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1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notesSlides/notesSlide22.xml" ContentType="application/vnd.openxmlformats-officedocument.presentationml.notesSlide+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69" r:id="rId1"/>
  </p:sldMasterIdLst>
  <p:notesMasterIdLst>
    <p:notesMasterId r:id="rId80"/>
  </p:notesMasterIdLst>
  <p:handoutMasterIdLst>
    <p:handoutMasterId r:id="rId81"/>
  </p:handoutMasterIdLst>
  <p:sldIdLst>
    <p:sldId id="304" r:id="rId2"/>
    <p:sldId id="257" r:id="rId3"/>
    <p:sldId id="258" r:id="rId4"/>
    <p:sldId id="418" r:id="rId5"/>
    <p:sldId id="259" r:id="rId6"/>
    <p:sldId id="419" r:id="rId7"/>
    <p:sldId id="420" r:id="rId8"/>
    <p:sldId id="422" r:id="rId9"/>
    <p:sldId id="306" r:id="rId10"/>
    <p:sldId id="423" r:id="rId11"/>
    <p:sldId id="339" r:id="rId12"/>
    <p:sldId id="262" r:id="rId13"/>
    <p:sldId id="353" r:id="rId14"/>
    <p:sldId id="434" r:id="rId15"/>
    <p:sldId id="440" r:id="rId16"/>
    <p:sldId id="441" r:id="rId17"/>
    <p:sldId id="442" r:id="rId18"/>
    <p:sldId id="264" r:id="rId19"/>
    <p:sldId id="354" r:id="rId20"/>
    <p:sldId id="337" r:id="rId21"/>
    <p:sldId id="435" r:id="rId22"/>
    <p:sldId id="443" r:id="rId23"/>
    <p:sldId id="379" r:id="rId24"/>
    <p:sldId id="433" r:id="rId25"/>
    <p:sldId id="389" r:id="rId26"/>
    <p:sldId id="385" r:id="rId27"/>
    <p:sldId id="386" r:id="rId28"/>
    <p:sldId id="387" r:id="rId29"/>
    <p:sldId id="388" r:id="rId30"/>
    <p:sldId id="376" r:id="rId31"/>
    <p:sldId id="378" r:id="rId32"/>
    <p:sldId id="345" r:id="rId33"/>
    <p:sldId id="341" r:id="rId34"/>
    <p:sldId id="390" r:id="rId35"/>
    <p:sldId id="391" r:id="rId36"/>
    <p:sldId id="343" r:id="rId37"/>
    <p:sldId id="392" r:id="rId38"/>
    <p:sldId id="394" r:id="rId39"/>
    <p:sldId id="273" r:id="rId40"/>
    <p:sldId id="349" r:id="rId41"/>
    <p:sldId id="395" r:id="rId42"/>
    <p:sldId id="396" r:id="rId43"/>
    <p:sldId id="397" r:id="rId44"/>
    <p:sldId id="275" r:id="rId45"/>
    <p:sldId id="350" r:id="rId46"/>
    <p:sldId id="278" r:id="rId47"/>
    <p:sldId id="439" r:id="rId48"/>
    <p:sldId id="279" r:id="rId49"/>
    <p:sldId id="436" r:id="rId50"/>
    <p:sldId id="444" r:id="rId51"/>
    <p:sldId id="445" r:id="rId52"/>
    <p:sldId id="446" r:id="rId53"/>
    <p:sldId id="280" r:id="rId54"/>
    <p:sldId id="321" r:id="rId55"/>
    <p:sldId id="281" r:id="rId56"/>
    <p:sldId id="293" r:id="rId57"/>
    <p:sldId id="340" r:id="rId58"/>
    <p:sldId id="398" r:id="rId59"/>
    <p:sldId id="359" r:id="rId60"/>
    <p:sldId id="399" r:id="rId61"/>
    <p:sldId id="437" r:id="rId62"/>
    <p:sldId id="447" r:id="rId63"/>
    <p:sldId id="448" r:id="rId64"/>
    <p:sldId id="455" r:id="rId65"/>
    <p:sldId id="456" r:id="rId66"/>
    <p:sldId id="424" r:id="rId67"/>
    <p:sldId id="425" r:id="rId68"/>
    <p:sldId id="426" r:id="rId69"/>
    <p:sldId id="427" r:id="rId70"/>
    <p:sldId id="428" r:id="rId71"/>
    <p:sldId id="432" r:id="rId72"/>
    <p:sldId id="429" r:id="rId73"/>
    <p:sldId id="438" r:id="rId74"/>
    <p:sldId id="451" r:id="rId75"/>
    <p:sldId id="452" r:id="rId76"/>
    <p:sldId id="453" r:id="rId77"/>
    <p:sldId id="454" r:id="rId78"/>
    <p:sldId id="284" r:id="rId79"/>
  </p:sldIdLst>
  <p:sldSz cx="12161838" cy="6858000"/>
  <p:notesSz cx="6858000" cy="9144000"/>
  <p:embeddedFontLst>
    <p:embeddedFont>
      <p:font typeface="Book Antiqua" panose="02040602050305030304" pitchFamily="18" charset="0"/>
      <p:regular r:id="rId82"/>
      <p:bold r:id="rId83"/>
      <p:italic r:id="rId84"/>
      <p:boldItalic r:id="rId85"/>
    </p:embeddedFont>
    <p:embeddedFont>
      <p:font typeface="Calibri" panose="020F0502020204030204" pitchFamily="34" charset="0"/>
      <p:regular r:id="rId86"/>
      <p:bold r:id="rId87"/>
      <p:italic r:id="rId88"/>
      <p:boldItalic r:id="rId89"/>
    </p:embeddedFont>
    <p:embeddedFont>
      <p:font typeface="Cambria Math" panose="02040503050406030204" pitchFamily="18" charset="0"/>
      <p:regular r:id="rId90"/>
    </p:embeddedFont>
    <p:embeddedFont>
      <p:font typeface="Monotype Sorts" panose="020B0604020202020204" charset="2"/>
      <p:regular r:id="rId91"/>
    </p:embeddedFont>
    <p:embeddedFont>
      <p:font typeface="MS Reference Serif" panose="020B0604020202020204" charset="0"/>
      <p:regular r:id="rId92"/>
      <p:bold r:id="rId93"/>
      <p:italic r:id="rId94"/>
      <p:boldItalic r:id="rId95"/>
    </p:embeddedFont>
    <p:embeddedFont>
      <p:font typeface="Times" panose="02020603050405020304" pitchFamily="18" charset="0"/>
      <p:regular r:id="rId96"/>
      <p:bold r:id="rId97"/>
      <p:italic r:id="rId98"/>
      <p:boldItalic r:id="rId99"/>
    </p:embeddedFont>
  </p:embeddedFontLst>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p:defaultTextStyle>
  <p:extLst>
    <p:ext uri="{EFAFB233-063F-42B5-8137-9DF3F51BA10A}">
      <p15:sldGuideLst xmlns:p15="http://schemas.microsoft.com/office/powerpoint/2012/main">
        <p15:guide id="1" orient="horz" pos="633">
          <p15:clr>
            <a:srgbClr val="A4A3A4"/>
          </p15:clr>
        </p15:guide>
        <p15:guide id="2" pos="6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itha Kamath" initials="SK" lastIdx="1" clrIdx="0">
    <p:extLst>
      <p:ext uri="{19B8F6BF-5375-455C-9EA6-DF929625EA0E}">
        <p15:presenceInfo xmlns:p15="http://schemas.microsoft.com/office/powerpoint/2012/main" userId="426981563e065a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6F0505"/>
    <a:srgbClr val="000000"/>
    <a:srgbClr val="990033"/>
    <a:srgbClr val="72AF2F"/>
    <a:srgbClr val="3B7679"/>
    <a:srgbClr val="5A882C"/>
    <a:srgbClr val="006666"/>
    <a:srgbClr val="CC330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83" autoAdjust="0"/>
    <p:restoredTop sz="90929"/>
  </p:normalViewPr>
  <p:slideViewPr>
    <p:cSldViewPr snapToGrid="0">
      <p:cViewPr>
        <p:scale>
          <a:sx n="59" d="100"/>
          <a:sy n="59" d="100"/>
        </p:scale>
        <p:origin x="344" y="60"/>
      </p:cViewPr>
      <p:guideLst>
        <p:guide orient="horz" pos="633"/>
        <p:guide pos="668"/>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6.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26.xml"/><Relationship Id="rId13" Type="http://schemas.openxmlformats.org/officeDocument/2006/relationships/slide" Target="slides/slide45.xml"/><Relationship Id="rId18" Type="http://schemas.openxmlformats.org/officeDocument/2006/relationships/slide" Target="slides/slide56.xml"/><Relationship Id="rId3" Type="http://schemas.openxmlformats.org/officeDocument/2006/relationships/slide" Target="slides/slide11.xml"/><Relationship Id="rId7" Type="http://schemas.openxmlformats.org/officeDocument/2006/relationships/slide" Target="slides/slide23.xml"/><Relationship Id="rId12" Type="http://schemas.openxmlformats.org/officeDocument/2006/relationships/slide" Target="slides/slide44.xml"/><Relationship Id="rId17" Type="http://schemas.openxmlformats.org/officeDocument/2006/relationships/slide" Target="slides/slide55.xml"/><Relationship Id="rId2" Type="http://schemas.openxmlformats.org/officeDocument/2006/relationships/slide" Target="slides/slide3.xml"/><Relationship Id="rId16" Type="http://schemas.openxmlformats.org/officeDocument/2006/relationships/slide" Target="slides/slide54.xml"/><Relationship Id="rId1" Type="http://schemas.openxmlformats.org/officeDocument/2006/relationships/slide" Target="slides/slide2.xml"/><Relationship Id="rId6" Type="http://schemas.openxmlformats.org/officeDocument/2006/relationships/slide" Target="slides/slide19.xml"/><Relationship Id="rId11" Type="http://schemas.openxmlformats.org/officeDocument/2006/relationships/slide" Target="slides/slide40.xml"/><Relationship Id="rId5" Type="http://schemas.openxmlformats.org/officeDocument/2006/relationships/slide" Target="slides/slide18.xml"/><Relationship Id="rId15" Type="http://schemas.openxmlformats.org/officeDocument/2006/relationships/slide" Target="slides/slide48.xml"/><Relationship Id="rId10" Type="http://schemas.openxmlformats.org/officeDocument/2006/relationships/slide" Target="slides/slide39.xml"/><Relationship Id="rId4" Type="http://schemas.openxmlformats.org/officeDocument/2006/relationships/slide" Target="slides/slide13.xml"/><Relationship Id="rId9" Type="http://schemas.openxmlformats.org/officeDocument/2006/relationships/slide" Target="slides/slide35.xml"/><Relationship Id="rId14" Type="http://schemas.openxmlformats.org/officeDocument/2006/relationships/slide" Target="slides/slide4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2-10T16:41:26.041" idx="1">
    <p:pos x="10" y="10"/>
    <p:text>The z value here is 0.2738. Since this value is considered in next few slides we can change the sample mean value to 7.</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107.wmf"/><Relationship Id="rId1" Type="http://schemas.openxmlformats.org/officeDocument/2006/relationships/image" Target="../media/image110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136.wmf"/><Relationship Id="rId2" Type="http://schemas.openxmlformats.org/officeDocument/2006/relationships/image" Target="../media/image1135.wmf"/><Relationship Id="rId1" Type="http://schemas.openxmlformats.org/officeDocument/2006/relationships/image" Target="../media/image11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381750" y="8750300"/>
            <a:ext cx="406400" cy="301625"/>
          </a:xfrm>
          <a:prstGeom prst="rect">
            <a:avLst/>
          </a:prstGeom>
          <a:noFill/>
          <a:ln w="12700">
            <a:noFill/>
            <a:miter lim="800000"/>
            <a:headEnd/>
            <a:tailEnd/>
          </a:ln>
          <a:effectLst/>
        </p:spPr>
        <p:txBody>
          <a:bodyPr wrap="none" lIns="90488" tIns="44450" rIns="90488" bIns="44450" anchor="ctr">
            <a:spAutoFit/>
          </a:bodyPr>
          <a:lstStyle/>
          <a:p>
            <a:pPr algn="r"/>
            <a:fld id="{0FB3E30B-8692-414D-B1B2-93F9830008D9}" type="slidenum">
              <a:rPr lang="en-US" sz="1400">
                <a:effectLst/>
                <a:latin typeface="Book Antiqua" pitchFamily="18" charset="0"/>
              </a:rPr>
              <a:pPr algn="r"/>
              <a:t>‹#›</a:t>
            </a:fld>
            <a:endParaRPr lang="en-US" sz="1400">
              <a:effectLst/>
              <a:latin typeface="Book Antiqua" pitchFamily="18" charset="0"/>
            </a:endParaRPr>
          </a:p>
        </p:txBody>
      </p:sp>
    </p:spTree>
    <p:extLst>
      <p:ext uri="{BB962C8B-B14F-4D97-AF65-F5344CB8AC3E}">
        <p14:creationId xmlns:p14="http://schemas.microsoft.com/office/powerpoint/2010/main" val="424400723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6:58.898"/>
    </inkml:context>
    <inkml:brush xml:id="br0">
      <inkml:brushProperty name="width" value="0.05" units="cm"/>
      <inkml:brushProperty name="height" value="0.05" units="cm"/>
      <inkml:brushProperty name="color" value="#FFC114"/>
    </inkml:brush>
  </inkml:definitions>
  <inkml:trace contextRef="#ctx0" brushRef="#br0">626 1 4481 0 0,'-14'22'1360'0'0,"1"2"0"0"0,1-1 0 0 0,1 2 0 0 0,2 0 0 0 0,0 0-1360 0 0,-35 133-253 0 0,23-74 578 0 0,-19 83-556 0 0,1 46 231 0 0,-33 142-737 0 0,14-156 384 0 0,-9-2 1 0 0,-8-4-1 0 0,-34 50 353 0 0,83-178-4803 0 0,20-53 2968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13.348"/>
    </inkml:context>
    <inkml:brush xml:id="br0">
      <inkml:brushProperty name="width" value="0.2" units="cm"/>
      <inkml:brushProperty name="height" value="0.2" units="cm"/>
    </inkml:brush>
  </inkml:definitions>
  <inkml:trace contextRef="#ctx0" brushRef="#br0">136 1 9810 0 0,'-5'11'34'0'0,"0"0"0"0"0,1 0 0 0 0,0 1 0 0 0,1 0-1 0 0,0-1 1 0 0,-1 12-34 0 0,-6 76 273 0 0,9-71-213 0 0,-7 166 34 0 0,5-80-956 0 0,-16 95 862 0 0,-5-68-619 0 0,-13 100-233 0 0,34-199 161 0 0,0 0-1 0 0,3 1 1 0 0,2-1-1 0 0,5 30 692 0 0,6-15-728 0 0,-4-29 348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5.581"/>
    </inkml:context>
    <inkml:brush xml:id="br0">
      <inkml:brushProperty name="width" value="0.2" units="cm"/>
      <inkml:brushProperty name="height" value="0.2" units="cm"/>
    </inkml:brush>
  </inkml:definitions>
  <inkml:trace contextRef="#ctx0" brushRef="#br0">19 32 11803 0 0,'-7'-13'832'0'0,"3"6"-808"0"0,0 1-56 0 0,0 1 64 0 0,4 5-40 0 0,0 0-80 0 0,0 0-112 0 0,10 7-160 0 0,-1-1-33 0 0,2-3-175 0 0,5 5-1208 0 0,0-1 1488 0 0,3 3-568 0 0,-2-3 864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23.089"/>
    </inkml:context>
    <inkml:brush xml:id="br0">
      <inkml:brushProperty name="width" value="0.2" units="cm"/>
      <inkml:brushProperty name="height" value="0.2" units="cm"/>
    </inkml:brush>
  </inkml:definitions>
  <inkml:trace contextRef="#ctx0" brushRef="#br0">29 355 9802 0 0,'-28'-49'1568'0'0,"27"47"-1450"0"0,1 2 27 0 0,3-2-57 0 0,3-2-122 0 0,0 1 0 0 0,0 0 1 0 0,0 0-1 0 0,1 0 0 0 0,-1 1 0 0 0,1 0 0 0 0,0 0 0 0 0,0 1 0 0 0,0-1 0 0 0,0 2 1 0 0,1-1 33 0 0,32-7-347 0 0,116-36-629 0 0,260-62 857 0 0,-243 78 362 0 0,2 7-1 0 0,133 3-242 0 0,354 23 622 0 0,-130 3 529 0 0,455 5-845 0 0,542-15-1245 0 0,-1071-9 1196 0 0,337-21-436 0 0,-455 4-3656 0 0,-307 24 3230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31.419"/>
    </inkml:context>
    <inkml:brush xml:id="br0">
      <inkml:brushProperty name="width" value="0.2" units="cm"/>
      <inkml:brushProperty name="height" value="0.2" units="cm"/>
    </inkml:brush>
  </inkml:definitions>
  <inkml:trace contextRef="#ctx0" brushRef="#br0">1 64 7378 0 0,'7'-6'202'0'0,"1"0"1"0"0,1 0 0 0 0,-1 0 0 0 0,1 1-1 0 0,0 1 1 0 0,0-1 0 0 0,0 1-1 0 0,1 1 1 0 0,-1 0 0 0 0,1 0 0 0 0,0 1-1 0 0,0 0 1 0 0,4 0-203 0 0,27-2 42 0 0,1 2 0 0 0,26 1-42 0 0,-41 1 39 0 0,64 1-1709 0 0,71 11 1670 0 0,-116-6-2350 0 0,0 3 0 0 0,27 8 2350 0 0,-61-13-93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31.794"/>
    </inkml:context>
    <inkml:brush xml:id="br0">
      <inkml:brushProperty name="width" value="0.2" units="cm"/>
      <inkml:brushProperty name="height" value="0.2" units="cm"/>
    </inkml:brush>
  </inkml:definitions>
  <inkml:trace contextRef="#ctx0" brushRef="#br0">1 54 8322 0 0,'7'-6'263'0'0,"1"0"1"0"0,0 1 0 0 0,1 0-1 0 0,-1 0 1 0 0,1 1-1 0 0,0 0 1 0 0,0 0 0 0 0,1 1-1 0 0,-1 0 1 0 0,1 1 0 0 0,-1 0-1 0 0,1 1 1 0 0,5-1-264 0 0,21 0-105 0 0,0 2 1 0 0,0 2-1 0 0,4 1 105 0 0,20 1-26 0 0,156-1-1690 0 0,42 2-2824 0 0,-230-4 4428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35.286"/>
    </inkml:context>
    <inkml:brush xml:id="br0">
      <inkml:brushProperty name="width" value="0.2" units="cm"/>
      <inkml:brushProperty name="height" value="0.2" units="cm"/>
    </inkml:brush>
  </inkml:definitions>
  <inkml:trace contextRef="#ctx0" brushRef="#br0">887 158 3825 0 0,'51'-52'2540'0'0,"-50"51"-2457"0"0,-1 1-39 0 0,0 0-24 0 0,0-2-24 0 0,0 0-1 0 0,0 0 1 0 0,0-1 0 0 0,0 1-1 0 0,-1 0 1 0 0,1 0-1 0 0,-1 0 1 0 0,0-1 0 0 0,1 1-1 0 0,-1 0 1 0 0,0 0-1 0 0,0 0 1 0 0,0 0 0 0 0,-1 0-1 0 0,1 1 1 0 0,0-1-1 0 0,-1 0 1 0 0,1 0 0 0 0,-1 1-1 0 0,1-1 1 0 0,-1 1 0 0 0,0 0-1 0 0,0-1 1 0 0,0 1 4 0 0,-6-3-8 0 0,0 0 0 0 0,-1 1 1 0 0,1 0-1 0 0,0 1 0 0 0,-1 0 1 0 0,0 0 7 0 0,7 2-1 0 0,-78-14-57 0 0,-1 3 0 0 0,0 4-1 0 0,-36 3 59 0 0,74 3 79 0 0,0 1 0 0 0,1 3 0 0 0,-21 4-79 0 0,47-5 103 0 0,0 2-1 0 0,0 0 1 0 0,0 1 0 0 0,1 0 0 0 0,0 2-1 0 0,0-1 1 0 0,0 2 0 0 0,1 0 0 0 0,0 1 0 0 0,-8 7-103 0 0,20-15 14 0 0,-20 16 102 0 0,2 1 1 0 0,0 1 0 0 0,0 1-117 0 0,15-16 4 0 0,1 1-1 0 0,0 0 1 0 0,0 0-1 0 0,0 1 1 0 0,1-1 0 0 0,0 1-1 0 0,0 0 1 0 0,0 0 0 0 0,1 0-1 0 0,0 0 1 0 0,0 0-1 0 0,0 1 1 0 0,1-1 0 0 0,0 1-1 0 0,0 2-3 0 0,1-8-5 0 0,0 1-1 0 0,0-1 0 0 0,0 1 1 0 0,0-1-1 0 0,0 0 1 0 0,1 1-1 0 0,-1-1 0 0 0,1 0 1 0 0,-1 0-1 0 0,1 1 1 0 0,-1-1-1 0 0,1 0 0 0 0,0 0 1 0 0,-1 0-1 0 0,1 1 0 0 0,0-1 1 0 0,0 0-1 0 0,0 0 1 0 0,0 0-1 0 0,0-1 0 0 0,0 1 1 0 0,0 0-1 0 0,0 0 6 0 0,2 0-15 0 0,0 1-1 0 0,0-1 0 0 0,0 0 1 0 0,-1 0-1 0 0,1 0 0 0 0,0 0 1 0 0,0-1-1 0 0,0 1 1 0 0,1-1-1 0 0,1 0 16 0 0,3 0-29 0 0,1 0 1 0 0,-1 0-1 0 0,0-1 1 0 0,1-1-1 0 0,-1 1 1 0 0,0-2-1 0 0,6-1 29 0 0,28-14-30 0 0,39-25 30 0 0,-49 25 159 0 0,2 1-1 0 0,0 2 0 0 0,20-6-158 0 0,-50 19 68 0 0,0 1 0 0 0,0 0 0 0 0,0 0-1 0 0,1 0 1 0 0,-1 1 0 0 0,0-1 0 0 0,1 1-1 0 0,-1 0 1 0 0,0 0 0 0 0,1 1 0 0 0,-1-1-1 0 0,2 1-67 0 0,-4 0 40 0 0,-1 0 1 0 0,1 0-1 0 0,0 0 0 0 0,-1 0 0 0 0,1 0 1 0 0,-1 0-1 0 0,1 0 0 0 0,-1 0 0 0 0,1 1 0 0 0,-1-1 1 0 0,0 0-1 0 0,1 1 0 0 0,-1-1 0 0 0,0 1 1 0 0,0 0-1 0 0,0-1 0 0 0,0 1 0 0 0,-1 0 0 0 0,1 0 1 0 0,0-1-1 0 0,-1 1 0 0 0,1 0 0 0 0,-1 0 1 0 0,0 0-1 0 0,1 0 0 0 0,-1 0 0 0 0,0 0 0 0 0,0 1-40 0 0,0 6 71 0 0,-1 0 0 0 0,1-1-1 0 0,-1 1 1 0 0,-1 0-1 0 0,0 0 1 0 0,0-1 0 0 0,-1 2-71 0 0,-23 60 126 0 0,19-55-97 0 0,-30 86-68 0 0,3 0-1 0 0,-7 49 40 0 0,15-70-2299 0 0,24-69 1486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36.693"/>
    </inkml:context>
    <inkml:brush xml:id="br0">
      <inkml:brushProperty name="width" value="0.2" units="cm"/>
      <inkml:brushProperty name="height" value="0.2" units="cm"/>
    </inkml:brush>
  </inkml:definitions>
  <inkml:trace contextRef="#ctx0" brushRef="#br0">1 33 5361 0 0,'-1'-1'77'0'0,"1"0"0"0"0,0 0-1 0 0,0 0 1 0 0,0 0 0 0 0,0 0 0 0 0,1 0-1 0 0,-1 0 1 0 0,0 0 0 0 0,0 0 0 0 0,0 0-1 0 0,1 0 1 0 0,-1 0 0 0 0,1 0 0 0 0,-1 0-1 0 0,1 0 1 0 0,-1 0 0 0 0,1 1 0 0 0,-1-1-1 0 0,1 0 1 0 0,0 0 0 0 0,-1 0 0 0 0,1 1-1 0 0,0-1 1 0 0,0 0 0 0 0,0 1 0 0 0,0-1-77 0 0,1 0 40 0 0,0 1 1 0 0,0-1 0 0 0,1 1 0 0 0,-1 0 0 0 0,0-1 0 0 0,0 1 0 0 0,1 0 0 0 0,-1 1-1 0 0,0-1 1 0 0,0 0 0 0 0,1 1 0 0 0,1 0-41 0 0,31 3-174 0 0,0-1 0 0 0,0-2 1 0 0,0-1-1 0 0,0-1 0 0 0,26-6 174 0 0,-22 3-58 0 0,0 1 0 0 0,0 2 0 0 0,1 2-1 0 0,17 3 59 0 0,-5 7 13 0 0,-49-10-5 0 0,0 0 0 0 0,0 0 0 0 0,-1 0 0 0 0,1 0-1 0 0,0 0 1 0 0,-1 1 0 0 0,1-1 0 0 0,-1 1 0 0 0,0-1 0 0 0,1 1 0 0 0,-1 0 0 0 0,0 0 0 0 0,0 0-1 0 0,0 1 1 0 0,0-1 0 0 0,-1 0 0 0 0,2 2-8 0 0,-3-2 35 0 0,1 0 0 0 0,-1 0 0 0 0,1 0-1 0 0,-1 0 1 0 0,0 0 0 0 0,0 0 0 0 0,0 1 0 0 0,0-1 0 0 0,0 0-1 0 0,0 0 1 0 0,-1 0 0 0 0,1 0 0 0 0,-1 0 0 0 0,1 0-1 0 0,-1 0 1 0 0,0 0 0 0 0,0 0 0 0 0,1 0 0 0 0,-2 0 0 0 0,1-1-1 0 0,0 1-34 0 0,-5 7 235 0 0,-1 0-1 0 0,0-1 0 0 0,-6 6-234 0 0,0 0 194 0 0,-65 80-120 0 0,5 3 0 0 0,3 3 0 0 0,5 4-1 0 0,-1 11-73 0 0,63-109 6 0 0,-3 5-309 0 0,0 0 0 0 0,1 0 0 0 0,0 0-1 0 0,1 1 1 0 0,0 0 0 0 0,1 0 0 0 0,0 0 0 0 0,1 2 303 0 0,1 2-427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37.365"/>
    </inkml:context>
    <inkml:brush xml:id="br0">
      <inkml:brushProperty name="width" value="0.2" units="cm"/>
      <inkml:brushProperty name="height" value="0.2" units="cm"/>
    </inkml:brush>
  </inkml:definitions>
  <inkml:trace contextRef="#ctx0" brushRef="#br0">259 18 3921 0 0,'2'-3'202'0'0,"4"-10"2087"0"0,-3 11-1296 0 0,0 9-890 0 0,-3-5-102 0 0,0-1 0 0 0,0 1-1 0 0,0 0 1 0 0,0 0 0 0 0,0-1-1 0 0,-1 1 1 0 0,1 0-1 0 0,-1-1 1 0 0,1 1 0 0 0,-1 0-1 0 0,0-1 1 0 0,0 1 0 0 0,0-1-1 0 0,1 1 1 0 0,-1-1 0 0 0,-1 1-1 0 0,1-1 0 0 0,-23 26 2 0 0,18-21-5 0 0,-16 16-106 0 0,-1-2 0 0 0,-1-1 0 0 0,-7 4 109 0 0,10-8-292 0 0,-1 1-1 0 0,2 1 0 0 0,0 2 0 0 0,-8 10 293 0 0,26-27-28 0 0,0 0 0 0 0,0 1 0 0 0,1-1 0 0 0,-1 0 1 0 0,1 1-1 0 0,0-1 0 0 0,-1 1 0 0 0,1-1 0 0 0,0 1 0 0 0,1 0 0 0 0,-1 0 0 0 0,0-1 1 0 0,1 1-1 0 0,-1 0 0 0 0,1 0 0 0 0,0 1 28 0 0,0-2-12 0 0,1-1 0 0 0,-1 1 0 0 0,1-1 0 0 0,-1 0 0 0 0,1 1 0 0 0,-1-1 0 0 0,1 0 0 0 0,0 1 0 0 0,0-1 0 0 0,0 0 1 0 0,0 0-1 0 0,0 0 0 0 0,0 0 0 0 0,0 0 0 0 0,0 0 0 0 0,0 0 0 0 0,0 0 0 0 0,0 0 0 0 0,1 0 0 0 0,-1 0 0 0 0,0-1 0 0 0,1 1 0 0 0,-1-1 0 0 0,0 1 0 0 0,1-1 0 0 0,-1 1 1 0 0,1-1-1 0 0,-1 0 0 0 0,1 0 0 0 0,-1 0 0 0 0,2 0 12 0 0,134 15 168 0 0,-71-10 4 0 0,1 4 1 0 0,17 6-173 0 0,-64-11 47 0 0,45 13 302 0 0,-60-16-245 0 0,0 1 0 0 0,0 0 0 0 0,0 1 0 0 0,0-1 0 0 0,0 1 0 0 0,-1 0 0 0 0,1 0 0 0 0,-1 0 0 0 0,0 1 1 0 0,2 2-105 0 0,-4-5 45 0 0,-1 1 0 0 0,0-1 0 0 0,0 1 1 0 0,0-1-1 0 0,0 1 0 0 0,0-1 0 0 0,0 1 1 0 0,0 0-1 0 0,-1 0 0 0 0,1-1 0 0 0,0 1 1 0 0,-1 0-1 0 0,0 0 0 0 0,1 0 0 0 0,-1 0 1 0 0,0 0-1 0 0,0 0 0 0 0,0 0 1 0 0,0-1-1 0 0,0 1 0 0 0,0 0 0 0 0,-1 0 1 0 0,1 0-1 0 0,-1 0 0 0 0,1 0 0 0 0,-1-1 1 0 0,0 1-1 0 0,0 0 0 0 0,0 0 0 0 0,0-1 1 0 0,0 1-1 0 0,0-1 0 0 0,0 1 0 0 0,-1 0-45 0 0,-6 6 200 0 0,1-1 0 0 0,-1 1 0 0 0,0-2 0 0 0,-1 1 0 0 0,-7 4-200 0 0,4-4 146 0 0,-15 10 137 0 0,0-2-1 0 0,-1-1 1 0 0,-24 8-283 0 0,4-1 108 0 0,10-5-84 0 0,0-2 0 0 0,-1-1-1 0 0,-4-1-23 0 0,16-5-1397 0 0,0-2 0 0 0,-1-2-1 0 0,0 0 1398 0 0,14-1-1464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37.709"/>
    </inkml:context>
    <inkml:brush xml:id="br0">
      <inkml:brushProperty name="width" value="0.2" units="cm"/>
      <inkml:brushProperty name="height" value="0.2" units="cm"/>
    </inkml:brush>
  </inkml:definitions>
  <inkml:trace contextRef="#ctx0" brushRef="#br0">1 12 2016 0 0,'0'-1'92'0'0,"0"1"-1"0"0,1-1 0 0 0,-1 0 0 0 0,0 1 1 0 0,1-1-1 0 0,-1 0 0 0 0,0 1 0 0 0,1-1 0 0 0,-1 1 1 0 0,1-1-1 0 0,-1 1 0 0 0,1-1 0 0 0,-1 1 1 0 0,1-1-1 0 0,-1 1 0 0 0,1 0 0 0 0,-1-1 0 0 0,1 1 1 0 0,0 0-1 0 0,-1-1 0 0 0,1 1 0 0 0,0 0 1 0 0,-1 0-1 0 0,1 0 0 0 0,0-1 0 0 0,-1 1 0 0 0,1 0 1 0 0,0 0-1 0 0,-1 0 0 0 0,1 0 0 0 0,0 0 1 0 0,-1 0-1 0 0,1 0 0 0 0,0 1 0 0 0,-1-1 1 0 0,1 0-1 0 0,0 0-91 0 0,33 6 351 0 0,-28-5-25 0 0,89 17 66 0 0,0-5 0 0 0,53-1-392 0 0,-83-10-643 0 0,0-3 1 0 0,0-3-1 0 0,0-3 0 0 0,15-5 643 0 0,4-5-2338 0 0,-63 9 1306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38.533"/>
    </inkml:context>
    <inkml:brush xml:id="br0">
      <inkml:brushProperty name="width" value="0.2" units="cm"/>
      <inkml:brushProperty name="height" value="0.2" units="cm"/>
    </inkml:brush>
  </inkml:definitions>
  <inkml:trace contextRef="#ctx0" brushRef="#br0">565 14 6801 0 0,'0'-1'37'0'0,"-1"0"0"0"0,1 0 1 0 0,-1 0-1 0 0,0 0 0 0 0,0 0 0 0 0,1 0 0 0 0,-1 1 0 0 0,0-1 0 0 0,0 0 0 0 0,0 1 0 0 0,0-1 0 0 0,0 0 0 0 0,0 1 0 0 0,0-1 0 0 0,0 1 0 0 0,0 0 0 0 0,0-1 0 0 0,0 1 0 0 0,-1 0 0 0 0,1 0 0 0 0,0-1 0 0 0,0 1 0 0 0,0 0 0 0 0,0 0 0 0 0,0 0 0 0 0,-1 0 0 0 0,1 1 0 0 0,0-1 0 0 0,0 0 0 0 0,0 0 0 0 0,0 1 0 0 0,0-1 0 0 0,0 1 0 0 0,0-1 0 0 0,0 1 0 0 0,0-1 0 0 0,0 1 0 0 0,0 0 0 0 0,-1 0-37 0 0,-7 4 4 0 0,0 1 0 0 0,1 0-1 0 0,0 1 1 0 0,-3 2-4 0 0,4-3 100 0 0,-41 30-45 0 0,-50 29-55 0 0,-19 13 9 0 0,96-63-5 0 0,1 2 0 0 0,1 0 0 0 0,1 1 0 0 0,-8 11-4 0 0,10-9 4 0 0,2 0-1 0 0,0 1 1 0 0,1 0-1 0 0,-6 15-3 0 0,14-26 1 0 0,1 0-1 0 0,0 1 0 0 0,0-1 1 0 0,1 1-1 0 0,0 0 0 0 0,1 0 1 0 0,0 0-1 0 0,1 1 0 0 0,0-1 1 0 0,1 0-1 0 0,0 3 0 0 0,1-10 1 0 0,0 0-1 0 0,0 0 1 0 0,0 0 0 0 0,1 0 0 0 0,-1 0-1 0 0,1-1 1 0 0,0 1 0 0 0,0 0 0 0 0,1-1-1 0 0,-1 0 1 0 0,0 1 0 0 0,1-1 0 0 0,0 0-1 0 0,0 0 1 0 0,0 0 0 0 0,0-1 0 0 0,0 1-1 0 0,1-1 1 0 0,-1 0 0 0 0,1 0 0 0 0,0 0-1 0 0,-1 0 1 0 0,3 0-1 0 0,12 5 6 0 0,0-1-1 0 0,0 0 1 0 0,0-2-1 0 0,10 2-5 0 0,-25-6 1 0 0,25 6-66 0 0,0-2-1 0 0,0-1 1 0 0,0-2 0 0 0,0-1 0 0 0,1-1-1 0 0,-1-1 1 0 0,0-1 0 0 0,3-2 65 0 0,-17 2-68 0 0,0 0 0 0 0,0-1 0 0 0,-1-1 1 0 0,1 0-1 0 0,-1-1 0 0 0,-1 0 0 0 0,1-1 0 0 0,-1 0 1 0 0,0-1-1 0 0,-1 0 0 0 0,0-1 0 0 0,0 0 0 0 0,-1-1 0 0 0,0-1 1 0 0,0 1-1 0 0,7-13 68 0 0,0-4 3 0 0,0-1 0 0 0,-3-1 0 0 0,0 0 0 0 0,-2-1 0 0 0,0-2-3 0 0,-5 9 30 0 0,0 0 0 0 0,-2 0-1 0 0,-1-1 1 0 0,0 0 0 0 0,-2 0 0 0 0,-1 0 0 0 0,-1-3-30 0 0,0 21 23 0 0,0 0 1 0 0,-1 0-1 0 0,0 0 1 0 0,0 0-1 0 0,-1 0 1 0 0,1 0-1 0 0,-1 0 1 0 0,-1 0-1 0 0,1 0 1 0 0,-1 1-1 0 0,0-1 1 0 0,0 1 0 0 0,0 0-1 0 0,-1-1-23 0 0,1 3 16 0 0,0 0-1 0 0,0 0 1 0 0,-1 1-1 0 0,1-1 1 0 0,-1 0-1 0 0,1 1 1 0 0,-1 0-1 0 0,0 0 1 0 0,1 0 0 0 0,-1 1-1 0 0,0-1 1 0 0,0 1-1 0 0,0 0 1 0 0,-1 0-1 0 0,1 0 1 0 0,0 0-1 0 0,0 1 1 0 0,-1 0-1 0 0,1 0 1 0 0,-4 0-16 0 0,-1 1-149 0 0,0 0 0 0 0,0 0-1 0 0,0 1 1 0 0,0 0 0 0 0,0 0 0 0 0,0 1-1 0 0,1 1 1 0 0,-1-1 0 0 0,1 1 0 0 0,-8 5 149 0 0,4 0-606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38.877"/>
    </inkml:context>
    <inkml:brush xml:id="br0">
      <inkml:brushProperty name="width" value="0.2" units="cm"/>
      <inkml:brushProperty name="height" value="0.2" units="cm"/>
    </inkml:brush>
  </inkml:definitions>
  <inkml:trace contextRef="#ctx0" brushRef="#br0">0 10 9346 0 0,'17'-6'136'0'0,"4"4"-40"0"0,0 2 0 0 0,1-1 24 0 0,1 1-104 0 0,3 0-8 0 0,-2 1 0 0 0,4 3-232 0 0,-1 0-160 0 0,1-2-56 0 0,0 2-320 0 0,2-4 16 0 0,0 0-289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40.468"/>
    </inkml:context>
    <inkml:brush xml:id="br0">
      <inkml:brushProperty name="width" value="0.2" units="cm"/>
      <inkml:brushProperty name="height" value="0.2" units="cm"/>
    </inkml:brush>
  </inkml:definitions>
  <inkml:trace contextRef="#ctx0" brushRef="#br0">513 1 3441 0 0,'-17'33'708'0'0,"-1"-1"1"0"0,-2 0-1 0 0,-9 10-708 0 0,5-6 335 0 0,-90 131 1302 0 0,-82 89-1637 0 0,176-234-26 0 0,-25 33 83 0 0,41-49-179 0 0,0-1 1 0 0,0 1-1 0 0,1 0 1 0 0,0 0-1 0 0,0 0 0 0 0,1 1 1 0 0,-1-1-1 0 0,0 6 122 0 0,2-3-433 0 0,1-3-121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6.049"/>
    </inkml:context>
    <inkml:brush xml:id="br0">
      <inkml:brushProperty name="width" value="0.2" units="cm"/>
      <inkml:brushProperty name="height" value="0.2" units="cm"/>
    </inkml:brush>
  </inkml:definitions>
  <inkml:trace contextRef="#ctx0" brushRef="#br0">72 216 10354 0 0,'0'0'623'0'0,"0"0"-412"0"0,0 0-204 0 0,-1 0 0 0 0,1 0 0 0 0,0 1 0 0 0,0-1 1 0 0,0 0-1 0 0,-1 0 0 0 0,1 1 0 0 0,0-1 0 0 0,0 0 0 0 0,0 0 1 0 0,0 1-1 0 0,0-1 0 0 0,-1 0 0 0 0,1 0 0 0 0,0 1 0 0 0,0-1 1 0 0,0 0-1 0 0,0 1 0 0 0,0-1 0 0 0,0 0 0 0 0,0 1 0 0 0,0-1 1 0 0,0 0-1 0 0,0 0 0 0 0,0 1 0 0 0,0-1 0 0 0,0 0 0 0 0,1 1 1 0 0,-1-1-1 0 0,0 0 0 0 0,0 0 0 0 0,0 1-7 0 0,2 3-23 0 0,0 0 1 0 0,-1 0-1 0 0,0 1 0 0 0,0-1 1 0 0,0 0-1 0 0,0 1 0 0 0,-1 2 23 0 0,1-2-43 0 0,0 0-1 0 0,-1 0 0 0 0,1-1 0 0 0,1 1 0 0 0,-1 0 1 0 0,2 2 43 0 0,-2-3-25 0 0,1-1 0 0 0,-1 1-1 0 0,0 0 1 0 0,-1 0 0 0 0,1-1 0 0 0,-1 1 0 0 0,1 0 0 0 0,-1 0 0 0 0,0-1 0 0 0,-1 1 0 0 0,1 0 0 0 0,-1 0 0 0 0,1-1 0 0 0,-1 1 0 0 0,0 0 0 0 0,-1-1 0 0 0,0 3 25 0 0,-5 12-51 0 0,-2 0 1 0 0,0-1-1 0 0,-2 2 51 0 0,-14 28-24 0 0,20-36 25 0 0,-12 34-6 0 0,16-42 3 0 0,1-1 0 0 0,-1 1 0 0 0,1 0-1 0 0,-1 0 1 0 0,1 0 0 0 0,0 0 0 0 0,0 0 0 0 0,0 0 0 0 0,0 0 0 0 0,1 0-1 0 0,-1 0 1 0 0,1 0 0 0 0,1 2 2 0 0,-1-3 0 0 0,0 0-1 0 0,0-1 1 0 0,1 1 0 0 0,-1-1-1 0 0,1 1 1 0 0,-1-1 0 0 0,1 1-1 0 0,0-1 1 0 0,-1 0 0 0 0,1 0-1 0 0,0 0 1 0 0,0 0 0 0 0,0 0-1 0 0,0 0 1 0 0,0-1-1 0 0,0 1 1 0 0,0-1 0 0 0,0 1-1 0 0,0-1 1 0 0,0 0 0 0 0,1 0-1 0 0,0 0 1 0 0,2 1-1 0 0,-1-1 0 0 0,1 0 0 0 0,-1 0 1 0 0,1-1-1 0 0,0 1 0 0 0,-1-1 0 0 0,1 0 0 0 0,-1 0 0 0 0,0-1 0 0 0,2 0 1 0 0,1-2-25 0 0,-1 0-1 0 0,0 0 1 0 0,0 0 0 0 0,0-1 0 0 0,-1 0-1 0 0,1 0 1 0 0,-1-1 0 0 0,-1 0 0 0 0,1 0-1 0 0,0-1 26 0 0,10-15-268 0 0,-2-2 1 0 0,2-4 267 0 0,1-3-315 0 0,1-1 26 0 0,-2-2 1 0 0,-1 0-1 0 0,-2-1 0 0 0,-1 0 0 0 0,-2-1 1 0 0,-2 0-1 0 0,-1 0 0 0 0,0-22 289 0 0,-5 52 53 0 0,-1 0 1 0 0,0-1-1 0 0,0 1 0 0 0,0 0 0 0 0,-1-1 0 0 0,0 1 0 0 0,0 0 1 0 0,-1 0-1 0 0,-1-5-53 0 0,2 9 37 0 0,0 0 0 0 0,0-1 0 0 0,-1 1 1 0 0,1 0-1 0 0,-1 0 0 0 0,0 0 0 0 0,1 0 1 0 0,-1 0-1 0 0,0 0 0 0 0,0 1 0 0 0,0-1 1 0 0,0 1-1 0 0,-1-1 0 0 0,1 1 0 0 0,0 0 1 0 0,-1 0-1 0 0,1 0 0 0 0,0 0 0 0 0,-1 0 0 0 0,1 0 1 0 0,-1 1-1 0 0,0-1 0 0 0,1 1 0 0 0,-3 0-37 0 0,-6-1 42 0 0,-1 1-1 0 0,0 1 0 0 0,0 0 0 0 0,0 0 0 0 0,1 1 0 0 0,-1 1 0 0 0,1 0 0 0 0,0 1 0 0 0,-1 0 0 0 0,1 0 0 0 0,1 1 1 0 0,-1 1-1 0 0,1 0 0 0 0,0 0 0 0 0,0 1 0 0 0,-8 8-41 0 0,17-14-122 0 0,0 0-1 0 0,0 0 1 0 0,0 0 0 0 0,0 1 0 0 0,0-1 0 0 0,0 0-1 0 0,0 1 1 0 0,1-1 0 0 0,-1 1 0 0 0,1-1 0 0 0,-1 1-1 0 0,1 0 1 0 0,-1-1 0 0 0,1 1 0 0 0,0-1 0 0 0,-1 1-1 0 0,1 0 1 0 0,0-1 0 0 0,0 1 0 0 0,1-1 0 0 0,-1 1-1 0 0,0 1 123 0 0,5 3-104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41.135"/>
    </inkml:context>
    <inkml:brush xml:id="br0">
      <inkml:brushProperty name="width" value="0.2" units="cm"/>
      <inkml:brushProperty name="height" value="0.2" units="cm"/>
    </inkml:brush>
  </inkml:definitions>
  <inkml:trace contextRef="#ctx0" brushRef="#br0">468 35 8138 0 0,'16'-33'1031'0'0,"-15"32"-947"0"0,-1 1-52 0 0,0 0 2 0 0,0 0-6 0 0,0 0 3 0 0,0 2-26 0 0,-1-1-1 0 0,0 1 1 0 0,1 0 0 0 0,-1-1-1 0 0,0 1 1 0 0,0-1 0 0 0,1 1-1 0 0,-1-1 1 0 0,0 1-1 0 0,-1-1 1 0 0,1 1 0 0 0,0-1-1 0 0,0 0 1 0 0,-1 0 0 0 0,1 0-1 0 0,0 0 1 0 0,-1 0-5 0 0,-1 2 9 0 0,-22 20 4 0 0,-1-2 0 0 0,-2 0 0 0 0,-10 4-13 0 0,-44 34 17 0 0,38-24-15 0 0,0 3 0 0 0,3 1 0 0 0,1 3 0 0 0,-13 19-2 0 0,48-53-11 0 0,0-1-1 0 0,0 1 1 0 0,0 0-1 0 0,1 1 1 0 0,1-1-1 0 0,-1 1 1 0 0,2 0-1 0 0,-1 0 1 0 0,1 0-1 0 0,0 0 1 0 0,0 6 11 0 0,2-12-4 0 0,0-1-1 0 0,0 1 1 0 0,0 0-1 0 0,0 0 1 0 0,0 0-1 0 0,1 0 1 0 0,-1 0-1 0 0,1-1 1 0 0,0 1-1 0 0,0 0 1 0 0,0-1-1 0 0,0 1 1 0 0,0 0-1 0 0,0-1 1 0 0,1 1-1 0 0,-1-1 1 0 0,1 0-1 0 0,0 1 1 0 0,0-1 0 0 0,0 0-1 0 0,0 0 1 0 0,0 0-1 0 0,0-1 1 0 0,1 1-1 0 0,-1 0 1 0 0,0-1-1 0 0,1 1 1 0 0,-1-1-1 0 0,1 0 1 0 0,0 0-1 0 0,-1 0 1 0 0,1 0-1 0 0,0 0 1 0 0,0-1-1 0 0,0 1 1 0 0,-1-1-1 0 0,1 0 1 0 0,1 0 4 0 0,14 1-128 0 0,-1-1-1 0 0,0-1 1 0 0,0-1 0 0 0,0 0 0 0 0,0-1-1 0 0,0-1 1 0 0,0 0 0 0 0,6-3 128 0 0,13-7-609 0 0,0 0 1 0 0,0-3 0 0 0,5-4 608 0 0,-23 10-265 0 0,0 0 1 0 0,-1-1 0 0 0,0 0 0 0 0,-1-1-1 0 0,0-1 1 0 0,-1-1 0 0 0,-1 0-1 0 0,-1-1 1 0 0,1-2 264 0 0,-7 10 18 0 0,-1-1 0 0 0,-1 0-1 0 0,0-1 1 0 0,0 0 0 0 0,0 1-1 0 0,-1-2 1 0 0,-1 1 0 0 0,0 0-1 0 0,0-1 1 0 0,-1 1 0 0 0,0-1-1 0 0,-1 0 1 0 0,0 1 0 0 0,-1-1-1 0 0,0 0 1 0 0,-1 0 0 0 0,0 0-1 0 0,-1-3-17 0 0,-1 6 120 0 0,0 0 0 0 0,0 0-1 0 0,0 0 1 0 0,-1 1-1 0 0,0-1 1 0 0,0 1 0 0 0,-1 0-1 0 0,0 0 1 0 0,0 1 0 0 0,-1-1-1 0 0,0 1 1 0 0,0 0 0 0 0,0 1-1 0 0,-1 0 1 0 0,0 0-1 0 0,0 0 1 0 0,0 1 0 0 0,-1-1-1 0 0,1 2 1 0 0,-1-1 0 0 0,0 1-1 0 0,0 1 1 0 0,0-1 0 0 0,0 1-1 0 0,0 1 1 0 0,-1-1-1 0 0,1 2 1 0 0,-1-1 0 0 0,1 1-1 0 0,-1 0 1 0 0,-1 1-120 0 0,9-1-30 0 0,0 0-1 0 0,0 1 1 0 0,0-1-1 0 0,0 0 1 0 0,0 1 0 0 0,0-1-1 0 0,0 1 1 0 0,0-1-1 0 0,0 1 1 0 0,0 0 0 0 0,0-1-1 0 0,0 1 1 0 0,0 0-1 0 0,1 0 1 0 0,-1-1 0 0 0,0 1-1 0 0,1 0 1 0 0,-1 0-1 0 0,0 0 1 0 0,1 0 0 0 0,-1 0-1 0 0,1 0 1 0 0,-1 0-1 0 0,1 0 1 0 0,0 0-1 0 0,-1 0 1 0 0,1 0 0 0 0,0 1-1 0 0,0-1 1 0 0,0 0-1 0 0,0 0 1 0 0,0 0 0 0 0,0 0-1 0 0,0 0 1 0 0,0 1 30 0 0,3 7-510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41.605"/>
    </inkml:context>
    <inkml:brush xml:id="br0">
      <inkml:brushProperty name="width" value="0.2" units="cm"/>
      <inkml:brushProperty name="height" value="0.2" units="cm"/>
    </inkml:brush>
  </inkml:definitions>
  <inkml:trace contextRef="#ctx0" brushRef="#br0">521 1 4313 0 0,'0'0'436'0'0,"0"0"-16"0"0,0 0 27 0 0,0 0 84 0 0,-3 1-137 0 0,-2 4-208 0 0,0 0 1 0 0,0 0-1 0 0,1 0 0 0 0,-1 1 0 0 0,1-1 0 0 0,0 1 0 0 0,1 0 0 0 0,0 0 0 0 0,-1 1 0 0 0,1 0-186 0 0,-12 21 339 0 0,-21 32-83 0 0,-83 131-664 0 0,-69 80 408 0 0,93-141-2346 0 0,76-99 1832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42.459"/>
    </inkml:context>
    <inkml:brush xml:id="br0">
      <inkml:brushProperty name="width" value="0.2" units="cm"/>
      <inkml:brushProperty name="height" value="0.2" units="cm"/>
    </inkml:brush>
  </inkml:definitions>
  <inkml:trace contextRef="#ctx0" brushRef="#br0">679 107 7490 0 0,'-5'-19'291'0'0,"3"13"-153"0"0,0 0 1 0 0,0-1-1 0 0,0 1 0 0 0,-1 0 1 0 0,-2-4-139 0 0,3 8 23 0 0,1 0 0 0 0,0 0 0 0 0,-1 0 1 0 0,1 1-1 0 0,-1-1 0 0 0,0 1 1 0 0,1-1-1 0 0,-1 1 0 0 0,0 0 1 0 0,0 0-1 0 0,0-1 0 0 0,0 1 0 0 0,0 1 1 0 0,0-1-1 0 0,0 0 0 0 0,0 0 1 0 0,-1 1-1 0 0,1-1 0 0 0,-1 1-23 0 0,-72-11 24 0 0,-1 4-1 0 0,-56 2-23 0 0,118 6 15 0 0,0 0 0 0 0,0 1 0 0 0,0 0 0 0 0,0 1 0 0 0,0 1 0 0 0,1 0 0 0 0,-1 0 0 0 0,1 2 0 0 0,-12 6-15 0 0,0 2 174 0 0,1 1-1 0 0,1 1 1 0 0,0 1-1 0 0,-10 10-173 0 0,27-21 33 0 0,1 0-1 0 0,-1 0 1 0 0,1 0-1 0 0,1 1 0 0 0,-1 0 1 0 0,1 0-1 0 0,0 0 1 0 0,1 0-1 0 0,-1 0 0 0 0,1 1 1 0 0,1 0-1 0 0,0-1 1 0 0,0 1-1 0 0,0 0 0 0 0,1 0 1 0 0,0 0-1 0 0,0 0 1 0 0,1 4-33 0 0,0-8-4 0 0,1 1 1 0 0,-1-1 0 0 0,0 0 0 0 0,1 0 0 0 0,0 1 0 0 0,0-1-1 0 0,0 0 1 0 0,1 0 0 0 0,0 0 0 0 0,-1 0 0 0 0,1-1-1 0 0,0 1 1 0 0,1 0 0 0 0,-1-1 0 0 0,1 1 0 0 0,-1-1 0 0 0,1 0-1 0 0,0 0 1 0 0,0 0 0 0 0,1 0 0 0 0,-1-1 0 0 0,1 1 0 0 0,-1-1-1 0 0,1 0 1 0 0,0 0 0 0 0,0 0 0 0 0,0 0 0 0 0,0-1 0 0 0,0 0-1 0 0,0 1 1 0 0,0-1 0 0 0,0-1 0 0 0,0 1 0 0 0,1-1 0 0 0,-1 0 3 0 0,41 3-53 0 0,-1-3 1 0 0,1-2-1 0 0,0-2 1 0 0,-1-2 0 0 0,0-1-1 0 0,0-3 1 0 0,27-10 52 0 0,-57 15-24 0 0,-1 0 0 0 0,1-1 0 0 0,-1-1 0 0 0,0 0 0 0 0,0 0 0 0 0,-1-2 0 0 0,0 1 0 0 0,-1-2 0 0 0,0 1 0 0 0,5-7 24 0 0,-15 15-15 0 0,-1 1-1 0 0,0 0 0 0 0,0 0 4 0 0,0 0 23 0 0,0 3 30 0 0,-2 6 16 0 0,0 0 0 0 0,0 0 0 0 0,-1-1-1 0 0,0 1 1 0 0,0-1 0 0 0,-1 1 0 0 0,0-1 0 0 0,-2 2-57 0 0,-45 66 353 0 0,35-54-266 0 0,-90 114 406 0 0,4-6-300 0 0,83-103-520 0 0,1 1 1 0 0,2 1 0 0 0,-13 28 326 0 0,27-51-433 0 0,0 1 0 0 0,0-1 1 0 0,0 0-1 0 0,1 1 1 0 0,0-1-1 0 0,0 7 433 0 0,0 2-1255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43.364"/>
    </inkml:context>
    <inkml:brush xml:id="br0">
      <inkml:brushProperty name="width" value="0.2" units="cm"/>
      <inkml:brushProperty name="height" value="0.2" units="cm"/>
    </inkml:brush>
  </inkml:definitions>
  <inkml:trace contextRef="#ctx0" brushRef="#br0">172 112 7042 0 0,'0'-4'82'0'0,"0"0"0"0"0,1 1 0 0 0,-1-1 0 0 0,0 0 0 0 0,1 1 0 0 0,0-1 0 0 0,0 1 0 0 0,0-1 0 0 0,1 1 0 0 0,-1 0 0 0 0,1 0 0 0 0,-1-1 0 0 0,1 1 1 0 0,0 0-1 0 0,0 0 0 0 0,1 0 0 0 0,-1 1 0 0 0,1-1 0 0 0,-1 1 0 0 0,1-1 0 0 0,1 0-82 0 0,3-1-19 0 0,-1 0-1 0 0,1 0 1 0 0,1 1 0 0 0,-1 0-1 0 0,0 0 1 0 0,1 1 0 0 0,-1 0-1 0 0,1 0 1 0 0,4 0 19 0 0,25-4 34 0 0,0 3 0 0 0,0 1 0 0 0,0 1-1 0 0,1 2 1 0 0,-1 2 0 0 0,34 7-34 0 0,-65-9 17 0 0,0 0 0 0 0,0 1 0 0 0,0-1 0 0 0,-1 1 0 0 0,1 0 0 0 0,0 1 0 0 0,-1 0 0 0 0,0-1 0 0 0,0 2 0 0 0,0-1 0 0 0,2 2-17 0 0,-4-2 5 0 0,-1-1-1 0 0,1 1 1 0 0,-1 0-1 0 0,0 0 1 0 0,0 0-1 0 0,0 0 1 0 0,0 1-1 0 0,-1-1 1 0 0,1 0 0 0 0,-1 1-1 0 0,0-1 1 0 0,0 1-1 0 0,0 0 1 0 0,0-1-1 0 0,-1 1 1 0 0,0 0-1 0 0,1-1 1 0 0,-1 1-1 0 0,-1 0-4 0 0,1 4 3 0 0,-1 0 0 0 0,0 0 0 0 0,-1 0 0 0 0,0 0 0 0 0,0 0 0 0 0,-1 0 0 0 0,1 0-1 0 0,-2-1 1 0 0,1 1 0 0 0,-1-1 0 0 0,-1 0 0 0 0,1 0 0 0 0,-1 0 0 0 0,0-1 0 0 0,-1 0 0 0 0,1 0 0 0 0,-1 0-1 0 0,-5 4-2 0 0,-15 10 28 0 0,-1-1 1 0 0,0 0-1 0 0,-1-3 0 0 0,-4 2-28 0 0,22-13 18 0 0,-153 82 312 0 0,-45 25-137 0 0,200-107-195 0 0,1 0 0 0 0,-1 0 1 0 0,1 0-1 0 0,1 1 0 0 0,-1 0 1 0 0,1 0-1 0 0,0 1 0 0 0,0-1 0 0 0,-3 7 2 0 0,8-11 2 0 0,0 0 0 0 0,0 0 0 0 0,0 0 0 0 0,0 0 0 0 0,0 0 0 0 0,1 0 0 0 0,-1 0 0 0 0,1 0-1 0 0,-1 0 1 0 0,1 0 0 0 0,0 1 0 0 0,0-1 0 0 0,0 0 0 0 0,0 0 0 0 0,0 0 0 0 0,0 0 0 0 0,1 2-2 0 0,0-1 3 0 0,0-1 0 0 0,0 0 1 0 0,1 0-1 0 0,-1 0 0 0 0,1 1 1 0 0,-1-1-1 0 0,1 0 1 0 0,0-1-1 0 0,-1 1 0 0 0,1 0 1 0 0,0 0-1 0 0,0-1 0 0 0,0 1 1 0 0,1-1-1 0 0,-1 0 0 0 0,0 0 1 0 0,0 0-1 0 0,2 1-3 0 0,3 1 8 0 0,0-1 0 0 0,0 0 1 0 0,1-1-1 0 0,-1 1 0 0 0,0-1 0 0 0,1 0 0 0 0,-1-1 0 0 0,0 0 0 0 0,1 0 0 0 0,4-1-8 0 0,17-3 26 0 0,0-1-1 0 0,1-2-25 0 0,-7 3 11 0 0,209-51 61 0 0,-28 6-8 0 0,-157 39-67 0 0,-11 1-21 0 0,0 2-1 0 0,0 1 0 0 0,1 2 0 0 0,8 1 25 0 0,-44 3-54 0 0,0 0-1 0 0,1 0 1 0 0,-1 0-1 0 0,0 0 1 0 0,1 0-1 0 0,-1 0 1 0 0,0 0-1 0 0,1 0 1 0 0,-1 1-1 0 0,0-1 1 0 0,1 1-1 0 0,-1-1 0 0 0,0 1 1 0 0,0-1-1 0 0,0 1 1 0 0,1 0-1 0 0,-1 0 1 0 0,0-1-1 0 0,0 1 1 0 0,0 0-1 0 0,0 0 1 0 0,0 0-1 0 0,0 0 0 0 0,-1 0 1 0 0,1 0-1 0 0,0 1 1 0 0,0-1-1 0 0,-1 0 1 0 0,1 0-1 0 0,-1 0 1 0 0,1 1-1 0 0,-1-1 1 0 0,0 0-1 0 0,1 1 1 0 0,-1-1-1 0 0,0 0 0 0 0,0 1 1 0 0,0-1-1 0 0,0 1 55 0 0,1 9-74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44.624"/>
    </inkml:context>
    <inkml:brush xml:id="br0">
      <inkml:brushProperty name="width" value="0.2" units="cm"/>
      <inkml:brushProperty name="height" value="0.2" units="cm"/>
    </inkml:brush>
  </inkml:definitions>
  <inkml:trace contextRef="#ctx0" brushRef="#br0">6 111 5841 0 0,'-2'-12'1273'0'0,"0"-1"0"0"0,1 1-1 0 0,0-9-1272 0 0,5 18 264 0 0,0 1-242 0 0,0 0-1 0 0,0 0 0 0 0,1 0 0 0 0,-1 0 1 0 0,0 1-1 0 0,1-1 0 0 0,0 1 1 0 0,-1 0-1 0 0,5 0-21 0 0,53-2 43 0 0,-21 1-16 0 0,373-24 8 0 0,235 23-35 0 0,-204 9 6 0 0,97 3 154 0 0,585 20 155 0 0,-531-14-260 0 0,-268-7-35 0 0,498 15 54 0 0,-2 21 13 0 0,-198 10-62 0 0,365 23 15 0 0,361-40-3590 0 0,-1214-42 2682 0 0,-74 5 421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56.664"/>
    </inkml:context>
    <inkml:brush xml:id="br0">
      <inkml:brushProperty name="width" value="0.2" units="cm"/>
      <inkml:brushProperty name="height" value="0.2" units="cm"/>
    </inkml:brush>
  </inkml:definitions>
  <inkml:trace contextRef="#ctx0" brushRef="#br0">0 56 8370 0 0,'0'-1'52'0'0,"1"1"0"0"0,-1-1 0 0 0,1 1 0 0 0,-1-1 0 0 0,0 1 0 0 0,1 0-1 0 0,-1-1 1 0 0,1 1 0 0 0,-1 0 0 0 0,1-1 0 0 0,-1 1 0 0 0,1 0 0 0 0,0-1 0 0 0,-1 1 0 0 0,1 0 0 0 0,-1 0 0 0 0,1 0 0 0 0,-1 0 0 0 0,1 0 0 0 0,0 0 0 0 0,-1 0 0 0 0,1 0 0 0 0,-1 0 0 0 0,1 0 0 0 0,0 0 0 0 0,0 0-52 0 0,17 3-218 0 0,-16-3 326 0 0,6 0-104 0 0,0 0-1 0 0,0-1 0 0 0,0 0 0 0 0,0-1 1 0 0,0 1-1 0 0,-1-1 0 0 0,1-1 0 0 0,5-2-3 0 0,7-2-20 0 0,12-1-317 0 0,-1 1 0 0 0,1 1-1 0 0,0 1 1 0 0,1 2 337 0 0,5 2-4510 0 0,32 1 4510 0 0,-52 2-1205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57.132"/>
    </inkml:context>
    <inkml:brush xml:id="br0">
      <inkml:brushProperty name="width" value="0.2" units="cm"/>
      <inkml:brushProperty name="height" value="0.2" units="cm"/>
    </inkml:brush>
  </inkml:definitions>
  <inkml:trace contextRef="#ctx0" brushRef="#br0">1 48 7578 0 0,'16'-7'214'0'0,"0"1"1"0"0,0 1 0 0 0,1 1-1 0 0,-1 0 1 0 0,1 1 0 0 0,3 1-215 0 0,36-3 484 0 0,13 3-484 0 0,-15 0-328 0 0,99-5-2777 0 0,-124 7 2997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4:27.206"/>
    </inkml:context>
    <inkml:brush xml:id="br0">
      <inkml:brushProperty name="width" value="0.2" units="cm"/>
      <inkml:brushProperty name="height" value="0.2" units="cm"/>
    </inkml:brush>
  </inkml:definitions>
  <inkml:trace contextRef="#ctx0" brushRef="#br0">1 59 2713 0 0,'20'-8'547'0'0,"0"1"0"0"0,1 1 0 0 0,0 1 0 0 0,0 1 0 0 0,0 1 0 0 0,5 1-547 0 0,45-2 624 0 0,17 4-624 0 0,21-1 125 0 0,29-7-171 0 0,-35 0-705 0 0,0 5 0 0 0,0 5 0 0 0,5 4 751 0 0,-86-2-160 0 0,-2-1-220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4:28.293"/>
    </inkml:context>
    <inkml:brush xml:id="br0">
      <inkml:brushProperty name="width" value="0.2" units="cm"/>
      <inkml:brushProperty name="height" value="0.2" units="cm"/>
    </inkml:brush>
  </inkml:definitions>
  <inkml:trace contextRef="#ctx0" brushRef="#br0">0 234 6785 0 0,'5'-9'139'0'0,"0"0"0"0"0,1 0 0 0 0,0 0-1 0 0,0 1 1 0 0,6-6-139 0 0,-8 11-8 0 0,0-1 0 0 0,-1 2 0 0 0,1-1 0 0 0,0 0 1 0 0,0 1-1 0 0,0 0 0 0 0,1 0 0 0 0,-1 0 0 0 0,0 0 0 0 0,1 1 0 0 0,0-1 0 0 0,-1 1 0 0 0,5 0 8 0 0,27-6-410 0 0,0-1 0 0 0,0-2 0 0 0,-2-2 0 0 0,1-1 0 0 0,-1-1 0 0 0,-1-2 0 0 0,1-3 410 0 0,-21 12 223 0 0,0 0-1 0 0,0 1 1 0 0,1 0-1 0 0,0 1 0 0 0,0 1 1 0 0,0 0-1 0 0,0 1 1 0 0,13-1-223 0 0,-22 4 11 0 0,-1-1 1 0 0,1 2 0 0 0,0-1 0 0 0,0 0-1 0 0,0 1 1 0 0,0 0 0 0 0,-1 0 0 0 0,1 0-1 0 0,0 1 1 0 0,-1-1 0 0 0,1 1 0 0 0,-1 0-1 0 0,0 1 1 0 0,1-1 0 0 0,-1 1 0 0 0,0-1-1 0 0,-1 1 1 0 0,1 1 0 0 0,0-1 0 0 0,-1 0-1 0 0,0 1 1 0 0,1 0 0 0 0,-2 0 0 0 0,1 0-1 0 0,0 0 1 0 0,-1 0 0 0 0,2 4-12 0 0,2 4 22 0 0,-1-1 1 0 0,-1 1 0 0 0,0-1-1 0 0,-1 1 1 0 0,0 0 0 0 0,-1 1-1 0 0,0-1 1 0 0,-1 0 0 0 0,0 1-1 0 0,-1-1 1 0 0,-1 8-23 0 0,0-11 68 0 0,0 1 0 0 0,-1-1 0 0 0,0 1 0 0 0,-1-1 0 0 0,0 0 0 0 0,0 0-1 0 0,-1 0 1 0 0,0 0 0 0 0,-1-1 0 0 0,0 1 0 0 0,0-1 0 0 0,-1 0 0 0 0,0-1 0 0 0,0 0 0 0 0,-1 1-68 0 0,-41 36 642 0 0,-50 35-642 0 0,-7 6 71 0 0,77-61-62 0 0,-116 107-4 0 0,107-95 18 0 0,3 2-1 0 0,-24 33-22 0 0,54-65 32 0 0,-1 0 0 0 0,1 1 0 0 0,0 0 0 0 0,0 0 0 0 0,1 0 0 0 0,-2 4-32 0 0,4-9 29 0 0,1-1 0 0 0,0 1-1 0 0,-1 0 1 0 0,1-1 0 0 0,0 1 0 0 0,0 0 0 0 0,0-1 0 0 0,0 1 0 0 0,0-1 0 0 0,0 1-1 0 0,0 0 1 0 0,0-1 0 0 0,1 1 0 0 0,-1 0 0 0 0,1-1 0 0 0,-1 1 0 0 0,1-1 0 0 0,-1 1 0 0 0,1-1-1 0 0,0 0 1 0 0,0 1 0 0 0,0-1 0 0 0,0 1 0 0 0,0-1 0 0 0,0 0 0 0 0,0 0 0 0 0,0 0-1 0 0,1 0 1 0 0,-1 0 0 0 0,0 0 0 0 0,1 0 0 0 0,-1 0 0 0 0,1 0 0 0 0,-1-1-29 0 0,10 5 103 0 0,-1 0 1 0 0,1-1 0 0 0,1-1-1 0 0,-1 0 1 0 0,0 0-1 0 0,1-1 1 0 0,-1-1-1 0 0,1 0 1 0 0,0 0 0 0 0,-1-1-1 0 0,1-1 1 0 0,0 0-1 0 0,0 0-103 0 0,32-7 132 0 0,-1-1 0 0 0,37-13-132 0 0,-35 10 45 0 0,19-7-34 0 0,2 1 34 0 0,15-1-45 0 0,-58 14-31 0 0,1 2-1 0 0,0 1 0 0 0,-1 1 0 0 0,1 1 0 0 0,10 1 32 0 0,1 4-1677 0 0,26 7 1677 0 0,26 3-4184 0 0,-71-13 3485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4:28.761"/>
    </inkml:context>
    <inkml:brush xml:id="br0">
      <inkml:brushProperty name="width" value="0.2" units="cm"/>
      <inkml:brushProperty name="height" value="0.2" units="cm"/>
    </inkml:brush>
  </inkml:definitions>
  <inkml:trace contextRef="#ctx0" brushRef="#br0">78 62 8138 0 0,'25'-14'206'0'0,"1"1"0"0"0,27-8-206 0 0,-43 17 9 0 0,0 2-1 0 0,0-1 0 0 0,1 2 1 0 0,-1-1-1 0 0,0 1 0 0 0,1 1 1 0 0,-1 0-1 0 0,1 0 0 0 0,-1 1 1 0 0,0 0-9 0 0,21 4-307 0 0,-7 0-289 0 0,-1-2 0 0 0,21 0 596 0 0,-44-3 51 0 0,0 0 18 0 0,0 0 48 0 0,0 0-5 0 0,0 0 6 0 0,-5-1-85 0 0,0 0-1 0 0,-1 0 1 0 0,1 1 0 0 0,-1 0 0 0 0,1 0 0 0 0,-1 1 0 0 0,1-1 0 0 0,-1 1 0 0 0,1 0 0 0 0,-2 1-33 0 0,-54 20-16 0 0,39-13 23 0 0,-26 10-74 0 0,-17 6-1314 0 0,-1-3 0 0 0,-12 1 1381 0 0,63-20-892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6.565"/>
    </inkml:context>
    <inkml:brush xml:id="br0">
      <inkml:brushProperty name="width" value="0.2" units="cm"/>
      <inkml:brushProperty name="height" value="0.2" units="cm"/>
    </inkml:brush>
  </inkml:definitions>
  <inkml:trace contextRef="#ctx0" brushRef="#br0">0 23 9674 0 0,'1'-1'47'0'0,"-1"-1"0"0"0,1 1 0 0 0,0-1 0 0 0,0 1 0 0 0,0 0 0 0 0,0-1 0 0 0,0 1 0 0 0,0 0 1 0 0,0 0-1 0 0,0 0 0 0 0,1 0 0 0 0,-1 0 0 0 0,0 0 0 0 0,1 0 0 0 0,-1 0 0 0 0,0 1 0 0 0,1-1 0 0 0,-1 0 0 0 0,1 1 0 0 0,0-1 0 0 0,-1 1 0 0 0,1 0 0 0 0,-1-1 0 0 0,2 1-47 0 0,-1 0 18 0 0,0 1 0 0 0,0-1 0 0 0,0 1 0 0 0,0 0 0 0 0,0 0-1 0 0,0 0 1 0 0,-1-1 0 0 0,1 2 0 0 0,0-1 0 0 0,0 0 0 0 0,-1 0 0 0 0,1 1-1 0 0,-1-1 1 0 0,1 0 0 0 0,-1 1 0 0 0,1 1-18 0 0,5 6 14 0 0,0 0 0 0 0,-1 1 1 0 0,0 0-1 0 0,-1 0 0 0 0,0 1 0 0 0,0 2-14 0 0,15 46-51 0 0,-3 0 0 0 0,0 16 51 0 0,1 2-316 0 0,-1-20 84 0 0,-11-40 197 0 0,0 1 0 0 0,-2 0 0 0 0,0 0 0 0 0,-1 1 0 0 0,0-1 0 0 0,-1 8 35 0 0,11-36-201 0 0,56-106-3020 0 0,50-59 3221 0 0,-49 75-329 0 0,-52 74 517 0 0,4-8 2276 0 0,21-22-2464 0 0,-42 55 50 0 0,0 0 1 0 0,-1 0-1 0 0,1 0 0 0 0,0 0 0 0 0,0 1 0 0 0,0-1 0 0 0,0 0 0 0 0,0 1 0 0 0,0-1 0 0 0,0 1 0 0 0,0-1 1 0 0,0 1-1 0 0,0-1 0 0 0,0 1 0 0 0,0 0 0 0 0,0-1 0 0 0,0 1 0 0 0,1 0 0 0 0,-1 0 0 0 0,0 0 1 0 0,0 0-1 0 0,0 0 0 0 0,0 0 0 0 0,0 0 0 0 0,1 0 0 0 0,-1 0 0 0 0,0 1 0 0 0,0-1 0 0 0,0 0 1 0 0,0 1-1 0 0,0-1 0 0 0,0 1 0 0 0,0-1 0 0 0,0 1 0 0 0,0 0 0 0 0,0-1 0 0 0,0 1 0 0 0,0 0 1 0 0,0 0-51 0 0,5 4 100 0 0,0 1 1 0 0,0 1 0 0 0,-1-1-1 0 0,0 1 1 0 0,2 3-101 0 0,2 2 147 0 0,33 44 126 0 0,-6-8-1461 0 0,2-1 0 0 0,2-2-1 0 0,14 10 1189 0 0,-33-38-118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4:29.820"/>
    </inkml:context>
    <inkml:brush xml:id="br0">
      <inkml:brushProperty name="width" value="0.2" units="cm"/>
      <inkml:brushProperty name="height" value="0.2" units="cm"/>
    </inkml:brush>
  </inkml:definitions>
  <inkml:trace contextRef="#ctx0" brushRef="#br0">42 317 3577 0 0,'-29'-55'4085'0'0,"28"54"-4088"0"0,1 1-88 0 0,0 0-174 0 0,0 0-50 0 0,0 0-33 0 0,0 0-163 0 0,0 0-45 0 0,0 0-27 0 0,0 0-38 0 0,0 0 39 0 0,8-25-723 0 0,-3 3 1779 0 0,-1 0 1 0 0,0-1 0 0 0,-2 1-1 0 0,0-12-474 0 0,-1 10 601 0 0,0 20-551 0 0,-1 0-1 0 0,1 1 1 0 0,0-1 0 0 0,0 1-1 0 0,0-1 1 0 0,0 1-1 0 0,0 0 1 0 0,1 0 0 0 0,0-1-1 0 0,-1 1 1 0 0,1 0-1 0 0,1 0 1 0 0,-1 0 0 0 0,0 1-1 0 0,0-1 1 0 0,1 1 0 0 0,0-1-1 0 0,0 1 1 0 0,-1 0-1 0 0,1 0 1 0 0,0 0 0 0 0,1 0-1 0 0,-1 0 1 0 0,0 1 0 0 0,0 0-1 0 0,1-1 1 0 0,-1 1-1 0 0,3 0-49 0 0,12-3-18 0 0,0 0-1 0 0,0 2 0 0 0,1 0 1 0 0,-1 1-1 0 0,4 1 19 0 0,-7-1 34 0 0,239 7-6 0 0,-124 0 289 0 0,-112-6-202 0 0,-1 1 1 0 0,1 0-1 0 0,-1 2 1 0 0,0 0-1 0 0,0 1 0 0 0,0 1 1 0 0,0 0-1 0 0,2 2-115 0 0,-16-5 25 0 0,-1-1 0 0 0,0 0 0 0 0,0 1 0 0 0,1-1 0 0 0,-1 1 1 0 0,0 0-1 0 0,0 0 0 0 0,-1-1 0 0 0,1 1 0 0 0,0 1 0 0 0,-1-1 0 0 0,1 0 0 0 0,-1 0 0 0 0,0 1 0 0 0,0-1 0 0 0,0 0 1 0 0,0 1-1 0 0,0-1 0 0 0,0 1 0 0 0,0-1 0 0 0,-1 1 0 0 0,0 0 0 0 0,1-1 0 0 0,-1 1 0 0 0,0 0 0 0 0,0-1 0 0 0,0 1 1 0 0,-1 0-1 0 0,1-1 0 0 0,-1 1 0 0 0,0 1-25 0 0,-2 10 89 0 0,-1 0 1 0 0,-1 0-1 0 0,-1 0 1 0 0,0 0-1 0 0,-2 2-89 0 0,3-6 45 0 0,-17 34 48 0 0,-2-1 0 0 0,-1-2 1 0 0,-29 35-94 0 0,34-52-61 0 0,0-2 1 0 0,-1 0 0 0 0,-1-1 0 0 0,-1-2 0 0 0,-1 0 0 0 0,-12 7 60 0 0,-12 3 11 0 0,-2-1 1 0 0,-52 20-12 0 0,78-37 7 0 0,1 2-1 0 0,0 0 0 0 0,1 1 1 0 0,0 2-1 0 0,1 0 0 0 0,1 1 1 0 0,0 1-1 0 0,2 1 0 0 0,0 0 1 0 0,1 2-1 0 0,1 0 0 0 0,-8 14-6 0 0,23-34 10 0 0,0 0 0 0 0,0 1-1 0 0,1-1 1 0 0,-1 1 0 0 0,0-1-1 0 0,0 1 1 0 0,1 0 0 0 0,-1-1 0 0 0,1 1-1 0 0,0 0 1 0 0,-1-1 0 0 0,1 1-1 0 0,0 0 1 0 0,0-1 0 0 0,0 1-1 0 0,0 0 1 0 0,0 0 0 0 0,0-1 0 0 0,1 1-1 0 0,-1 0-9 0 0,1 0 36 0 0,0-1-1 0 0,0 0 1 0 0,-1 0 0 0 0,1 1-1 0 0,0-1 1 0 0,0 0-1 0 0,0 0 1 0 0,1 0-1 0 0,-1 0 1 0 0,0 0-1 0 0,0 0 1 0 0,0-1 0 0 0,1 1-1 0 0,-1 0 1 0 0,1-1-1 0 0,-1 1 1 0 0,0-1-1 0 0,2 1-35 0 0,6 1 230 0 0,1 0-1 0 0,1 0 1 0 0,-1-1-1 0 0,0 0 0 0 0,10-1-229 0 0,-17 0 12 0 0,218-7 746 0 0,-106 2-629 0 0,-46 1-66 0 0,-41 1-50 0 0,0 2 0 0 0,0 1 0 0 0,0 1 1 0 0,1 1-1 0 0,-2 1 0 0 0,10 3-13 0 0,-23-2-173 0 0,0 0-1 0 0,0 1 0 0 0,6 4 174 0 0,4 4-2868 0 0,-23-12 2027 0 0,-1-1 562 0 0,0 0-380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4:31.127"/>
    </inkml:context>
    <inkml:brush xml:id="br0">
      <inkml:brushProperty name="width" value="0.2" units="cm"/>
      <inkml:brushProperty name="height" value="0.2" units="cm"/>
    </inkml:brush>
  </inkml:definitions>
  <inkml:trace contextRef="#ctx0" brushRef="#br0">118 66 8 0 0,'32'-31'7'0'0,"-32"31"56"0"0,0-1 0 0 0,1 0 1 0 0,-1 1-1 0 0,1-1 1 0 0,-1 0-1 0 0,0 0 0 0 0,0 1 1 0 0,1-1-1 0 0,-1 0 1 0 0,0 0-1 0 0,0 1 0 0 0,0-1 1 0 0,0 0-1 0 0,0 0 1 0 0,0 1-1 0 0,0-1 0 0 0,0 0 1 0 0,0 0-1 0 0,0 1 1 0 0,0-1-1 0 0,-1 0 0 0 0,1 0 1 0 0,0 1-1 0 0,-1-1-63 0 0,1-10 1662 0 0,0 10-1627 0 0,1 1 0 0 0,-1-1 1 0 0,1 1-1 0 0,-1-1 0 0 0,1 1 1 0 0,-1 0-1 0 0,1-1 1 0 0,-1 1-1 0 0,1 0 0 0 0,0-1 1 0 0,-1 1-1 0 0,1 0 1 0 0,-1 0-1 0 0,1 0 0 0 0,0 0 1 0 0,-1-1-1 0 0,1 1 1 0 0,0 0-1 0 0,-1 0 0 0 0,1 0 1 0 0,0 0-1 0 0,-1 1 1 0 0,1-1-36 0 0,0 0 9 0 0,0-1 1 0 0,0 1-1 0 0,0 0 1 0 0,0 0 0 0 0,-1 0-1 0 0,1 0 1 0 0,0 0-1 0 0,0 1 1 0 0,0-1-1 0 0,0 0 1 0 0,0 0 0 0 0,0 1-1 0 0,-1-1 1 0 0,1 0-1 0 0,0 1 1 0 0,0-1 0 0 0,-1 1-1 0 0,1-1 1 0 0,0 1-10 0 0,1 18 275 0 0,-2-10-238 0 0,-1 26 61 0 0,1-33-82 0 0,-1 1 1 0 0,1-1 0 0 0,-1 0 0 0 0,0 0-1 0 0,0 0 1 0 0,0 0 0 0 0,0-1 0 0 0,0 1-1 0 0,0 0 1 0 0,0 0 0 0 0,-1-1-1 0 0,1 1 1 0 0,-1 0 0 0 0,1-1 0 0 0,-1 1-1 0 0,0-1 1 0 0,0 0 0 0 0,1 0 0 0 0,-1 0-1 0 0,0 0 1 0 0,0 0 0 0 0,0 0 0 0 0,0 0-1 0 0,0 0-16 0 0,-5 2 75 0 0,-11 6 48 0 0,-1-1 0 0 0,0-1 0 0 0,0-1 0 0 0,-5 1-123 0 0,-18 6 135 0 0,41-13-106 0 0,1 0-5 0 0,0 0-5 0 0,0 0 1 0 0,0 0-12 0 0,0 0-14 0 0,0 0-2 0 0,3-3 0 0 0,4-3 5 0 0,0 0-1 0 0,0 1 0 0 0,0 0 1 0 0,1 0-1 0 0,5-2 4 0 0,-6 3 3 0 0,0 0 0 0 0,0 0 0 0 0,0 0 0 0 0,-1-1 0 0 0,0 0 0 0 0,0 0 0 0 0,0-1 1 0 0,0 0-1 0 0,4-6-3 0 0,-8 8 13 0 0,-2 3 0 0 0,0 1 15 0 0,0 0 3 0 0,0 0-3 0 0,0 0 7 0 0,23 5 119 0 0,-20-2-138 0 0,1-1 0 0 0,-1 0-1 0 0,0 1 1 0 0,0 0 0 0 0,0 0-1 0 0,0 0 1 0 0,-1 0 0 0 0,2 2-16 0 0,-4-5 0 0 0,0 1 1 0 0,1-1 0 0 0,-1 1-1 0 0,0-1 1 0 0,0 1 0 0 0,1-1-1 0 0,-1 1 1 0 0,0-1-1 0 0,0 1 1 0 0,0-1 0 0 0,0 1-1 0 0,0-1 1 0 0,0 1 0 0 0,0-1-1 0 0,0 1 1 0 0,0 0-1 0 0,0-1 1 0 0,0 1 0 0 0,0-1-1 0 0,0 1 1 0 0,0-1-1 0 0,-1 1 1 0 0,1-1 0 0 0,0 1-1 0 0,0-1 0 0 0,-1 1-15 0 0,0 0-1 0 0,0 0 1 0 0,0 0-1 0 0,0-1 1 0 0,0 1-1 0 0,0 0 0 0 0,-1-1 1 0 0,1 1-1 0 0,0-1 1 0 0,0 1-1 0 0,0-1 1 0 0,0 0-1 0 0,-1 1 0 0 0,1-1 1 0 0,0 0-1 0 0,-1 0 16 0 0,-86 6-1833 0 0,65-4 1486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4:32.602"/>
    </inkml:context>
    <inkml:brush xml:id="br0">
      <inkml:brushProperty name="width" value="0.2" units="cm"/>
      <inkml:brushProperty name="height" value="0.2" units="cm"/>
    </inkml:brush>
  </inkml:definitions>
  <inkml:trace contextRef="#ctx0" brushRef="#br0">66 50 320 0 0,'4'-3'19'0'0,"-1"0"-1"0"0,1 0 1 0 0,0 0 0 0 0,0 1-1 0 0,0 0 1 0 0,1-1-1 0 0,-1 1 1 0 0,0 1 0 0 0,1-1-1 0 0,0 1 1 0 0,0-1-19 0 0,57-7 117 0 0,-16 2 419 0 0,-37 5-252 0 0,-1 1 1 0 0,0-1-1 0 0,0 1 1 0 0,1 1 0 0 0,-1 0-1 0 0,0 0 1 0 0,4 0-285 0 0,-14 15 549 0 0,1-11-485 0 0,-1-1-1 0 0,1 1 1 0 0,-1-1-1 0 0,0 0 0 0 0,0 0 1 0 0,0 1-1 0 0,-1-1 0 0 0,1-1 1 0 0,-1 1-1 0 0,0 0 0 0 0,1-1 1 0 0,-1 1-1 0 0,0-1 0 0 0,-1 0 1 0 0,1 0-1 0 0,0 0 0 0 0,0 0 1 0 0,-1 0-1 0 0,1-1 0 0 0,-1 0 1 0 0,0 0-1 0 0,1 0 0 0 0,-1 0 1 0 0,0 0-1 0 0,0-1 0 0 0,-1 1-63 0 0,4-1 2 0 0,-1 0-1 0 0,0 0 0 0 0,1 1 1 0 0,-1-1-1 0 0,1 1 0 0 0,-1-1 1 0 0,1 1-1 0 0,-1 0 0 0 0,1 0 0 0 0,-1 0 1 0 0,1-1-1 0 0,0 1 0 0 0,-1 0 1 0 0,1 1-2 0 0,-3 1 0 0 0,-40 26-207 0 0,34-21 38 0 0,-1 0 0 0 0,-1-1 0 0 0,1 0 0 0 0,-13 4 169 0 0,21-10-17 0 0,0 1 0 0 0,0-1 1 0 0,-1-1-1 0 0,1 1 1 0 0,0 0-1 0 0,-1-1 0 0 0,1 0 1 0 0,-1 1-1 0 0,1-1 0 0 0,-1-1 1 0 0,1 1-1 0 0,0 0 0 0 0,-1-1 1 0 0,1 0-1 0 0,0 0 0 0 0,-1 0 1 0 0,1 0-1 0 0,0 0 1 0 0,0-1-1 0 0,-3-1 17 0 0,6 3 40 0 0,0-1 0 0 0,-1 1 0 0 0,1 0-1 0 0,0-1 1 0 0,-1 1 0 0 0,1-1 0 0 0,0 1 0 0 0,0 0 0 0 0,-1-1 0 0 0,1 1 0 0 0,0-1-1 0 0,0 1 1 0 0,0-1 0 0 0,0 1 0 0 0,0-1 0 0 0,0 1 0 0 0,0-1 0 0 0,0 1 0 0 0,0-1-1 0 0,0 1 1 0 0,0-1 0 0 0,0 1 0 0 0,0-1 0 0 0,0 1 0 0 0,0-1 0 0 0,0 1 0 0 0,0-1 0 0 0,1 1-1 0 0,-1-1 1 0 0,0 1-40 0 0,7-14-170 0 0,-7 14 247 0 0,3-4-75 0 0,0 1 0 0 0,0 0 1 0 0,1 0-1 0 0,-1 0 0 0 0,1 0 0 0 0,0 1 1 0 0,-1-1-1 0 0,1 1 0 0 0,0 0 0 0 0,0 0 1 0 0,0 0-1 0 0,5 0-2 0 0,2-3 21 0 0,23-12 15 0 0,40-16 25 0 0,-65 30-68 0 0,1-1 0 0 0,-1 2 0 0 0,1 0 0 0 0,-1 0 0 0 0,1 1 0 0 0,0 0 0 0 0,0 0 7 0 0,-9 1-4 0 0,0 0 0 0 0,0 0 0 0 0,0 0 1 0 0,0 0-1 0 0,0 0 0 0 0,-1 0 0 0 0,1 1 0 0 0,0-1 1 0 0,0 0-1 0 0,0 0 0 0 0,0 1 0 0 0,-1-1 0 0 0,1 0 1 0 0,0 1-1 0 0,0-1 0 0 0,-1 1 0 0 0,1-1 1 0 0,0 1-1 0 0,-1 0 0 0 0,1-1 0 0 0,0 1 0 0 0,-1 0 1 0 0,1-1-1 0 0,-1 1 0 0 0,1 0 0 0 0,-1-1 0 0 0,1 2 4 0 0,0 0-2 0 0,-1 0 0 0 0,0 0-1 0 0,1 0 1 0 0,-1 0 0 0 0,0 0 0 0 0,0 0-1 0 0,0 0 1 0 0,0 0 0 0 0,0 0-1 0 0,0 0 1 0 0,-1 0 0 0 0,1 1 2 0 0,-2 3 3 0 0,1 0 0 0 0,-1 0 0 0 0,-1 0 0 0 0,1 0 0 0 0,-1-1-1 0 0,0 1 1 0 0,-3 4-3 0 0,-15 14 10 0 0,15-18-6 0 0,0 1-1 0 0,0 0 1 0 0,0 0 0 0 0,1 1 0 0 0,0-1-1 0 0,1 2-3 0 0,3-9 14 0 0,-1 2-4 0 0,-1 0 0 0 0,1 0 0 0 0,-1 0 0 0 0,0 0 0 0 0,0-1 0 0 0,0 0 0 0 0,0 1 0 0 0,0-1 0 0 0,0 0 0 0 0,0 0 0 0 0,-1-1-10 0 0,-1 2 10 0 0,0-1-9 0 0,0-1 0 0 0,0 1 1 0 0,0-1-1 0 0,0 0 0 0 0,0 0 1 0 0,0 0-1 0 0,0-1 0 0 0,0 1 1 0 0,0-1-1 0 0,0-1 0 0 0,-1 1-1 0 0,-13-3 3 0 0,14 3-159 0 0,-1 0 0 0 0,1 0-1 0 0,-1-1 1 0 0,1 1 0 0 0,0-1 0 0 0,-1 0-1 0 0,0-1 157 0 0,5 2-29 0 0,0 1 1 0 0,0-1-1 0 0,0 1 0 0 0,0-1 0 0 0,0 0 0 0 0,1 1 0 0 0,-1-1 0 0 0,0 0 1 0 0,0 0-1 0 0,1 1 0 0 0,-1-1 0 0 0,0 0 0 0 0,1 0 0 0 0,-1 0 0 0 0,1 0 1 0 0,0 0-1 0 0,-1 0 0 0 0,1 0 0 0 0,-1 0 0 0 0,1 0 0 0 0,0 0 0 0 0,0 0 1 0 0,0 0-1 0 0,0 0 0 0 0,0 0 0 0 0,0 0 0 0 0,0 0 0 0 0,0 0 0 0 0,0 0 1 0 0,0 0-1 0 0,0 0 0 0 0,1 0 0 0 0,-1 0 0 0 0,0 0 0 0 0,1 0 0 0 0,-1 0 1 0 0,1 0-1 0 0,-1 0 0 0 0,1 0 0 0 0,-1 0 0 0 0,1 1 0 0 0,0-1 29 0 0,6-10-78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4:34.022"/>
    </inkml:context>
    <inkml:brush xml:id="br0">
      <inkml:brushProperty name="width" value="0.2" units="cm"/>
      <inkml:brushProperty name="height" value="0.2" units="cm"/>
    </inkml:brush>
  </inkml:definitions>
  <inkml:trace contextRef="#ctx0" brushRef="#br0">228 155 5465 0 0,'0'-34'936'0'0,"8"33"-978"0"0,18-3-113 0 0,-18 3 58 0 0,0 0-1 0 0,1 0 1 0 0,-1-1 0 0 0,-1 0 0 0 0,1 0 0 0 0,0-1 0 0 0,0 0 97 0 0,44-28-37 0 0,-38 22 90 0 0,0 0 0 0 0,1 0 0 0 0,0 2 0 0 0,0 0-1 0 0,1 1 1 0 0,0 0 0 0 0,14-2-53 0 0,-7 4 1 0 0,1 2 1 0 0,-1 0-1 0 0,1 2 0 0 0,0 0 0 0 0,-1 2 1 0 0,1 1-1 0 0,-1 0 0 0 0,0 2 0 0 0,0 1 0 0 0,0 1 1 0 0,-1 0-1 0 0,17 9-1 0 0,-35-14 27 0 0,0-1-1 0 0,0 1 1 0 0,-1 0 0 0 0,1 1 0 0 0,0-1-1 0 0,-1 1 1 0 0,1-1 0 0 0,-1 1 0 0 0,0 0 0 0 0,0 0-1 0 0,0 1 1 0 0,0-1 0 0 0,-1 0 0 0 0,1 1-1 0 0,-1 0 1 0 0,0 0 0 0 0,0-1 0 0 0,0 1-1 0 0,-1 1 1 0 0,1-1 0 0 0,-1 0 0 0 0,0 0-1 0 0,0 0 1 0 0,0 1 0 0 0,-1-1 0 0 0,1 0-1 0 0,-1 1 1 0 0,0-1 0 0 0,-1 0 0 0 0,0 3-27 0 0,1 5 93 0 0,-2 0 0 0 0,1 0 1 0 0,-2-1-1 0 0,0 1 0 0 0,0-1 1 0 0,-1 1-1 0 0,0-1 0 0 0,-1 0 1 0 0,0-1-1 0 0,-1 2-93 0 0,-3 2 37 0 0,-1-1 0 0 0,0 0-1 0 0,0-1 1 0 0,-1 0 0 0 0,-1 0 0 0 0,0-1 0 0 0,-3 1-37 0 0,-25 20 45 0 0,-1-2-1 0 0,-13 6-44 0 0,30-23 5 0 0,0 0-1 0 0,0-1 1 0 0,-1-2-1 0 0,-1 0 1 0 0,-3-1-5 0 0,7-3-19 0 0,-4 3-16 0 0,-1-2 0 0 0,1-1-1 0 0,-1-1 1 0 0,0-2 0 0 0,-10 0 35 0 0,51 9-224 0 0,24-7-196 0 0,0-2 1 0 0,0-1-1 0 0,37-3 420 0 0,19 1-3 0 0,-70 0 29 0 0,22 2 274 0 0,1 1-1 0 0,5 3-299 0 0,-38-4 137 0 0,-1 1 0 0 0,0 0 0 0 0,0 1 0 0 0,0 0 0 0 0,-1 1 0 0 0,0 1 0 0 0,0 0 0 0 0,0 0 0 0 0,7 6-137 0 0,-17-11 31 0 0,0 1 0 0 0,0-1-1 0 0,0 1 1 0 0,-1-1 0 0 0,1 1 0 0 0,0 0-1 0 0,-1-1 1 0 0,1 1 0 0 0,-1 0-1 0 0,1 0 1 0 0,-1 0 0 0 0,0 0 0 0 0,0 1-1 0 0,0-1 1 0 0,0 0 0 0 0,-1 0 0 0 0,1 1-1 0 0,0-1 1 0 0,-1 0 0 0 0,0 1 0 0 0,1-1-1 0 0,-1 0 1 0 0,0 1 0 0 0,0-1 0 0 0,0 1-1 0 0,-1 1-30 0 0,0 0 52 0 0,-1 0-1 0 0,1 0 0 0 0,-1 0 0 0 0,0 0 1 0 0,0 0-1 0 0,0 0 0 0 0,-1 0 0 0 0,1-1 1 0 0,-1 1-1 0 0,0-1 0 0 0,0 1 0 0 0,0-1 1 0 0,-4 2-52 0 0,-19 18 58 0 0,-2-2 0 0 0,0 0 0 0 0,-2-2 1 0 0,0-2-1 0 0,-1 0 0 0 0,-1-2 0 0 0,0-1 1 0 0,-1-2-1 0 0,-4 0-58 0 0,-22 2-356 0 0,1-2 1 0 0,-2-3 0 0 0,1-2-1 0 0,-1-3 1 0 0,0-3-1 0 0,-55-5 356 0 0,87 2-851 0 0,-33-4-2185 0 0,49 4 1776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28.149"/>
    </inkml:context>
    <inkml:brush xml:id="br0">
      <inkml:brushProperty name="width" value="0.2" units="cm"/>
      <inkml:brushProperty name="height" value="0.2" units="cm"/>
    </inkml:brush>
  </inkml:definitions>
  <inkml:trace contextRef="#ctx0" brushRef="#br0">2 54 12299 0 0,'-1'-2'82'0'0,"1"0"0"0"0,0 0 1 0 0,-1 0-1 0 0,1 0 1 0 0,0 0-1 0 0,0 0 0 0 0,0 0 1 0 0,1 0-1 0 0,-1-1 1 0 0,0 1-1 0 0,1 0 0 0 0,-1 0 1 0 0,1 0-1 0 0,0 0 0 0 0,0 0 1 0 0,0 1-1 0 0,0-1 1 0 0,0 0-83 0 0,0 1-29 0 0,1-1 1 0 0,-1 1-1 0 0,1 0 1 0 0,0 0 0 0 0,0 0-1 0 0,-1 0 1 0 0,1 0-1 0 0,0 0 1 0 0,0 1-1 0 0,0-1 1 0 0,0 1-1 0 0,0-1 1 0 0,0 1 0 0 0,0 0-1 0 0,0-1 1 0 0,0 1-1 0 0,0 0 1 0 0,0 0-1 0 0,0 1 29 0 0,31-3-1170 0 0,-23 1 498 0 0,1 1-1 0 0,-1 0 0 0 0,1 0 1 0 0,-1 1-1 0 0,1 0 1 0 0,-1 1-1 0 0,1 0 673 0 0,-10-2-133 0 0,-1 0 67 0 0,0 0 41 0 0,3 19 210 0 0,-3-16-166 0 0,1-1 1 0 0,-1 1 0 0 0,0 0 0 0 0,1-1-1 0 0,-1 1 1 0 0,0 0 0 0 0,0 0 0 0 0,-1 2-20 0 0,-1 4 21 0 0,0-1 1 0 0,0 0 0 0 0,-1 0-1 0 0,0 0 1 0 0,-1 1-22 0 0,3-6 3 0 0,0 1 1 0 0,-1-1-1 0 0,0 0 0 0 0,0 0 1 0 0,0-1-1 0 0,0 1 0 0 0,0 0 1 0 0,-1 0-1 0 0,1-1 1 0 0,-1 0-1 0 0,0 1 0 0 0,0-1 1 0 0,-2 1-4 0 0,5-2-8 0 0,-1-1 1 0 0,1 0 0 0 0,-1 1-1 0 0,1-1 1 0 0,-1 1 0 0 0,1-1-1 0 0,-1 0 1 0 0,1 0 0 0 0,-1 1-1 0 0,1-1 1 0 0,-1 0-1 0 0,1 0 1 0 0,-1 0 0 0 0,1 1-1 0 0,-1-1 1 0 0,0 0 0 0 0,1 0-1 0 0,-1 0 1 0 0,1 0 0 0 0,-1 0-1 0 0,0 0 1 0 0,1 0 0 0 0,-1 0-1 0 0,1-1 1 0 0,-1 1 0 0 0,1 0-1 0 0,-1 0 1 0 0,0 0 0 0 0,1-1-1 0 0,-1 1 1 0 0,1 0 0 0 0,-1 0-1 0 0,1-1 1 0 0,-1 1-1 0 0,1-1 1 0 0,0 1 0 0 0,-1 0-1 0 0,1-1 1 0 0,-1 1 0 0 0,1-1-1 0 0,0 1 1 0 0,-1-1 0 0 0,1 1-1 0 0,0-1 1 0 0,0 1 0 0 0,-1-1-1 0 0,1 1 1 0 0,0-1 0 0 0,0 1-1 0 0,0-1 1 0 0,0 0 0 0 0,-1 1-1 0 0,1-1 1 0 0,0 1 0 0 0,0-1-1 0 0,0 0 1 0 0,0 1-1 0 0,1-1 1 0 0,-1 0 7 0 0,0-4-106 0 0,0 0-1 0 0,1 0 1 0 0,0 0-1 0 0,0 0 1 0 0,1 0-1 0 0,-1 0 107 0 0,5-13-40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28.958"/>
    </inkml:context>
    <inkml:brush xml:id="br0">
      <inkml:brushProperty name="width" value="0.2" units="cm"/>
      <inkml:brushProperty name="height" value="0.2" units="cm"/>
    </inkml:brush>
  </inkml:definitions>
  <inkml:trace contextRef="#ctx0" brushRef="#br0">156 137 8202 0 0,'-1'-15'524'0'0,"0"9"1538"0"0,-3 14-1329 0 0,-9 22-324 0 0,-16 27-409 0 0,-4 7 103 0 0,19-31-93 0 0,1 0 1 0 0,2 1-1 0 0,1 1 0 0 0,2 0 0 0 0,1 0 0 0 0,2 1 0 0 0,1 0 1 0 0,1 25-11 0 0,3-55 8 0 0,0-1 1 0 0,1 0 0 0 0,-1 1-1 0 0,1-1 1 0 0,0 0 0 0 0,0 1-1 0 0,1-1 1 0 0,-1 0 0 0 0,1 0-1 0 0,0 0 1 0 0,1 0 0 0 0,-1-1 0 0 0,1 1-1 0 0,0-1 1 0 0,0 1 0 0 0,0-1-1 0 0,1 0 1 0 0,0 0 0 0 0,2 1-9 0 0,-2-1 30 0 0,1-1 0 0 0,-1 0 1 0 0,1 0-1 0 0,0-1 0 0 0,1 0 1 0 0,-1 0-1 0 0,0 0 0 0 0,0 0 1 0 0,1-1-1 0 0,-1 0 0 0 0,1 0 0 0 0,0 0 1 0 0,-1-1-1 0 0,1 0 0 0 0,-1 0 1 0 0,1 0-1 0 0,0-1 0 0 0,2 0-30 0 0,8-3-35 0 0,1 0-1 0 0,-1 0 1 0 0,0-2-1 0 0,-1 0 1 0 0,0 0-1 0 0,0-2 1 0 0,0 0-1 0 0,-1 0 1 0 0,0-2-1 0 0,0 0 1 0 0,-1 0-1 0 0,0-1 1 0 0,-1-1-1 0 0,10-12 36 0 0,-7 6-35 0 0,0-1 1 0 0,-2 0-1 0 0,0-1 0 0 0,-1 0 0 0 0,-1-1 0 0 0,-1 0 0 0 0,-1-1 1 0 0,-1 0-1 0 0,-1-1 0 0 0,1-9 35 0 0,-5 20 7 0 0,-1 0 1 0 0,0 1 0 0 0,-1-1-1 0 0,-1 0 1 0 0,0 0-1 0 0,0 1 1 0 0,-1-1 0 0 0,-1 0-1 0 0,0 1 1 0 0,0-1-1 0 0,-1 1 1 0 0,-1-2-8 0 0,1 5 8 0 0,-1 0 1 0 0,0 1 0 0 0,0 0-1 0 0,0-1 1 0 0,-1 2 0 0 0,0-1-1 0 0,0 0 1 0 0,-1 1-1 0 0,1 0 1 0 0,-1 0 0 0 0,-1 1-1 0 0,1 0 1 0 0,-1 0-1 0 0,0 0 1 0 0,0 1 0 0 0,-1 0-1 0 0,-4-2-8 0 0,-23-7 25 0 0,-1 1 0 0 0,-1 2 0 0 0,0 2 0 0 0,0 1 0 0 0,-3 1-25 0 0,-89-18-538 0 0,129 24 475 0 0,0 0-1 0 0,-1 0 1 0 0,1 0-1 0 0,0 0 1 0 0,0 0 0 0 0,-1 0-1 0 0,1 0 1 0 0,0 0 0 0 0,0 0-1 0 0,0 0 1 0 0,-1-1 0 0 0,1 1-1 0 0,0 0 1 0 0,0 0 0 0 0,-1 0-1 0 0,1 0 1 0 0,0 0 0 0 0,0 0-1 0 0,0-1 1 0 0,0 1 0 0 0,-1 0-1 0 0,1 0 1 0 0,0 0 0 0 0,0 0-1 0 0,0-1 1 0 0,0 1 0 0 0,0 0-1 0 0,-1 0 1 0 0,1 0 0 0 0,0-1-1 0 0,0 1 1 0 0,0 0 0 0 0,0 0-1 0 0,0-1 1 0 0,0 1 0 0 0,0 0-1 0 0,0 0 1 0 0,0 0 0 0 0,0-1-1 0 0,0 1 1 0 0,0 0 0 0 0,0 0-1 0 0,0-1 1 0 0,0 1-1 0 0,0 0 1 0 0,0 0 0 0 0,0-1-1 0 0,0 1 1 0 0,0 0 0 0 0,1 0-1 0 0,-1 0 1 0 0,0-1 0 0 0,0 1-1 0 0,0 0 64 0 0,11-9-1816 0 0,1 2 42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29.702"/>
    </inkml:context>
    <inkml:brush xml:id="br0">
      <inkml:brushProperty name="width" value="0.2" units="cm"/>
      <inkml:brushProperty name="height" value="0.2" units="cm"/>
    </inkml:brush>
  </inkml:definitions>
  <inkml:trace contextRef="#ctx0" brushRef="#br0">25 250 6001 0 0,'-7'-10'777'0'0,"4"8"-490"0"0,1-1 0 0 0,0 0 0 0 0,0 0 1 0 0,0 1-1 0 0,0-1 0 0 0,1-1 1 0 0,-2-1-288 0 0,3 3 37 0 0,0 1 0 0 0,0-1 1 0 0,-1 1-1 0 0,1-1 1 0 0,0 1-1 0 0,0-1 0 0 0,0 1 1 0 0,1-1-1 0 0,-1 1 1 0 0,0-1-1 0 0,1 1 0 0 0,-1-1 1 0 0,1 1-1 0 0,-1-1 1 0 0,1 1-1 0 0,-1 0 0 0 0,1-1 1 0 0,0 1-1 0 0,0 0 1 0 0,1-1-38 0 0,7-11-5 0 0,2 1 0 0 0,0 0 0 0 0,0 1 0 0 0,1 0 1 0 0,0 1-1 0 0,5-2 5 0 0,20-13 113 0 0,25-13-113 0 0,-49 32 42 0 0,0 0 1 0 0,0 0-1 0 0,1 1 1 0 0,0 1-1 0 0,0 1 1 0 0,1-1-1 0 0,-1 2 0 0 0,0 0 1 0 0,1 1-1 0 0,0 1 1 0 0,-1 0-1 0 0,1 1 1 0 0,6 1-43 0 0,-2 1 96 0 0,1 0 0 0 0,-1 2 0 0 0,0 0 0 0 0,0 1 0 0 0,0 1 0 0 0,-1 1 0 0 0,0 0 0 0 0,0 1 0 0 0,10 8-96 0 0,-23-13 46 0 0,0-1 0 0 0,-1 1 0 0 0,1 0 0 0 0,-1 0 0 0 0,0 0 0 0 0,0 0 0 0 0,0 1 0 0 0,-1 0 0 0 0,1-1-1 0 0,1 6-45 0 0,-3-7 16 0 0,-1 1-1 0 0,0-1 1 0 0,1 0-1 0 0,-1 1 1 0 0,-1-1-1 0 0,1 1 1 0 0,-1 0-1 0 0,1-1 0 0 0,-1 1 1 0 0,0 0-1 0 0,0-1 1 0 0,0 1-1 0 0,-1-1 1 0 0,1 1-1 0 0,-1 0 1 0 0,0-1-1 0 0,0 1 1 0 0,-1 0-16 0 0,-6 15 31 0 0,0-1 0 0 0,-2 1 1 0 0,0-2-1 0 0,-1 1 1 0 0,-1-2-1 0 0,0 1 1 0 0,-3 0-32 0 0,-30 32 62 0 0,-28 22-62 0 0,-19 19 48 0 0,55-50 2 0 0,-3 2 90 0 0,1 2 0 0 0,-17 28-140 0 0,54-69 6 0 0,0 0 0 0 0,0-1 1 0 0,0 1-1 0 0,1 0 1 0 0,0 0-1 0 0,-1 0 0 0 0,1 0 1 0 0,0 0-1 0 0,0 1 0 0 0,1-1 1 0 0,-1 0-1 0 0,1 0 0 0 0,-1 0 1 0 0,1 1-1 0 0,0 1-6 0 0,1-3 6 0 0,-1 0 0 0 0,1 0 1 0 0,0 0-1 0 0,0 0 0 0 0,-1 0 0 0 0,1-1 0 0 0,0 1 0 0 0,1 0 0 0 0,-1-1 0 0 0,0 1 1 0 0,0-1-1 0 0,1 1 0 0 0,-1-1 0 0 0,1 0 0 0 0,-1 1 0 0 0,1-1 0 0 0,-1 0 0 0 0,1 0 1 0 0,0 0-1 0 0,0 0 0 0 0,-1 0 0 0 0,1-1 0 0 0,0 1 0 0 0,0-1 0 0 0,0 1 0 0 0,1-1-6 0 0,8 3 23 0 0,1-1-1 0 0,-1 0 0 0 0,1-1 1 0 0,-1 0-1 0 0,1-1 0 0 0,-1 0 0 0 0,1-1 1 0 0,6-2-23 0 0,24-4 88 0 0,29-10-88 0 0,3 0 32 0 0,247-36-764 0 0,-182 41-4849 0 0,-122 11 3963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30.327"/>
    </inkml:context>
    <inkml:brush xml:id="br0">
      <inkml:brushProperty name="width" value="0.2" units="cm"/>
      <inkml:brushProperty name="height" value="0.2" units="cm"/>
    </inkml:brush>
  </inkml:definitions>
  <inkml:trace contextRef="#ctx0" brushRef="#br0">265 28 10810 0 0,'4'-17'1708'0'0,"-1"6"-61"0"0,-8 23-1361 0 0,-1 5-576 0 0,-2 1-1 0 0,0-2 1 0 0,-1 1-1 0 0,0-1 1 0 0,-1-1-1 0 0,-1 1 1 0 0,-1-2-1 0 0,-6 7 291 0 0,-1-2-427 0 0,0 0-1 0 0,-1-1 0 0 0,-1-2 1 0 0,-1 0-1 0 0,-14 8 428 0 0,33-23-69 0 0,0 1 1 0 0,1-1-1 0 0,-1 1 1 0 0,1 0-1 0 0,0 0 0 0 0,0 0 1 0 0,0 0-1 0 0,0 0 1 0 0,0 0-1 0 0,0 1 1 0 0,0-1-1 0 0,1 1 1 0 0,-1-1-1 0 0,1 1 0 0 0,-1-1 1 0 0,1 1-1 0 0,0 0 1 0 0,0 0-1 0 0,1 0 1 0 0,-1 0-1 0 0,0 0 1 0 0,1-1-1 0 0,0 3 69 0 0,0-2-93 0 0,1 1 1 0 0,-1-1-1 0 0,1 0 0 0 0,0 1 0 0 0,0-1 1 0 0,0 0-1 0 0,0 0 0 0 0,1 0 0 0 0,-1 1 1 0 0,1-2-1 0 0,0 1 0 0 0,0 0 1 0 0,0 0-1 0 0,0-1 0 0 0,1 1 0 0 0,-1-1 1 0 0,0 1-1 0 0,1-1 0 0 0,0 0 0 0 0,1 1 93 0 0,12 8 72 0 0,0-1 0 0 0,1-1 0 0 0,0 0-1 0 0,1-1 1 0 0,0-1 0 0 0,0 0-1 0 0,2-1-71 0 0,34 7 3029 0 0,43 5-3029 0 0,-38-8 838 0 0,-26-3-798 0 0,0 1 0 0 0,-1 2-1 0 0,0 1 1 0 0,-1 1 0 0 0,-1 2-1 0 0,1 1 1 0 0,-2 1 0 0 0,11 9-40 0 0,-35-21-35 0 0,0 0 1 0 0,0 0 0 0 0,0 1-1 0 0,0-1 1 0 0,-1 1 0 0 0,0 0-1 0 0,0 0 1 0 0,0 0-1 0 0,0 1 1 0 0,-1 0 0 0 0,3 5 34 0 0,-5-8 11 0 0,0 1 1 0 0,0-1-1 0 0,0 1 1 0 0,0-1 0 0 0,0 1-1 0 0,-1 0 1 0 0,0-1-1 0 0,0 1 1 0 0,0 0 0 0 0,0 0-1 0 0,0-1 1 0 0,-1 1-1 0 0,1 0 1 0 0,-1-1 0 0 0,0 1-1 0 0,-1-1 1 0 0,1 1-1 0 0,0-1 1 0 0,-1 0-1 0 0,0 1 1 0 0,-1 0-12 0 0,-4 7 137 0 0,-1 0 0 0 0,-1-1 1 0 0,0-1-1 0 0,0 1 0 0 0,-1-1 0 0 0,0-1 1 0 0,-8 6-138 0 0,-23 13 521 0 0,-20 10-521 0 0,38-24 74 0 0,-59 38 118 0 0,39-23-595 0 0,-2-1 0 0 0,-1-3 0 0 0,-12 3 403 0 0,50-24-1554 0 0,8-3 918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30.727"/>
    </inkml:context>
    <inkml:brush xml:id="br0">
      <inkml:brushProperty name="width" value="0.2" units="cm"/>
      <inkml:brushProperty name="height" value="0.2" units="cm"/>
    </inkml:brush>
  </inkml:definitions>
  <inkml:trace contextRef="#ctx0" brushRef="#br0">0 300 10914 0 0,'15'-9'276'0'0,"-1"0"0"0"0,2 0 1 0 0,-1 1-1 0 0,1 1 0 0 0,8-2-276 0 0,28-7-279 0 0,6 0 279 0 0,-13 4-1631 0 0,36-15 1631 0 0,-43 9-1244 0 0,-1-1 1 0 0,-1-3 0 0 0,-1-1-1 0 0,-1-1 1 0 0,18-18 1243 0 0,-41 33-203 0 0,14-12 63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47.708"/>
    </inkml:context>
    <inkml:brush xml:id="br0">
      <inkml:brushProperty name="width" value="0.2" units="cm"/>
      <inkml:brushProperty name="height" value="0.2" units="cm"/>
    </inkml:brush>
  </inkml:definitions>
  <inkml:trace contextRef="#ctx0" brushRef="#br0">475 0 5697 0 0,'0'0'542'0'0,"0"0"-374"0"0,0 0 212 0 0,0 0 348 0 0,-2 2-397 0 0,-4 2-233 0 0,2 1 0 0 0,-1 0 0 0 0,0 0 0 0 0,1 1 0 0 0,0-1 0 0 0,0 1 1 0 0,1 0-1 0 0,-1 0 0 0 0,1 1-98 0 0,-23 34 205 0 0,-200 245-148 0 0,81-90-3015 0 0,127-168 2457 0 0,2-2 386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8.452"/>
    </inkml:context>
    <inkml:brush xml:id="br0">
      <inkml:brushProperty name="width" value="0.2" units="cm"/>
      <inkml:brushProperty name="height" value="0.2" units="cm"/>
    </inkml:brush>
  </inkml:definitions>
  <inkml:trace contextRef="#ctx0" brushRef="#br0">158 267 8618 0 0,'-38'-13'1225'0'0,"37"13"-1178"0"0,0 1-45 0 0,0 0 0 0 0,0 0 1 0 0,0 0-1 0 0,0 0 0 0 0,0 0 0 0 0,0 1 0 0 0,0-1 0 0 0,1 0 0 0 0,-1 1 1 0 0,0-1-1 0 0,1 0 0 0 0,-1 1 0 0 0,1-1 0 0 0,-1 1 0 0 0,1 0-2 0 0,-6 29 23 0 0,4-20-15 0 0,-7 46-75 0 0,2 0-1 0 0,3 5 68 0 0,-5 38-200 0 0,8-87 170 0 0,-3 29-40 0 0,-2 0 0 0 0,-2-1-1 0 0,-1 0 1 0 0,-6 12 70 0 0,0-18 11 0 0,4-15-6 0 0,11-19 2 0 0,0-1 1 0 0,0 0 0 0 0,0 0 1 0 0,0 0 2 0 0,0 0-16 0 0,0 0-10 0 0,12-36-130 0 0,-3 7 50 0 0,1 0 0 0 0,3-2 95 0 0,14-36-32 0 0,5-33 33 0 0,8-23 359 0 0,4 3 1 0 0,9-5-361 0 0,-50 119 48 0 0,1-1 1 0 0,0 1-1 0 0,0 0 0 0 0,0 0 1 0 0,0 0-1 0 0,1 0 1 0 0,0 1-1 0 0,1 0 1 0 0,-1 0-1 0 0,1 0 1 0 0,0 1-1 0 0,0 0 0 0 0,0 0 1 0 0,0 0-1 0 0,1 1 1 0 0,0 0-1 0 0,-1 0 1 0 0,1 1-1 0 0,0 0 0 0 0,0 0 1 0 0,1 1-1 0 0,-1-1 1 0 0,0 1-1 0 0,0 1 1 0 0,5 0-49 0 0,1 0 22 0 0,0 1 1 0 0,1 0-1 0 0,-1 1 1 0 0,0 1-1 0 0,0 0 0 0 0,-1 1 1 0 0,1 0-1 0 0,0 1 1 0 0,-1 0-1 0 0,0 1 1 0 0,-1 1-1 0 0,1 0 1 0 0,5 5-23 0 0,-2-1-55 0 0,-2 1 0 0 0,1 0-1 0 0,-2 1 1 0 0,1 0 0 0 0,-2 1 0 0 0,0 0 0 0 0,-1 1 0 0 0,0 0 0 0 0,-1 1 0 0 0,-1 0 0 0 0,0 0-1 0 0,-1 1 1 0 0,-1 0 0 0 0,-1 0 0 0 0,0 1 0 0 0,-1-1 0 0 0,-1 1 0 0 0,-1 0 0 0 0,-1 0 0 0 0,0 0 0 0 0,-1 0-1 0 0,-1 0 1 0 0,0 0 0 0 0,-2 0 0 0 0,-2 10 55 0 0,2-20-107 0 0,0-1 0 0 0,-1 0 0 0 0,1 0 0 0 0,-1 0 0 0 0,-1 0 0 0 0,1-1-1 0 0,-1 1 1 0 0,0-1 0 0 0,-1-1 0 0 0,-2 3 107 0 0,8-7-70 0 0,0-1 12 0 0,-4-12-19 0 0,0-3 54 0 0,6-2 12 0 0,1 1-1 0 0,1 0 1 0 0,0 0 0 0 0,0 0-1 0 0,6-10 12 0 0,37-77-8 0 0,-40 87 2 0 0,75-131-25 0 0,-14 27 36 0 0,-4 9 260 0 0,-50 90-127 0 0,-11 17-32 0 0,0 0 0 0 0,0-1 0 0 0,-1 1 0 0 0,1-1 0 0 0,0-3-106 0 0,-2 7 175 0 0,-1 1-7 0 0,0 0-31 0 0,0 0-2 0 0,0 0-7 0 0,0 0-32 0 0,0 0-9 0 0,0 0-8 0 0,0 0-11 0 0,0 0 2 0 0,2 0-53 0 0,-1 1 0 0 0,1 0 0 0 0,0 0 0 0 0,0 1-1 0 0,0-1 1 0 0,-1 0 0 0 0,1 1 0 0 0,-1-1 0 0 0,1 1 0 0 0,-1-1-1 0 0,0 1 1 0 0,1-1 0 0 0,-1 1 0 0 0,0 0 0 0 0,0 0 0 0 0,0 0 0 0 0,0 0-1 0 0,0 0 1 0 0,0 1-17 0 0,14 50 115 0 0,-8-25-87 0 0,82 227-13 0 0,-80-226-579 0 0,2-2-1 0 0,0 0 1 0 0,2 0 0 0 0,2-1 0 0 0,0-1 0 0 0,1 0 0 0 0,14 15 564 0 0,1-11-1144 0 0,-19-19 1014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48.264"/>
    </inkml:context>
    <inkml:brush xml:id="br0">
      <inkml:brushProperty name="width" value="0.2" units="cm"/>
      <inkml:brushProperty name="height" value="0.2" units="cm"/>
    </inkml:brush>
  </inkml:definitions>
  <inkml:trace contextRef="#ctx0" brushRef="#br0">548 2 4209 0 0,'-8'0'195'0'0,"0"-1"0"0"0,0 1 0 0 0,0 0-1 0 0,0 1 1 0 0,0 0 0 0 0,0 0 0 0 0,0 1 0 0 0,1 0 0 0 0,-1 0 0 0 0,1 1 0 0 0,-1 0 0 0 0,1 0-1 0 0,-4 2-194 0 0,-16 11-43 0 0,1 0 0 0 0,-22 19 43 0 0,17-13 132 0 0,-59 45-303 0 0,-51 52 171 0 0,129-108-19 0 0,1 0-1 0 0,0 1 1 0 0,-2 3 19 0 0,10-11-9 0 0,0 0 1 0 0,1-1 0 0 0,-1 1-1 0 0,1 0 1 0 0,0 0 0 0 0,0 1 0 0 0,0-1-1 0 0,1 0 1 0 0,-1 1 0 0 0,1-1-1 0 0,0 1 1 0 0,0-1 0 0 0,1 3 8 0 0,0-6 6 0 0,0 0-1 0 0,0-1 1 0 0,0 1 0 0 0,0 0 0 0 0,0-1 0 0 0,0 1 0 0 0,1 0 0 0 0,-1-1 0 0 0,0 1-1 0 0,0-1 1 0 0,1 1 0 0 0,-1 0 0 0 0,0-1 0 0 0,1 1 0 0 0,-1-1 0 0 0,1 1 0 0 0,-1-1-1 0 0,1 1 1 0 0,-1-1 0 0 0,1 1 0 0 0,-1-1 0 0 0,1 0 0 0 0,-1 1 0 0 0,1-1-1 0 0,0 0 1 0 0,-1 1-6 0 0,23 4 342 0 0,23-9 432 0 0,-14-2-373 0 0,0 2-1 0 0,0 1 1 0 0,0 2 0 0 0,0 1-1 0 0,5 2-400 0 0,162 22 314 0 0,-62-6-1363 0 0,-51-9-482 0 0,-58-5 1445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48.621"/>
    </inkml:context>
    <inkml:brush xml:id="br0">
      <inkml:brushProperty name="width" value="0.2" units="cm"/>
      <inkml:brushProperty name="height" value="0.2" units="cm"/>
    </inkml:brush>
  </inkml:definitions>
  <inkml:trace contextRef="#ctx0" brushRef="#br0">1113 1 7290 0 0,'-24'6'340'0'0,"0"1"1"0"0,1 1 0 0 0,0 1-1 0 0,0 1 1 0 0,1 1 0 0 0,1 1-1 0 0,0 1 1 0 0,-16 13-341 0 0,-27 25 467 0 0,-57 57-467 0 0,81-71 156 0 0,-122 118-65 0 0,-130 115-78 0 0,243-228-516 0 0,-16 20 503 0 0,49-46-693 0 0,1 1 1 0 0,1 1 0 0 0,1 0 0 0 0,0 1-1 0 0,-8 17 693 0 0,11-15-128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49.214"/>
    </inkml:context>
    <inkml:brush xml:id="br0">
      <inkml:brushProperty name="width" value="0.2" units="cm"/>
      <inkml:brushProperty name="height" value="0.2" units="cm"/>
    </inkml:brush>
  </inkml:definitions>
  <inkml:trace contextRef="#ctx0" brushRef="#br0">731 24 4889 0 0,'-3'-3'340'0'0,"1"1"0"0"0,-1 0 0 0 0,1 0 0 0 0,-1 0 0 0 0,0 0 0 0 0,0 0 0 0 0,0 1 0 0 0,0-1 0 0 0,0 1-1 0 0,0 0 1 0 0,0 0 0 0 0,-1 0 0 0 0,1 0 0 0 0,-2 1-340 0 0,1-1 149 0 0,-1 1 0 0 0,0 0 1 0 0,1 0-1 0 0,-1 1 0 0 0,0-1 0 0 0,1 1 0 0 0,-1 0 0 0 0,0 1 0 0 0,-2 0-149 0 0,-9 5-126 0 0,0 1 1 0 0,1 1-1 0 0,0 0 0 0 0,0 0 0 0 0,-1 4 126 0 0,1-3 287 0 0,-33 24-461 0 0,-12 9-391 0 0,-31 14 565 0 0,62-41-42 0 0,-106 64-51 0 0,113-65 82 0 0,0 1 0 0 0,2 1 0 0 0,0 0 0 0 0,-15 18 11 0 0,27-26-16 0 0,1 1 0 0 0,0 0 0 0 0,-4 7 16 0 0,9-15-6 0 0,1 1-1 0 0,-1-1 1 0 0,1 1 0 0 0,0 0-1 0 0,0-1 1 0 0,0 1 0 0 0,0 0-1 0 0,0-1 1 0 0,0 1 0 0 0,1 0-1 0 0,0 0 1 0 0,-1 0-1 0 0,1 0 1 0 0,0 0 0 0 0,1-1-1 0 0,-1 1 1 0 0,1 3 6 0 0,-1-5 0 0 0,1 0 0 0 0,0 0 1 0 0,0 0-1 0 0,0 1 0 0 0,0-1 0 0 0,0 0 0 0 0,0 0 1 0 0,0 0-1 0 0,0-1 0 0 0,0 1 0 0 0,0 0 0 0 0,1 0 1 0 0,-1-1-1 0 0,0 1 0 0 0,1 0 0 0 0,-1-1 0 0 0,0 0 0 0 0,1 1 1 0 0,-1-1-1 0 0,1 0 0 0 0,-1 1 0 0 0,0-1 0 0 0,1 0 0 0 0,38 1 32 0 0,-28-2-23 0 0,35 0-268 0 0,1-3 1 0 0,-1-1-1 0 0,0-3 0 0 0,0-2 0 0 0,-1-2 0 0 0,41-16 259 0 0,-65 20-157 0 0,0-2 0 0 0,-1 0 0 0 0,0-2 1 0 0,-1 0-1 0 0,-1-1 0 0 0,1-1 0 0 0,0-2 157 0 0,-9 6 124 0 0,0-1 0 0 0,0 0 0 0 0,-1 0 0 0 0,-1-1 0 0 0,0 0 0 0 0,0 0 0 0 0,-1-1-1 0 0,-1 0 1 0 0,0-1 0 0 0,-1 0 0 0 0,3-8-124 0 0,-8 17 63 0 0,1 1-1 0 0,-1 0 1 0 0,0-1-1 0 0,-1 1 1 0 0,1 0-1 0 0,-1-1 1 0 0,1 1 0 0 0,-1-1-1 0 0,0 1 1 0 0,-1-1-1 0 0,1 1 1 0 0,-1 0-1 0 0,0-1 1 0 0,0 1 0 0 0,-1 0-1 0 0,1-1 1 0 0,-1 1-1 0 0,0 0 1 0 0,0 0-1 0 0,-1-1-62 0 0,0 1 32 0 0,-1 0 0 0 0,1 0 0 0 0,-1 1 0 0 0,1-1 0 0 0,-1 1 0 0 0,0 0 0 0 0,-1 0 0 0 0,1 1 0 0 0,0-1-1 0 0,-1 1 1 0 0,0 0 0 0 0,1 0 0 0 0,-1 1 0 0 0,0-1 0 0 0,0 1 0 0 0,0 0 0 0 0,-4 0-32 0 0,-6-1 23 0 0,-1 0 1 0 0,1 2 0 0 0,0 0-1 0 0,-1 0 1 0 0,-12 3-24 0 0,21-2-161 0 0,1 0-1 0 0,0 1 1 0 0,-1-1 0 0 0,1 1 0 0 0,0 0-1 0 0,0 1 1 0 0,0 0 0 0 0,0 0 0 0 0,1 0-1 0 0,-1 0 1 0 0,1 1 0 0 0,0 0 0 0 0,0 0 0 0 0,0 1-1 0 0,0 0 162 0 0,-1 2-78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49.760"/>
    </inkml:context>
    <inkml:brush xml:id="br0">
      <inkml:brushProperty name="width" value="0.2" units="cm"/>
      <inkml:brushProperty name="height" value="0.2" units="cm"/>
    </inkml:brush>
  </inkml:definitions>
  <inkml:trace contextRef="#ctx0" brushRef="#br0">382 95 9986 0 0,'7'-40'2067'0'0,"-7"39"-1884"0"0,0 1-216 0 0,0 0-2 0 0,-9 17-60 0 0,-8 7-237 0 0,0-2 1 0 0,-1 0-1 0 0,-1-1 0 0 0,0 0 0 0 0,-2-2 0 0 0,-1 0 332 0 0,-5 4-86 0 0,2 1 1 0 0,0 1-1 0 0,2 1 0 0 0,1 2 0 0 0,1 0 1 0 0,1 1-1 0 0,-7 15 86 0 0,13-20 4 0 0,4-7-3 0 0,1 0 1 0 0,-5 13-2 0 0,12-26 12 0 0,0 0 1 0 0,1 1-1 0 0,-1-1 0 0 0,1 0 1 0 0,1 1-1 0 0,-1-1 1 0 0,0 1-1 0 0,1-1 0 0 0,0 1 1 0 0,0-1-1 0 0,1 1 1 0 0,-1-1-1 0 0,2 5-12 0 0,-2-8 9 0 0,1 1 0 0 0,0-1 0 0 0,0 1 0 0 0,0-1 0 0 0,0 1 0 0 0,0-1 0 0 0,0 0 0 0 0,1 0 0 0 0,-1 1 0 0 0,0-1 0 0 0,1 0 0 0 0,-1 0 0 0 0,1 0 0 0 0,-1 0 0 0 0,1-1 0 0 0,-1 1 0 0 0,1 0 0 0 0,-1-1 0 0 0,1 1 0 0 0,0-1 0 0 0,-1 1 0 0 0,1-1 0 0 0,0 0 0 0 0,0 0 0 0 0,-1 0 0 0 0,1 0 0 0 0,0 0 0 0 0,0 0 0 0 0,-1 0 0 0 0,1 0 0 0 0,0-1-9 0 0,8 0 23 0 0,0 0 1 0 0,0-1 0 0 0,-1-1-1 0 0,9-2-23 0 0,6-5 2 0 0,-1-1 0 0 0,0 0-1 0 0,0-2 1 0 0,-2 0-1 0 0,1-2 1 0 0,-2 0 0 0 0,0-2-1 0 0,-1 0 1 0 0,6-7-2 0 0,3-6-1 0 0,-2-1 0 0 0,0-1 1 0 0,-3-1-1 0 0,0-2 0 0 0,8-19 1 0 0,-21 34 11 0 0,0-1 1 0 0,-1 0-1 0 0,1-8-11 0 0,-7 21 2 0 0,-1-1 1 0 0,0 0-1 0 0,0 0 0 0 0,-1 0 1 0 0,0 0-1 0 0,-1 0 0 0 0,1 0 0 0 0,-2 0 1 0 0,0-7-3 0 0,0 13-2 0 0,0 0 1 0 0,1 1 0 0 0,-1-1-1 0 0,0 1 1 0 0,0-1-1 0 0,0 1 1 0 0,-1-1-1 0 0,1 1 1 0 0,-1 0-1 0 0,1-1 1 0 0,-1 1 0 0 0,0 0-1 0 0,0 0 1 0 0,0 0-1 0 0,0 0 1 0 0,0 1-1 0 0,0-1 1 0 0,-1 0 1 0 0,-1-1-40 0 0,-1 1 0 0 0,0 0-1 0 0,0 0 1 0 0,0 0 0 0 0,0 0 0 0 0,0 1 0 0 0,0 0-1 0 0,0 0 1 0 0,-4 0 40 0 0,-1 0-244 0 0,0 0 0 0 0,0 1 0 0 0,0 1 0 0 0,0 0 0 0 0,0 0 0 0 0,0 1 0 0 0,0 0-1 0 0,0 1 1 0 0,1 0 0 0 0,-2 0 244 0 0,-5 5-90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50.273"/>
    </inkml:context>
    <inkml:brush xml:id="br0">
      <inkml:brushProperty name="width" value="0.2" units="cm"/>
      <inkml:brushProperty name="height" value="0.2" units="cm"/>
    </inkml:brush>
  </inkml:definitions>
  <inkml:trace contextRef="#ctx0" brushRef="#br0">1513 1 7074 0 0,'-34'34'2176'0'0,"-47"46"-1203"0"0,-27 16-973 0 0,4-4 237 0 0,-133 112 376 0 0,-174 110-613 0 0,254-196-407 0 0,-52 57 407 0 0,65-36-3829 0 0,129-121 2404 0 0,3-1-242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51.033"/>
    </inkml:context>
    <inkml:brush xml:id="br0">
      <inkml:brushProperty name="width" value="0.2" units="cm"/>
      <inkml:brushProperty name="height" value="0.2" units="cm"/>
    </inkml:brush>
  </inkml:definitions>
  <inkml:trace contextRef="#ctx0" brushRef="#br0">1 548 6905 0 0,'5'-40'1193'0'0,"-5"39"-971"0"0,0 1 29 0 0,0 0-93 0 0,0 0 10 0 0,0 0 22 0 0,0 0-158 0 0,0 0-50 0 0,0 0 7 0 0,2 5 3 0 0,3 11 39 0 0,-1 0-1 0 0,-1 0 1 0 0,0 0 0 0 0,-1 0 0 0 0,-1 0-1 0 0,-1 16-30 0 0,-2 28 328 0 0,-5 16-328 0 0,-2 28 139 0 0,8-81-58 0 0,0 0-1 0 0,2 0 1 0 0,0 0 0 0 0,5 21-81 0 0,-4-37 9 0 0,-1-1 1 0 0,1 1-1 0 0,1-1 1 0 0,-1 1-1 0 0,1-1 1 0 0,0 0-1 0 0,0 0 1 0 0,1 0-1 0 0,0 0 0 0 0,0-1 1 0 0,0 0-1 0 0,1 1 1 0 0,0-2-1 0 0,0 1 1 0 0,0 0-1 0 0,0-1 1 0 0,1 0-1 0 0,5 3-9 0 0,-5-3-35 0 0,1-1 0 0 0,0 0-1 0 0,0 0 1 0 0,0 0 0 0 0,0-1-1 0 0,0 0 1 0 0,1 0 0 0 0,-1-1-1 0 0,0 0 1 0 0,1 0 0 0 0,0-1 0 0 0,-1 0-1 0 0,1 0 1 0 0,-1 0 0 0 0,1-1-1 0 0,-1-1 1 0 0,0 1 0 0 0,1-1-1 0 0,-1 0 1 0 0,0-1 0 0 0,0 0 0 0 0,0 0-1 0 0,-1 0 1 0 0,1-1 0 0 0,-1 0-1 0 0,1 0 1 0 0,-1-1 0 0 0,-1 0-1 0 0,1 0 1 0 0,-1 0 0 0 0,0-1 0 0 0,0 1-1 0 0,0-1 1 0 0,2-5 35 0 0,28-48-1470 0 0,27-62 1470 0 0,-7 9-220 0 0,-2 3 154 0 0,-4-3 0 0 0,-5-5 66 0 0,-34 91 3 0 0,-8 18 11 0 0,1 1 0 0 0,0-1 0 0 0,1 1 0 0 0,-1 0 0 0 0,1 0 0 0 0,1 0 0 0 0,-1 1 0 0 0,1-1 0 0 0,0 1 0 0 0,1 0 0 0 0,-1 1 0 0 0,1-1 0 0 0,0 1 0 0 0,1 0 0 0 0,-1 1 0 0 0,1-1 1 0 0,0 1-1 0 0,0 1 0 0 0,1-1-14 0 0,35-12 77 0 0,1 2 1 0 0,0 3 0 0 0,5 0-78 0 0,46-12 260 0 0,186-49 2055 0 0,216-22-2315 0 0,-276 66 478 0 0,0 10 0 0 0,3 9-478 0 0,81 18-824 0 0,-229-5-481 0 0,-36-2 446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54.507"/>
    </inkml:context>
    <inkml:brush xml:id="br0">
      <inkml:brushProperty name="width" value="0.2" units="cm"/>
      <inkml:brushProperty name="height" value="0.2" units="cm"/>
    </inkml:brush>
  </inkml:definitions>
  <inkml:trace contextRef="#ctx0" brushRef="#br0">161 0 6105 0 0,'0'0'410'0'0,"0"0"-306"0"0,0 0-11 0 0,0 14 187 0 0,-5 0-699 0 0,-2 0-1 0 0,0 0 0 0 0,0 0 1 0 0,-2-1-1 0 0,1 0 1 0 0,-2-1-1 0 0,0 0 1 0 0,0 0-1 0 0,-1-1 0 0 0,0-1 1 0 0,-1 0-1 0 0,0 0 1 0 0,-10 5 419 0 0,2-4-858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54.836"/>
    </inkml:context>
    <inkml:brush xml:id="br0">
      <inkml:brushProperty name="width" value="0.2" units="cm"/>
      <inkml:brushProperty name="height" value="0.2" units="cm"/>
    </inkml:brush>
  </inkml:definitions>
  <inkml:trace contextRef="#ctx0" brushRef="#br0">132 1 1168 0 0,'5'0'478'0'0,"25"0"729"0"0,21-1 592 0 0,0 3-1 0 0,27 5-1798 0 0,-63-5 100 0 0,0 1 0 0 0,0 0 0 0 0,-1 1 0 0 0,1 1-1 0 0,-1 0 1 0 0,0 1 0 0 0,0 1 0 0 0,-1 0-1 0 0,0 0 1 0 0,11 9-100 0 0,-15-9 27 0 0,0 0-14 0 0,1 0 0 0 0,-2 1 0 0 0,1 0 1 0 0,-1 0-1 0 0,0 1 0 0 0,4 6-13 0 0,-11-13 19 0 0,0 0 1 0 0,0 0-1 0 0,1 0 0 0 0,-2 0 1 0 0,1 0-1 0 0,0 0 0 0 0,0 1 1 0 0,-1-1-1 0 0,1 0 1 0 0,-1 0-1 0 0,0 1 0 0 0,1-1 1 0 0,-1 0-1 0 0,0 1 0 0 0,0-1 1 0 0,-1 0-1 0 0,1 0 0 0 0,0 1 1 0 0,-1-1-1 0 0,0 0 1 0 0,1 0-1 0 0,-1 0 0 0 0,0 1 1 0 0,0-1-1 0 0,0 0 0 0 0,0 0 1 0 0,0 0-1 0 0,-1-1 1 0 0,1 1-1 0 0,-1 0 0 0 0,1 0 1 0 0,-1-1-1 0 0,0 1 0 0 0,1-1 1 0 0,-1 1-1 0 0,-1 0-19 0 0,-10 7 153 0 0,0 0 1 0 0,0 0-1 0 0,-1-2 0 0 0,0 1 1 0 0,0-2-1 0 0,-2 1-153 0 0,-35 11 350 0 0,-7 0-350 0 0,7-3 78 0 0,-40 13-1623 0 0,-76 12 1545 0 0,122-38-1633 0 0,35-2 1141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55.208"/>
    </inkml:context>
    <inkml:brush xml:id="br0">
      <inkml:brushProperty name="width" value="0.2" units="cm"/>
      <inkml:brushProperty name="height" value="0.2" units="cm"/>
    </inkml:brush>
  </inkml:definitions>
  <inkml:trace contextRef="#ctx0" brushRef="#br0">0 55 7794 0 0,'1'-1'80'0'0,"0"0"0"0"0,0 0 1 0 0,-1 0-1 0 0,1 0 1 0 0,0 0-1 0 0,0 0 1 0 0,0 0-1 0 0,0 0 0 0 0,0 0 1 0 0,0 0-1 0 0,1 1 1 0 0,-1-1-1 0 0,0 1 0 0 0,0-1 1 0 0,0 1-1 0 0,1-1 1 0 0,-1 1-1 0 0,0-1 0 0 0,0 1 1 0 0,1 0-1 0 0,-1 0 1 0 0,0 0-1 0 0,1 0 0 0 0,-1 0 1 0 0,0 0-1 0 0,1 0 1 0 0,-1 0-1 0 0,0 0 1 0 0,1 1-81 0 0,43 7 682 0 0,-40-6-561 0 0,28 5-103 0 0,-1-2-1 0 0,1-1 1 0 0,-1-2 0 0 0,1-1-1 0 0,24-2-17 0 0,49-9-1434 0 0,12-5 1434 0 0,12-3-1769 0 0,29-3-911 0 0,-125 16 2563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55.752"/>
    </inkml:context>
    <inkml:brush xml:id="br0">
      <inkml:brushProperty name="width" value="0.2" units="cm"/>
      <inkml:brushProperty name="height" value="0.2" units="cm"/>
    </inkml:brush>
  </inkml:definitions>
  <inkml:trace contextRef="#ctx0" brushRef="#br0">574 22 8074 0 0,'0'-1'47'0'0,"0"0"0"0"0,0 0 0 0 0,0 0 1 0 0,0 1-1 0 0,0-1 0 0 0,0 0 0 0 0,0 0 1 0 0,0 0-1 0 0,0 1 0 0 0,-1-1 0 0 0,1 0 1 0 0,0 0-1 0 0,-1 0 0 0 0,1 1 0 0 0,0-1 1 0 0,-1 0-1 0 0,1 1 0 0 0,-1-1 0 0 0,1 0 1 0 0,-1 1-1 0 0,0-1 0 0 0,1 1 0 0 0,-1-1 0 0 0,0 1 1 0 0,1-1-1 0 0,-1 0-47 0 0,-1 1 28 0 0,1 0 1 0 0,-1-1-1 0 0,0 1 1 0 0,1 0-1 0 0,-1-1 1 0 0,1 1-1 0 0,-1 0 1 0 0,0 0-1 0 0,1 0 0 0 0,-1 1 1 0 0,0-1-1 0 0,1 0 1 0 0,-2 1-29 0 0,-7 2-22 0 0,-1 1-1 0 0,1 0 1 0 0,0 1 0 0 0,-3 1 22 0 0,4-1 131 0 0,-83 37-120 0 0,10-5 5 0 0,-26 18-16 0 0,84-41 1 0 0,0 1 0 0 0,1 1 0 0 0,1 1-1 0 0,0 1 1 0 0,1 1 0 0 0,-6 9-1 0 0,23-24 0 0 0,1 0-1 0 0,-1 0 1 0 0,1 0 0 0 0,0 0-1 0 0,1 1 1 0 0,-1 0 0 0 0,1-1-1 0 0,0 1 1 0 0,0 0-1 0 0,0 0 1 0 0,0 4 0 0 0,2-7 0 0 0,-1 0 0 0 0,1 1 0 0 0,0-1 0 0 0,0 0-1 0 0,1 0 1 0 0,-1 0 0 0 0,0 0 0 0 0,1 0 0 0 0,-1 0 0 0 0,1 1 0 0 0,0-1-1 0 0,0 0 1 0 0,0 0 0 0 0,0-1 0 0 0,0 1 0 0 0,0 0 0 0 0,0 0 0 0 0,0 0-1 0 0,1-1 1 0 0,-1 1 0 0 0,1-1 0 0 0,-1 1 0 0 0,1-1 0 0 0,0 0 0 0 0,0 1-1 0 0,-1-1 1 0 0,1 0 0 0 0,2 1 0 0 0,6 3 0 0 0,1-1-1 0 0,-1 0 1 0 0,1 0-1 0 0,0-1 1 0 0,0-1-1 0 0,0 0 1 0 0,0 0-1 0 0,0-1 1 0 0,0 0 0 0 0,0-1-1 0 0,1 0 1 0 0,4-2 0 0 0,26-3-2 0 0,0-1 0 0 0,27-10 2 0 0,-50 11 1 0 0,17-3-70 0 0,-1-3 0 0 0,0-1 0 0 0,-1-1 0 0 0,-1-2 0 0 0,0-1 0 0 0,-1-2 0 0 0,0-1 0 0 0,-2-2 1 0 0,0-1-1 0 0,18-18 69 0 0,-44 36-8 0 0,0 0 1 0 0,0 0-1 0 0,0 0 1 0 0,-1-1-1 0 0,0 1 1 0 0,1-1-1 0 0,-2 0 1 0 0,1 0-1 0 0,-1 0 1 0 0,1-1 7 0 0,-3 5-42 0 0,1-1 0 0 0,-1 1 0 0 0,0-1 1 0 0,1 0-1 0 0,-1 1 0 0 0,0-1 0 0 0,0 0 0 0 0,0 1 0 0 0,0-1 0 0 0,0 0 1 0 0,-1 1-1 0 0,1-1 0 0 0,0 1 0 0 0,-1-1 0 0 0,1 0 0 0 0,-1 1 0 0 0,0-1 1 0 0,1 1-1 0 0,-1-1 0 0 0,0 1 0 0 0,0 0 0 0 0,0-1 0 0 0,0 1 0 0 0,0 0 1 0 0,0-1-1 0 0,0 1 0 0 0,-1 0 0 0 0,1 0 0 0 0,0 0 0 0 0,-1 0 1 0 0,1 0-1 0 0,-1 1 0 0 0,1-1 0 0 0,-2 0 42 0 0,-5-3-595 0 0,-1 0 0 0 0,0 0 1 0 0,-1 1-1 0 0,1 1 0 0 0,-6-2 595 0 0,-10 0-1352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9"/>
    </inkml:context>
    <inkml:brush xml:id="br0">
      <inkml:brushProperty name="width" value="0.2" units="cm"/>
      <inkml:brushProperty name="height" value="0.2" units="cm"/>
    </inkml:brush>
  </inkml:definitions>
  <inkml:trace contextRef="#ctx0" brushRef="#br0">344 442 3697 0 0,'7'-16'201'0'0,"19"-55"1708"0"0,3 2 0 0 0,4 1 0 0 0,32-49-1909 0 0,-61 110 50 0 0,11-15 104 0 0,-2-1 0 0 0,7-15-154 0 0,-19 37 0 0 0,-1 1 1 0 0,0 0-1 0 0,0 0 0 0 0,0 0 0 0 0,0-1 0 0 0,1 1 0 0 0,-1 0 0 0 0,0 0 0 0 0,0 0 0 0 0,0-1 0 0 0,0 1 0 0 0,0 0 0 0 0,0 0 0 0 0,0-1 0 0 0,0 1 0 0 0,0 0 0 0 0,0 0 0 0 0,0-1 0 0 0,0 1 0 0 0,0 0 0 0 0,0 0 0 0 0,0-1 0 0 0,0 1 0 0 0,0 0 0 0 0,0 0 0 0 0,0-1 0 0 0,0 1 0 0 0,0 0 0 0 0,0 0 0 0 0,0-1 0 0 0,0 1 0 0 0,-1 0 0 0 0,1 0 0 0 0,0-1 0 0 0,0 1 1 0 0,0 0-1 0 0,0 0 0 0 0,-1 0 0 0 0,1 0 0 0 0,0-1 0 0 0,0 1 0 0 0,0 0 0 0 0,-1 0 0 0 0,1 0 0 0 0,0 0 0 0 0,0 0 0 0 0,-1 0 0 0 0,1-1 0 0 0,0 1 0 0 0,0 0 0 0 0,-1 0 0 0 0,1 0 0 0 0,0 0 0 0 0,0 0 0 0 0,-1 0 0 0 0,1 0 0 0 0,0 0 0 0 0,0 0 0 0 0,-1 0 0 0 0,1 0 0 0 0,-12 3-8 0 0,-14 12 22 0 0,0 1 1 0 0,0 1-1 0 0,2 2 1 0 0,0 0-1 0 0,-15 17-14 0 0,-2-1 105 0 0,-119 112 567 0 0,126-111-438 0 0,1 2 0 0 0,2 0 0 0 0,-9 17-234 0 0,36-49 7 0 0,0 1 0 0 0,0 0 0 0 0,0 0-1 0 0,1 0 1 0 0,0 0 0 0 0,0 1 0 0 0,1-1 0 0 0,0 1 0 0 0,0-1 0 0 0,1 1 0 0 0,0 0 0 0 0,0 0 0 0 0,1 0 0 0 0,0-1 0 0 0,0 1-1 0 0,1 1-6 0 0,-1-8-5 0 0,0 1-1 0 0,1-1 0 0 0,-1 0 0 0 0,0 0 1 0 0,1 0-1 0 0,-1 0 0 0 0,1 0 0 0 0,-1 1 1 0 0,1-1-1 0 0,0 0 0 0 0,-1 0 0 0 0,1 0 0 0 0,0 0 1 0 0,0-1-1 0 0,0 1 0 0 0,-1 0 0 0 0,1 0 1 0 0,0 0-1 0 0,0-1 0 0 0,0 1 0 0 0,1 0 0 0 0,-1-1 1 0 0,0 1-1 0 0,0-1 0 0 0,1 1 6 0 0,1-1-20 0 0,-1 0 0 0 0,1 1 0 0 0,-1-1-1 0 0,1 0 1 0 0,-1-1 0 0 0,1 1 0 0 0,-1 0 0 0 0,1-1-1 0 0,-1 0 1 0 0,1 1 0 0 0,-1-1 0 0 0,2-1 20 0 0,8-4-113 0 0,1 0 1 0 0,-1-1-1 0 0,0 0 0 0 0,4-5 113 0 0,-12 9-24 0 0,14-10-75 0 0,-1 0 0 0 0,0-1 0 0 0,-1-1-1 0 0,8-9 100 0 0,-17 16-54 0 0,-1 0-1 0 0,0 0 0 0 0,-1-1 0 0 0,1 0 0 0 0,-2 0 0 0 0,1 0 0 0 0,-1-1 0 0 0,-1 1 0 0 0,1-1 0 0 0,0-8 55 0 0,3-24 245 0 0,1-26-245 0 0,3-28 633 0 0,-6 78-405 0 0,-5 18-224 0 0,0-1 1 0 0,1 1-1 0 0,-1 0 0 0 0,0 0 0 0 0,0 0 0 0 0,0 0 0 0 0,0 0 0 0 0,0 0 0 0 0,0 0 0 0 0,0 0 0 0 0,0-1 0 0 0,0 1 0 0 0,0 0 0 0 0,0 0 1 0 0,0 0-1 0 0,0 0 0 0 0,0 0 0 0 0,0 0 0 0 0,0 0 0 0 0,0 0 0 0 0,1 0 0 0 0,-1 0 0 0 0,0 0 0 0 0,0 0 0 0 0,0-1 0 0 0,0 1 0 0 0,0 0 1 0 0,0 0-1 0 0,0 0 0 0 0,0 0 0 0 0,1 0 0 0 0,-1 0 0 0 0,0 0 0 0 0,0 0 0 0 0,0 0 0 0 0,0 0 0 0 0,0 0 0 0 0,0 0 0 0 0,0 0 0 0 0,0 0 1 0 0,1 0-1 0 0,-1 0 0 0 0,0 0 0 0 0,0 1 0 0 0,0-1 0 0 0,0 0 0 0 0,0 0 0 0 0,0 0 0 0 0,0 0 0 0 0,0 0 0 0 0,0 0 0 0 0,1 0 1 0 0,-1 0-1 0 0,0 0 0 0 0,0 0 0 0 0,0 0 0 0 0,0 0 0 0 0,0 0 0 0 0,0 1 0 0 0,0-1-4 0 0,9 29 209 0 0,-9-28-215 0 0,9 34 49 0 0,0-1 0 0 0,3 0-1 0 0,0 0 1 0 0,2-2 0 0 0,2 0 0 0 0,16 25-43 0 0,-23-43-279 0 0,1 0 0 0 0,0 0 0 0 0,1-1 0 0 0,1 0 0 0 0,0-1 0 0 0,1 0 0 0 0,0-1 0 0 0,1-1 0 0 0,0 0 0 0 0,1-1 0 0 0,0 0 0 0 0,0-1 0 0 0,0-1 1 0 0,1 0-1 0 0,4 0 279 0 0,8 0-953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28.276"/>
    </inkml:context>
    <inkml:brush xml:id="br0">
      <inkml:brushProperty name="width" value="0.2" units="cm"/>
      <inkml:brushProperty name="height" value="0.2" units="cm"/>
    </inkml:brush>
  </inkml:definitions>
  <inkml:trace contextRef="#ctx0" brushRef="#br0">843 36 2833 0 0,'0'-1'94'0'0,"1"1"1"0"0,0-1 0 0 0,-1 0 0 0 0,1 0 0 0 0,-1 1 0 0 0,0-1 0 0 0,1 0 0 0 0,-1 0-1 0 0,0 0 1 0 0,1 0 0 0 0,-1 0 0 0 0,0 1 0 0 0,0-1 0 0 0,0 0 0 0 0,1 0-1 0 0,-1 0 1 0 0,0 0 0 0 0,0 0 0 0 0,-1 0 0 0 0,1 0 0 0 0,0 0 0 0 0,0 0 0 0 0,0 0-1 0 0,-1 0 1 0 0,1 1 0 0 0,0-1 0 0 0,-1 0 0 0 0,1 0 0 0 0,-1 0 0 0 0,1 0-1 0 0,-1 1 1 0 0,1-1 0 0 0,-1 0 0 0 0,1 1 0 0 0,-2-2-95 0 0,0 1 2 0 0,0 1 0 0 0,-1-1 0 0 0,0 0-1 0 0,1 1 1 0 0,-1-1 0 0 0,1 1 0 0 0,-1 0 0 0 0,0 0 0 0 0,1 0 0 0 0,-1 0 0 0 0,1 0-1 0 0,-1 1 1 0 0,0-1-2 0 0,-56 10-781 0 0,0 2 0 0 0,-48 18 781 0 0,-110 48 363 0 0,174-61 931 0 0,-31 18-1294 0 0,62-28 212 0 0,0 0-1 0 0,0 0 0 0 0,1 1 0 0 0,1 1 0 0 0,-1-1 0 0 0,1 2 1 0 0,0-1-1 0 0,-1 5-211 0 0,9-12 20 0 0,0 0-1 0 0,1 0 1 0 0,0 0 0 0 0,-1 0 0 0 0,1 0 0 0 0,0 0-1 0 0,0 0 1 0 0,0 0 0 0 0,0 1 0 0 0,1-1 0 0 0,-1 0-1 0 0,1 1 1 0 0,-1-1 0 0 0,1 1 0 0 0,0-1 0 0 0,0 0-1 0 0,0 1 1 0 0,0-1 0 0 0,0 1 0 0 0,1 0-20 0 0,0 0 13 0 0,0 0 1 0 0,0 0-1 0 0,0-1 0 0 0,1 1 1 0 0,-1-1-1 0 0,1 1 1 0 0,0-1-1 0 0,0 0 1 0 0,0 1-1 0 0,0-1 0 0 0,0 0 1 0 0,0 0-1 0 0,0-1 1 0 0,3 3-14 0 0,5 2 21 0 0,0-1 1 0 0,1 0-1 0 0,0 0 1 0 0,0-1-1 0 0,0 0 1 0 0,0-1 0 0 0,10 2-22 0 0,87 9 73 0 0,-74-10-67 0 0,1 0 0 0 0,-1 2 0 0 0,-1 2 0 0 0,8 3-6 0 0,-23-5 36 0 0,-1 1 1 0 0,0 0-1 0 0,-1 1 1 0 0,0 1 0 0 0,0 0-1 0 0,7 7-36 0 0,-19-13 36 0 0,-1 0 0 0 0,1 0 1 0 0,-1 0-1 0 0,1 1 0 0 0,-1 0 0 0 0,0 0 0 0 0,0 0 1 0 0,-1 0-1 0 0,1 0 0 0 0,-1 0 0 0 0,0 1 0 0 0,0 1-36 0 0,-1-3 26 0 0,0 1 1 0 0,-1 0-1 0 0,1-1 0 0 0,-1 1 0 0 0,0-1 1 0 0,0 1-1 0 0,0 0 0 0 0,0-1 0 0 0,-1 1 1 0 0,1 0-1 0 0,-1-1 0 0 0,0 1 0 0 0,0-1 1 0 0,0 1-1 0 0,-1-1 0 0 0,1 0 0 0 0,-1 0 0 0 0,0 1-26 0 0,-3 4 19 0 0,0-1 0 0 0,-1 1-1 0 0,0-1 1 0 0,0 0-1 0 0,-1-1 1 0 0,0 1-1 0 0,0-1 1 0 0,0-1 0 0 0,-1 1-1 0 0,0-1 1 0 0,0-1-1 0 0,-3 2-18 0 0,-21 9 70 0 0,0-1 0 0 0,-23 5-70 0 0,23-8 46 0 0,-70 24-686 0 0,-2-4 1 0 0,-72 9 639 0 0,118-34-1915 0 0,46-5 1342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28.888"/>
    </inkml:context>
    <inkml:brush xml:id="br0">
      <inkml:brushProperty name="width" value="0.2" units="cm"/>
      <inkml:brushProperty name="height" value="0.2" units="cm"/>
    </inkml:brush>
  </inkml:definitions>
  <inkml:trace contextRef="#ctx0" brushRef="#br0">1226 1 8474 0 0,'-5'1'78'0'0,"0"1"0"0"0,0 0 0 0 0,1 0 0 0 0,-1 1 0 0 0,0-1 0 0 0,1 1 1 0 0,0 0-1 0 0,0 0 0 0 0,0 0 0 0 0,0 1 0 0 0,-2 2-78 0 0,-39 46 130 0 0,44-51-123 0 0,-90 120 146 0 0,42-53-128 0 0,-4-2 1 0 0,-2-2-1 0 0,-34 29-25 0 0,-57 37 55 0 0,15-15 142 0 0,-85 99-197 0 0,132-122-677 0 0,-111 131-2065 0 0,180-203 2627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29.652"/>
    </inkml:context>
    <inkml:brush xml:id="br0">
      <inkml:brushProperty name="width" value="0.2" units="cm"/>
      <inkml:brushProperty name="height" value="0.2" units="cm"/>
    </inkml:brush>
  </inkml:definitions>
  <inkml:trace contextRef="#ctx0" brushRef="#br0">5 728 10450 0 0,'0'0'10'0'0,"0"0"0"0"0,0 1-1 0 0,0-1 1 0 0,0 0 0 0 0,0 0 0 0 0,0 0-1 0 0,0 0 1 0 0,0 0 0 0 0,-1 0 0 0 0,1 0-1 0 0,0 0 1 0 0,0 0 0 0 0,0 0 0 0 0,0 0-1 0 0,0 0 1 0 0,0 0 0 0 0,0 0 0 0 0,0 0-1 0 0,0 0 1 0 0,0 0 0 0 0,0 0 0 0 0,0 0-1 0 0,0 0 1 0 0,-1 0 0 0 0,1 0-1 0 0,0 0 1 0 0,0 0 0 0 0,0 0 0 0 0,0 0-1 0 0,0 0 1 0 0,0 0 0 0 0,0 0 0 0 0,0 0-1 0 0,0 0 1 0 0,0 0 0 0 0,0 0 0 0 0,0 0-1 0 0,0 0 1 0 0,-1 0 0 0 0,1 0 0 0 0,0 0-1 0 0,0 0 1 0 0,0 0 0 0 0,0 0 0 0 0,0 0-10 0 0,-1 15 485 0 0,1 22 72 0 0,3-18-553 0 0,1 1 0 0 0,1-1 0 0 0,1 0 1 0 0,0-1-1 0 0,5 8-4 0 0,15 29 38 0 0,5 4-38 0 0,12 25 14 0 0,-29-55 5 0 0,2 0 0 0 0,4 4-19 0 0,-14-23 17 0 0,1-1-1 0 0,0 0 1 0 0,1 0-1 0 0,0 0 0 0 0,0-1 1 0 0,1-1-1 0 0,8 7-16 0 0,-15-12 9 0 0,1 0 0 0 0,-1-1 0 0 0,0 1-1 0 0,0-1 1 0 0,1 0 0 0 0,-1 0 0 0 0,1 0-1 0 0,-1 0 1 0 0,1 0 0 0 0,-1 0 0 0 0,1-1-1 0 0,0 1 1 0 0,-1-1 0 0 0,1 0 0 0 0,0 0-1 0 0,-1 0 1 0 0,1 0 0 0 0,0 0 0 0 0,-1-1-1 0 0,1 1 1 0 0,0-1 0 0 0,-1 1 0 0 0,1-1-1 0 0,-1 0 1 0 0,1 0 0 0 0,-1 0 0 0 0,1-1-1 0 0,-1 1 1 0 0,0 0 0 0 0,0-1 0 0 0,0 0-1 0 0,1 1 1 0 0,-2-1 0 0 0,1 0 0 0 0,0 0-1 0 0,0 0 1 0 0,0-1-9 0 0,6-9-74 0 0,1-1-1 0 0,-2 0 1 0 0,0-1 0 0 0,0 1-1 0 0,-1-1 1 0 0,0-4 74 0 0,3-4-314 0 0,72-200-1169 0 0,-47 141 1462 0 0,36-92 147 0 0,-58 138 158 0 0,-2 0 0 0 0,-1-1 1 0 0,3-37-285 0 0,-10 60 122 0 0,-1 1 14 0 0,0 1 1 0 0,1-1-1 0 0,1 1 0 0 0,0-1 0 0 0,0 1-136 0 0,-1 7 14 0 0,0 0 1 0 0,0 0-1 0 0,0 0 0 0 0,1 0 1 0 0,0 0-1 0 0,-1 0 0 0 0,1 1 1 0 0,0 0-1 0 0,1-1 0 0 0,-1 1 1 0 0,1 0-1 0 0,-1 1 1 0 0,1-1-1 0 0,3-1-14 0 0,9-5-7 0 0,1 1 0 0 0,0 1 0 0 0,0 0-1 0 0,0 1 1 0 0,11-1 7 0 0,93-17-39 0 0,-86 18 30 0 0,730-147 16 0 0,-467 90-681 0 0,7 13 674 0 0,-286 47-963 0 0,0 1 0 0 0,0 2 0 0 0,8 0 963 0 0,-14 1-1086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30.414"/>
    </inkml:context>
    <inkml:brush xml:id="br0">
      <inkml:brushProperty name="width" value="0.2" units="cm"/>
      <inkml:brushProperty name="height" value="0.2" units="cm"/>
    </inkml:brush>
  </inkml:definitions>
  <inkml:trace contextRef="#ctx0" brushRef="#br0">137 13 10386 0 0,'5'-12'895'0'0,"0"12"-452"0"0,-4 1-438 0 0,0 1-1 0 0,0-1 1 0 0,0 1 0 0 0,0-1-1 0 0,0 1 1 0 0,-1 0 0 0 0,1-1-1 0 0,0 1 1 0 0,-1 0 0 0 0,0-1-1 0 0,1 1 1 0 0,-1 1-5 0 0,2 6-9 0 0,-1 0 0 0 0,-1 1 0 0 0,1-1 0 0 0,-1 0-1 0 0,-1 1 1 0 0,0-1 0 0 0,0 1 0 0 0,-1-1 0 0 0,-2 7 9 0 0,0-4-21 0 0,-1 0 1 0 0,0-1-1 0 0,0 0 0 0 0,-2 0 1 0 0,1-1-1 0 0,-1 0 0 0 0,-3 4 21 0 0,-5 4-5 0 0,0 0-1 0 0,2 1 1 0 0,1 1-1 0 0,0 0 1 0 0,1 1-1 0 0,2 0 0 0 0,-5 14 6 0 0,14-35 11 0 0,0 0 0 0 0,0 0 0 0 0,0 1 0 0 0,-1-1-1 0 0,1 0 1 0 0,0 0 0 0 0,0 0 0 0 0,0 1 0 0 0,0-1-1 0 0,0 0 1 0 0,0 0 0 0 0,0 1 0 0 0,0-1 0 0 0,0 0-1 0 0,0 0 1 0 0,0 1 0 0 0,1-1 0 0 0,-1 0 0 0 0,0 0-1 0 0,0 0 1 0 0,0 1 0 0 0,0-1 0 0 0,0 0 0 0 0,0 0-1 0 0,0 0 1 0 0,1 1 0 0 0,-1-1 0 0 0,0 0 0 0 0,0 0 0 0 0,0 0-1 0 0,0 0 1 0 0,1 1 0 0 0,-1-1 0 0 0,0 0 0 0 0,0 0-1 0 0,0 0 1 0 0,1 0-11 0 0,10 0 102 0 0,12-7-122 0 0,21-19-831 0 0,-1-1-1 0 0,-1-2 1 0 0,17-17 851 0 0,53-36-653 0 0,-91 67 771 0 0,1 1 1 0 0,0 1 0 0 0,1 1-1 0 0,0 1 1 0 0,1 2 0 0 0,10-3-119 0 0,-27 10 86 0 0,-1 0 1 0 0,1 0 0 0 0,-1 1-1 0 0,1 1 1 0 0,0-1 0 0 0,-1 1 0 0 0,1 0-1 0 0,0 0 1 0 0,-1 1 0 0 0,1 0-1 0 0,0 0 1 0 0,-1 1 0 0 0,1-1-1 0 0,-1 1 1 0 0,0 1 0 0 0,0-1-1 0 0,0 1 1 0 0,0 0 0 0 0,0 1-1 0 0,0-1 1 0 0,-1 1 0 0 0,0 0-1 0 0,1 1 1 0 0,-2-1 0 0 0,1 1 0 0 0,4 5-87 0 0,17 24 136 0 0,-2 2 1 0 0,1 2-137 0 0,-2 0-89 0 0,29 34 89 0 0,-43-61-384 0 0,0-1 0 0 0,1 0 0 0 0,1 0-1 0 0,0-1 1 0 0,0 0 0 0 0,0-1 0 0 0,1 0 0 0 0,4 1 384 0 0,6 1-552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08.259"/>
    </inkml:context>
    <inkml:brush xml:id="br0">
      <inkml:brushProperty name="width" value="0.2" units="cm"/>
      <inkml:brushProperty name="height" value="0.2" units="cm"/>
    </inkml:brush>
  </inkml:definitions>
  <inkml:trace contextRef="#ctx0" brushRef="#br0">633 26 9786 0 0,'-9'-8'582'0'0,"7"6"-316"0"0,-1 0 0 0 0,1 0 0 0 0,0 0-1 0 0,-1 0 1 0 0,1 1 0 0 0,0-1-1 0 0,-1 1 1 0 0,0 0 0 0 0,-1-1-266 0 0,2 1 26 0 0,1 1 0 0 0,0 0 0 0 0,-1 0 0 0 0,1 1 0 0 0,0-1 0 0 0,0 0 0 0 0,0 0 0 0 0,-1 0 0 0 0,1 1 0 0 0,0-1 0 0 0,0 1 0 0 0,0-1 0 0 0,-1 1 0 0 0,1-1 0 0 0,0 1 0 0 0,0 0 0 0 0,0 0 0 0 0,0-1 0 0 0,0 1 0 0 0,0 0 0 0 0,1 0 0 0 0,-1 0 0 0 0,0 0 0 0 0,0 0 0 0 0,1 0 0 0 0,-1 1-26 0 0,-15 20-176 0 0,2 0 0 0 0,0 1 0 0 0,2 1 0 0 0,0 3 176 0 0,-12 21-297 0 0,-6 9 21 0 0,-3-1 1 0 0,-2-2-1 0 0,-2-1 1 0 0,-7 3 275 0 0,-25 22 20 0 0,10-11 56 0 0,-50 72-76 0 0,100-125-392 0 0,0 1 0 0 0,1-1 0 0 0,1 1 0 0 0,0 1 0 0 0,1-1 0 0 0,0 1 0 0 0,1 2 392 0 0,1 1-1051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08.804"/>
    </inkml:context>
    <inkml:brush xml:id="br0">
      <inkml:brushProperty name="width" value="0.2" units="cm"/>
      <inkml:brushProperty name="height" value="0.2" units="cm"/>
    </inkml:brush>
  </inkml:definitions>
  <inkml:trace contextRef="#ctx0" brushRef="#br0">117 538 2617 0 0,'-32'-22'2249'0'0,"20"14"-1375"0"0,0 0 0 0 0,1-1-1 0 0,1 0 1 0 0,-1-1-874 0 0,8 7 191 0 0,0 0 1 0 0,1 0-1 0 0,-1-1 0 0 0,1 1 1 0 0,-1-1-1 0 0,1 0 1 0 0,1 1-1 0 0,-1-1 0 0 0,0 0 1 0 0,1 0-1 0 0,0 0 1 0 0,0-1-1 0 0,0 1 0 0 0,0 0 1 0 0,1-1-192 0 0,0-2 92 0 0,0 0 0 0 0,0 0 0 0 0,1 0 0 0 0,1 1 0 0 0,-1-1 0 0 0,1 0 0 0 0,0 1 0 0 0,0-1 0 0 0,1 1 0 0 0,0 0 0 0 0,0 0 0 0 0,1 0 0 0 0,-1 0 0 0 0,1 1 0 0 0,0-1 0 0 0,1 1 0 0 0,-1 0 0 0 0,1 0 0 0 0,0 1 0 0 0,1-1 0 0 0,-1 1-92 0 0,19-14 49 0 0,1 1 0 0 0,0 1-1 0 0,1 1 1 0 0,6-1-49 0 0,-24 12 25 0 0,74-38-10 0 0,2 5-1 0 0,1 3 0 0 0,2 4 1 0 0,24-3-15 0 0,-89 27-30 0 0,0 2-1 0 0,0 0 1 0 0,0 2 0 0 0,13 0 30 0 0,-29 1-29 0 0,0 1-1 0 0,0 0 0 0 0,0 1 1 0 0,0 0-1 0 0,0 0 0 0 0,0 0 0 0 0,0 0 1 0 0,0 1-1 0 0,0 0 0 0 0,-1 0 1 0 0,1 1-1 0 0,-1 0 0 0 0,0 0 1 0 0,1 0-1 0 0,-1 0 0 0 0,0 1 0 0 0,-1 0 1 0 0,5 4 29 0 0,-8-6-18 0 0,1 0 1 0 0,0 1-1 0 0,-1 0 0 0 0,1-1 1 0 0,-1 1-1 0 0,0 0 1 0 0,0 0-1 0 0,0 0 0 0 0,0-1 1 0 0,0 1-1 0 0,-1 0 1 0 0,1 0-1 0 0,-1 0 0 0 0,0 0 1 0 0,0 0-1 0 0,0 0 1 0 0,0 0-1 0 0,-1 1 0 0 0,1-2 1 0 0,-1 1-1 0 0,1 0 1 0 0,-1 0-1 0 0,0 0 0 0 0,0 0 1 0 0,-1 0-1 0 0,1-1 1 0 0,-1 1-1 0 0,1 0 1 0 0,-1 0 17 0 0,-5 7-14 0 0,-1 1 0 0 0,0-1 1 0 0,0 0-1 0 0,-1-1 0 0 0,0 0 1 0 0,-4 2 13 0 0,-22 17 23 0 0,-2-1 1 0 0,0-1 0 0 0,-2-3 0 0 0,0-1 0 0 0,-2-1 0 0 0,-28 8-24 0 0,-14 1-92 0 0,-1-3 1 0 0,-81 13 91 0 0,135-33-1192 0 0,0-2 1 0 0,0-1-1 0 0,-20-1 1193 0 0,48-3-840 0 0,2-1 556 0 0,0-9-383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09.160"/>
    </inkml:context>
    <inkml:brush xml:id="br0">
      <inkml:brushProperty name="width" value="0.2" units="cm"/>
      <inkml:brushProperty name="height" value="0.2" units="cm"/>
    </inkml:brush>
  </inkml:definitions>
  <inkml:trace contextRef="#ctx0" brushRef="#br0">83 36 7274 0 0,'-82'-22'1772'0'0,"81"22"-1779"0"0,174 11-502 0 0,30-9-955 0 0,1-8-1 0 0,12-10 1465 0 0,-173 12-520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09.783"/>
    </inkml:context>
    <inkml:brush xml:id="br0">
      <inkml:brushProperty name="width" value="0.2" units="cm"/>
      <inkml:brushProperty name="height" value="0.2" units="cm"/>
    </inkml:brush>
  </inkml:definitions>
  <inkml:trace contextRef="#ctx0" brushRef="#br0">1 74 13051 0 0,'0'-4'90'0'0,"0"0"0"0"0,1 1 1 0 0,0-1-1 0 0,0 1 0 0 0,0-1 0 0 0,0 1 0 0 0,0 0 1 0 0,1-1-1 0 0,-1 1 0 0 0,1 0 0 0 0,1-1-90 0 0,-3 3 11 0 0,1 0 0 0 0,-1 1 0 0 0,1-1 0 0 0,0 1 0 0 0,-1-1 0 0 0,1 1-1 0 0,0-1 1 0 0,-1 1 0 0 0,1 0 0 0 0,0-1 0 0 0,0 1 0 0 0,-1 0-1 0 0,1-1 1 0 0,0 1 0 0 0,0 0 0 0 0,0 0 0 0 0,-1 0 0 0 0,1 0-1 0 0,1 0-10 0 0,0 0-6 0 0,-1 0-1 0 0,1 1 1 0 0,0-1-1 0 0,-1 1 1 0 0,1-1-1 0 0,0 1 1 0 0,-1 0-1 0 0,1-1 1 0 0,-1 1-1 0 0,1 0 1 0 0,-1 0-1 0 0,2 1 7 0 0,13 11-112 0 0,0 0 0 0 0,-1 1 0 0 0,0 0 0 0 0,-2 1 0 0 0,7 8 112 0 0,-13-13-31 0 0,-1 0-1 0 0,1 0 1 0 0,-2 0 0 0 0,1 1-1 0 0,-1 0 1 0 0,-1 0 0 0 0,0 1-1 0 0,-1-1 1 0 0,0 1 0 0 0,0 0 31 0 0,6 51-32 0 0,-4-23-7 0 0,2-1-1 0 0,2 0 1 0 0,1 0-1 0 0,12 28 40 0 0,-21-63 21 0 0,1 0 0 0 0,0 1 0 0 0,0-1 1 0 0,0 0-1 0 0,0-1 0 0 0,1 1 0 0 0,0 0 0 0 0,0-1 0 0 0,0 1 0 0 0,0-1 0 0 0,0 0 1 0 0,1 0-1 0 0,-1 0 0 0 0,1-1 0 0 0,0 1 0 0 0,0-1 0 0 0,0 0 0 0 0,0 0 0 0 0,0 0 0 0 0,0 0 1 0 0,0-1-1 0 0,1 0 0 0 0,-1 0 0 0 0,1 0 0 0 0,-1 0 0 0 0,1-1 0 0 0,-1 0 0 0 0,1 0 0 0 0,-1 0 1 0 0,1 0-1 0 0,-1-1 0 0 0,1 0 0 0 0,-1 1 0 0 0,1-2 0 0 0,-1 1 0 0 0,0 0 0 0 0,0-1 1 0 0,1 0-1 0 0,-1 0 0 0 0,0 0 0 0 0,-1-1 0 0 0,1 1 0 0 0,0-1 0 0 0,-1 0 0 0 0,1 0 0 0 0,-1 0 1 0 0,0 0-1 0 0,2-4-21 0 0,0 1 26 0 0,0-1 0 0 0,-1 1-1 0 0,0-1 1 0 0,0 0 0 0 0,-1 0 0 0 0,0 0 0 0 0,0-1 0 0 0,-1 1 0 0 0,0-1 0 0 0,2-7-26 0 0,-1-11 23 0 0,0 1 1 0 0,-2-20-24 0 0,-1 22 15 0 0,2 1 0 0 0,0-1-1 0 0,3-13-14 0 0,1 16 4 0 0,0 0 0 0 0,1 0 0 0 0,1 1 0 0 0,0 0 0 0 0,10-14-4 0 0,-10 20-32 0 0,0 1 1 0 0,0 0-1 0 0,2 0 0 0 0,-1 0 1 0 0,2 1-1 0 0,-1 1 1 0 0,2 0-1 0 0,4-3 32 0 0,-8 8-195 0 0,0 0 0 0 0,0 1 0 0 0,1 0 0 0 0,-1 0 0 0 0,1 1 0 0 0,0 0 0 0 0,0 0 0 0 0,0 1 0 0 0,3 0 195 0 0,12-1-1948 0 0,0 1 1 0 0,24 0 1947 0 0,-29 2-779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0.450"/>
    </inkml:context>
    <inkml:brush xml:id="br0">
      <inkml:brushProperty name="width" value="0.2" units="cm"/>
      <inkml:brushProperty name="height" value="0.2" units="cm"/>
    </inkml:brush>
  </inkml:definitions>
  <inkml:trace contextRef="#ctx0" brushRef="#br0">513 62 9426 0 0,'8'-13'475'0'0,"-7"11"-416"0"0,0 0 0 0 0,0 0 0 0 0,1-1 0 0 0,-1 1 0 0 0,0 0 0 0 0,1 0 0 0 0,0 1 0 0 0,-1-1 0 0 0,1 0 0 0 0,0 0 0 0 0,0 1 0 0 0,0-1 0 0 0,0 1 0 0 0,0 0 0 0 0,0-1 0 0 0,0 1 0 0 0,0 0 0 0 0,1 0 0 0 0,-1 0 0 0 0,0 1 0 0 0,2-1-59 0 0,-4 1-48 0 0,0 0 0 0 0,0 0 1 0 0,0 0-1 0 0,1 0 0 0 0,-1 0 1 0 0,0 0-1 0 0,0 0 0 0 0,0 0 1 0 0,0 0-1 0 0,0 0 0 0 0,0 0 1 0 0,0 0-1 0 0,0 0 0 0 0,0 0 1 0 0,0 0-1 0 0,1 0 0 0 0,-1 0 0 0 0,0 0 1 0 0,0 0-1 0 0,0 0 0 0 0,0 0 1 0 0,0 0-1 0 0,0 0 0 0 0,0 0 1 0 0,0 0-1 0 0,0 0 0 0 0,0 0 1 0 0,0-1-1 0 0,0 1 0 0 0,0 0 1 0 0,1 0-1 0 0,-1 0 0 0 0,0 0 1 0 0,0 0-1 0 0,0 0 0 0 0,0 0 1 0 0,0 0-1 0 0,0 0 0 0 0,0 0 1 0 0,0 0-1 0 0,0 0 0 0 0,0 0 0 0 0,0-1 1 0 0,0 1-1 0 0,0 0 0 0 0,0 0 1 0 0,0 0-1 0 0,0 0 0 0 0,0 0 1 0 0,0 0-1 0 0,0 0 0 0 0,0 0 1 0 0,0 0-1 0 0,0 0 0 0 0,0-1 1 0 0,0 1-1 0 0,0 0 0 0 0,0 0 1 0 0,0 0-1 0 0,0 0 0 0 0,0 0 1 0 0,0 0-1 0 0,0 0 0 0 0,-1 0 0 0 0,1 0 1 0 0,0 0-1 0 0,0 0 48 0 0,-8-5-447 0 0,-15-2 976 0 0,12 7-356 0 0,0 1 0 0 0,-1 0 1 0 0,1 1-1 0 0,0 0 0 0 0,0 0 0 0 0,0 2 0 0 0,0-1 1 0 0,0 1-1 0 0,0 1 0 0 0,-6 3-173 0 0,-20 13 298 0 0,0 1-1 0 0,-5 6-297 0 0,42-27-1 0 0,-126 95 29 0 0,34-24 3 0 0,83-65-8 0 0,0 1 1 0 0,0-1-1 0 0,1 2 1 0 0,-1-1-1 0 0,-4 8-23 0 0,12-14 18 0 0,-1 0-1 0 0,1 1 0 0 0,-1-1 1 0 0,1 0-1 0 0,0 1 0 0 0,0-1 1 0 0,0 1-1 0 0,0 0 1 0 0,1-1-1 0 0,-1 1 0 0 0,0 0 1 0 0,1 1-18 0 0,0-2 12 0 0,0 0-1 0 0,0-1 1 0 0,1 1 0 0 0,-1-1 0 0 0,0 1 0 0 0,1-1 0 0 0,0 1 0 0 0,-1-1-1 0 0,1 0 1 0 0,0 1 0 0 0,-1-1 0 0 0,1 0 0 0 0,0 1 0 0 0,0-1 0 0 0,0 0-1 0 0,0 0 1 0 0,0 0 0 0 0,0 0 0 0 0,1 0 0 0 0,-1 0 0 0 0,0 0 0 0 0,0 0-1 0 0,1 0-11 0 0,3 1 3 0 0,-1 0 0 0 0,1 0-1 0 0,-1 0 1 0 0,1-1 0 0 0,0 0 0 0 0,-1 0-1 0 0,1 0 1 0 0,0 0 0 0 0,0-1-1 0 0,0 1 1 0 0,0-1 0 0 0,-1-1-1 0 0,1 1 1 0 0,1-1-3 0 0,14-2-21 0 0,0-1 0 0 0,16-5 21 0 0,-9 2 6 0 0,21-8 26 0 0,1-1 1 0 0,22-13-33 0 0,-22 9 5 0 0,0 2-1 0 0,10 0-4 0 0,-41 13-23 0 0,-1 2-1 0 0,1 0 1 0 0,0 1-1 0 0,0 0 1 0 0,0 2-1 0 0,0 0 1 0 0,0 1-1 0 0,6 2 24 0 0,-20-3-15 0 0,-1 1-1 0 0,0-1 1 0 0,0 1-1 0 0,0 0 0 0 0,0 0 1 0 0,0 0-1 0 0,0 1 1 0 0,0-1-1 0 0,0 1 0 0 0,0-1 1 0 0,0 1-1 0 0,-1 0 1 0 0,2 1 15 0 0,-3-2 0 0 0,0 0 0 0 0,-1 0 0 0 0,1 0 0 0 0,0 1 0 0 0,-1-1 0 0 0,1 0 0 0 0,-1 0 0 0 0,1 0 0 0 0,-1 1 0 0 0,1-1 1 0 0,-1 0-1 0 0,0 0 0 0 0,0 1 0 0 0,0-1 0 0 0,1 0 0 0 0,-1 1 0 0 0,-1-1 0 0 0,1 0 0 0 0,0 1 0 0 0,0-1 0 0 0,0 0 0 0 0,-1 0 1 0 0,1 1-1 0 0,0-1 0 0 0,-1 0 0 0 0,1 0 0 0 0,-1 0 0 0 0,0 1 0 0 0,1-1 0 0 0,-1 0 0 0 0,0 0 0 0 0,0 0 0 0 0,0 0 0 0 0,-11 15 167 0 0,0-2 0 0 0,-1 0 0 0 0,-2 1-167 0 0,2-3 163 0 0,1 1 0 0 0,0 0 0 0 0,-5 10-163 0 0,17-22-9 0 0,-1-1 0 0 0,1 1 1 0 0,0 0-1 0 0,0-1 0 0 0,0 1 1 0 0,0 0-1 0 0,0-1 0 0 0,0 1 0 0 0,0 0 1 0 0,0-1-1 0 0,0 1 0 0 0,1 0 1 0 0,-1-1-1 0 0,0 1 0 0 0,0 0 1 0 0,0-1-1 0 0,1 1 0 0 0,-1 0 0 0 0,0-1 1 0 0,1 1-1 0 0,-1-1 0 0 0,1 1 1 0 0,-1-1-1 0 0,1 1 0 0 0,-1-1 1 0 0,1 1-1 0 0,-1-1 0 0 0,1 1 0 0 0,-1-1 1 0 0,1 0-1 0 0,-1 1 0 0 0,1-1 1 0 0,0 0-1 0 0,-1 1 0 0 0,1-1 0 0 0,0 0 1 0 0,-1 0-1 0 0,1 1 9 0 0,0-1-7 0 0,1 1-90 0 0,0-1-1 0 0,0 1 0 0 0,0-1 0 0 0,0 1 1 0 0,0-1-1 0 0,0 0 0 0 0,0 0 0 0 0,1 0 1 0 0,-1 0-1 0 0,0 0 0 0 0,0 0 0 0 0,0-1 1 0 0,0 1-1 0 0,1-1 98 0 0,3 0-281 0 0,12-3-554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0.821"/>
    </inkml:context>
    <inkml:brush xml:id="br0">
      <inkml:brushProperty name="width" value="0.2" units="cm"/>
      <inkml:brushProperty name="height" value="0.2" units="cm"/>
    </inkml:brush>
  </inkml:definitions>
  <inkml:trace contextRef="#ctx0" brushRef="#br0">1 64 11458 0 0,'2'-6'179'0'0,"0"1"0"0"0,0 0 0 0 0,1 0 0 0 0,0 0 0 0 0,0 0 0 0 0,0 0 0 0 0,0 1 0 0 0,1-1 0 0 0,0 1 0 0 0,1-1-179 0 0,-4 4 4 0 0,1 0-1 0 0,-1 0 1 0 0,0 0 0 0 0,1 0 0 0 0,-1 0-1 0 0,1 1 1 0 0,-1-1 0 0 0,1 0 0 0 0,-1 1-1 0 0,1 0 1 0 0,0-1 0 0 0,-1 1 0 0 0,1 0-1 0 0,0 0 1 0 0,-1 0 0 0 0,1 0 0 0 0,0 0-1 0 0,-1 0 1 0 0,1 0 0 0 0,-1 1 0 0 0,1-1-1 0 0,0 0 1 0 0,-1 1 0 0 0,1 0 0 0 0,-1-1 0 0 0,1 1-1 0 0,-1 0 1 0 0,1 0 0 0 0,-1-1 0 0 0,0 1-1 0 0,1 0 1 0 0,-1 1 0 0 0,0-1 0 0 0,0 0-1 0 0,0 0 1 0 0,0 0 0 0 0,1 1-4 0 0,4 5-5 0 0,0 1 1 0 0,-1 0 0 0 0,0 0-1 0 0,0 0 1 0 0,0 0-1 0 0,-1 1 1 0 0,0 0-1 0 0,-1 0 1 0 0,0 0-1 0 0,-1 0 1 0 0,1 0-1 0 0,-2 1 1 0 0,1-1 0 0 0,-1 1-1 0 0,-1 7 5 0 0,0 18 1 0 0,-1 0-1 0 0,-2 0 1 0 0,-5 22-1 0 0,-4 24-31 0 0,-8 49-2236 0 0,-18 57 2267 0 0,30-161-1116 0 0,-1-1 0 0 0,-1 0 0 0 0,-7 13 1116 0 0,5-15-987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9.328"/>
    </inkml:context>
    <inkml:brush xml:id="br0">
      <inkml:brushProperty name="width" value="0.2" units="cm"/>
      <inkml:brushProperty name="height" value="0.2" units="cm"/>
    </inkml:brush>
  </inkml:definitions>
  <inkml:trace contextRef="#ctx0" brushRef="#br0">130 77 9130 0 0,'-28'-53'1037'0'0,"16"29"46"0"0,9 40-931 0 0,6 73-664 0 0,-4 0-1 0 0,-10 67 513 0 0,-37 175-1138 0 0,23-151 132 0 0,22-147 238 0 0,1 1 0 0 0,2 0 0 0 0,2-1 0 0 0,2 13 768 0 0,0-27-741 0 0,-1-5-86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1.443"/>
    </inkml:context>
    <inkml:brush xml:id="br0">
      <inkml:brushProperty name="width" value="0.2" units="cm"/>
      <inkml:brushProperty name="height" value="0.2" units="cm"/>
    </inkml:brush>
  </inkml:definitions>
  <inkml:trace contextRef="#ctx0" brushRef="#br0">25 49 12595 0 0,'0'0'-4'0'0,"0"0"0"0"0,0 0 0 0 0,0 0 0 0 0,-1-1 0 0 0,1 1 0 0 0,0 0 1 0 0,0 0-1 0 0,0 0 0 0 0,-1 0 0 0 0,1 0 0 0 0,0 0 0 0 0,0 0 0 0 0,0 0 0 0 0,-1 0 0 0 0,1 0 1 0 0,0 0-1 0 0,0 0 0 0 0,0 0 0 0 0,-1 0 0 0 0,1 1 0 0 0,0-1 0 0 0,0 0 0 0 0,0 0 1 0 0,0 0-1 0 0,-1 0 0 0 0,1 0 0 0 0,0 0 0 0 0,0 0 0 0 0,0 0 0 0 0,0 1 0 0 0,0-1 1 0 0,-1 0-1 0 0,1 0 0 0 0,0 0 0 0 0,0 0 0 0 0,0 1 0 0 0,0-1 0 0 0,0 0 0 0 0,0 0 1 0 0,0 0-1 0 0,0 0 0 0 0,0 1 0 0 0,0-1 0 0 0,0 0 0 0 0,0 0 0 0 0,-1 0 0 0 0,1 1 0 0 0,0-1 1 0 0,1 0-1 0 0,-1 0 0 0 0,0 0 0 0 0,0 1 0 0 0,0-1 0 0 0,0 0 0 0 0,0 0 4 0 0,-7 25-97 0 0,0 31 172 0 0,4-3 30 0 0,1 27-83 0 0,3-72-78 0 0,-1 1 0 0 0,2-1 0 0 0,-1 1 0 0 0,1-1 0 0 0,0 0 1 0 0,1 1-1 0 0,2 5 56 0 0,-4-11-19 0 0,1 0 0 0 0,-1 0 1 0 0,1-1-1 0 0,-1 1 0 0 0,1 0 1 0 0,0-1-1 0 0,0 0 1 0 0,0 1-1 0 0,0-1 0 0 0,0 0 1 0 0,1 0-1 0 0,-1 0 0 0 0,1 0 1 0 0,-1-1-1 0 0,1 1 1 0 0,0 0-1 0 0,0-1 0 0 0,0 0 1 0 0,-1 0-1 0 0,1 0 0 0 0,0 0 1 0 0,0 0-1 0 0,2-1 19 0 0,-1 0 28 0 0,0 0-1 0 0,0 0 0 0 0,0 0 1 0 0,0-1-1 0 0,-1 0 1 0 0,1 1-1 0 0,0-1 1 0 0,0-1-1 0 0,0 1 0 0 0,-1-1 1 0 0,1 1-1 0 0,-1-1 1 0 0,1 0-1 0 0,-1 0 1 0 0,0-1-1 0 0,0 1 1 0 0,0-1-1 0 0,1 0-27 0 0,22-25-27 0 0,-1 0-1 0 0,-1-2 1 0 0,-1 0-1 0 0,0-5 28 0 0,19-24-6 0 0,-17 24 32 0 0,-16 20 0 0 0,1 1 0 0 0,0 0 0 0 0,2 0-1 0 0,-1 1 1 0 0,1 1 0 0 0,1 0 0 0 0,5-3-26 0 0,-18 15 8 0 0,1-1 0 0 0,0 1 0 0 0,-1-1 0 0 0,1 1 0 0 0,0-1 0 0 0,0 1 0 0 0,-1 0 0 0 0,1-1 0 0 0,0 1 0 0 0,0 0 0 0 0,0-1 0 0 0,-1 1 0 0 0,1 0 0 0 0,0 0 0 0 0,0 0 0 0 0,0 0 0 0 0,0 0 0 0 0,-1 0 0 0 0,1 0 0 0 0,0 0 0 0 0,0 0 0 0 0,0 0 0 0 0,0 1 0 0 0,0-1 0 0 0,-1 0 0 0 0,2 1-8 0 0,-1 0 8 0 0,0 0 0 0 0,0 0-1 0 0,0 0 1 0 0,0 0 0 0 0,-1 0 0 0 0,1 0 0 0 0,0 0-1 0 0,-1 0 1 0 0,1 1 0 0 0,0-1 0 0 0,-1 0-1 0 0,1 1 1 0 0,-1-1 0 0 0,0 0 0 0 0,1 1-8 0 0,0 9 32 0 0,0 0 0 0 0,0 0 1 0 0,-1-1-1 0 0,0 5-32 0 0,0-7 38 0 0,-2 54 31 0 0,1-29-48 0 0,1-1 0 0 0,3 22-21 0 0,-2-42 1 0 0,1-1-1 0 0,0 0 0 0 0,1 0 1 0 0,1 0-1 0 0,0 0 0 0 0,0-1 1 0 0,1 0-1 0 0,0 1 0 0 0,4 5 0 0 0,5 5-209 0 0,1 0 0 0 0,1 0-1 0 0,16 15 210 0 0,-25-30-485 0 0,-1 0 1 0 0,1 0-1 0 0,0 0 0 0 0,1-1 0 0 0,-1 0 1 0 0,1 0-1 0 0,0-1 0 0 0,0 0 0 0 0,0-1 1 0 0,1 0-1 0 0,-1 0 0 0 0,8 1 485 0 0,5 0-1835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1.992"/>
    </inkml:context>
    <inkml:brush xml:id="br0">
      <inkml:brushProperty name="width" value="0.2" units="cm"/>
      <inkml:brushProperty name="height" value="0.2" units="cm"/>
    </inkml:brush>
  </inkml:definitions>
  <inkml:trace contextRef="#ctx0" brushRef="#br0">1 323 15075 0 0,'1'-2'36'0'0,"1"0"1"0"0,0 0-1 0 0,-1 0 0 0 0,1-1 0 0 0,0 2 1 0 0,0-1-1 0 0,0 0 0 0 0,0 0 0 0 0,0 1 0 0 0,1-1 1 0 0,-1 1-1 0 0,0 0 0 0 0,1-1 0 0 0,-1 1 1 0 0,3 0-38 0 0,-3 0-39 0 0,1 1 0 0 0,-1 0 0 0 0,0 0 0 0 0,0 0 0 0 0,0 1 0 0 0,0-1 0 0 0,0 0 0 0 0,1 1 0 0 0,-1 0 0 0 0,0-1 0 0 0,0 1 0 0 0,0 0 0 0 0,0 0 0 0 0,-1 0 0 0 0,1 0 0 0 0,0 0 0 0 0,0 1 0 0 0,-1-1 0 0 0,1 0 0 0 0,0 1 40 0 0,16 14-546 0 0,-12-10 195 0 0,1 0-1 0 0,-1-1 1 0 0,2 1-1 0 0,-1-2 1 0 0,4 3 351 0 0,-7-5 8 0 0,-1-1 1 0 0,0 0-1 0 0,1 0 0 0 0,-1 0 1 0 0,0 0-1 0 0,1-1 1 0 0,-1 1-1 0 0,1-1 0 0 0,0 0 1 0 0,-1 0-1 0 0,1 0 1 0 0,-1 0-1 0 0,1-1 1 0 0,-1 0-1 0 0,1 1 0 0 0,-1-1-8 0 0,156-44 797 0 0,-152 43-796 0 0,0 1-1 0 0,-1-1 1 0 0,1 0 0 0 0,-1 0 0 0 0,0-1 0 0 0,0 0 0 0 0,0 0 0 0 0,0-1 0 0 0,0 1 0 0 0,-1-1 0 0 0,1 0 0 0 0,-1-1 0 0 0,0 1 0 0 0,-1-1 0 0 0,1 0 0 0 0,-1 0 0 0 0,0-1 0 0 0,0 1 0 0 0,0-1 0 0 0,-1 0 0 0 0,0 0 0 0 0,0 0 0 0 0,-1 0 0 0 0,1-1 0 0 0,-1 1 0 0 0,-1-2-1 0 0,3-7 101 0 0,0 0 1 0 0,-1 0 0 0 0,-1-1-1 0 0,-1 0 1 0 0,0 1 0 0 0,-1-1-1 0 0,-1-2-101 0 0,0 14 1 0 0,1 1-1 0 0,0 0 1 0 0,-1-1-1 0 0,0 1 1 0 0,0 0-1 0 0,0 0 0 0 0,0 0 1 0 0,0-1-1 0 0,0 1 1 0 0,-1 0-1 0 0,0 1 1 0 0,0-1-1 0 0,1 0 1 0 0,-2 0-1 0 0,1 1 1 0 0,0-1-1 0 0,0 1 1 0 0,-1 0-1 0 0,1 0 1 0 0,-1 0-1 0 0,0 0 0 0 0,0 0 1 0 0,0 0-1 0 0,1 1 1 0 0,-2 0-1 0 0,1-1 1 0 0,0 1-1 0 0,0 0 1 0 0,0 0-1 0 0,0 1 1 0 0,-1-1-1 0 0,1 1 1 0 0,0-1-1 0 0,-1 1 1 0 0,1 0-1 0 0,-2 1 0 0 0,-4-1-8 0 0,1 1 0 0 0,-1 1 0 0 0,0 0 0 0 0,0 0 0 0 0,1 0 0 0 0,-1 1 0 0 0,1 1 0 0 0,0-1 0 0 0,0 1 0 0 0,0 1 0 0 0,-4 3 8 0 0,-15 10-2 0 0,1 2 0 0 0,-12 13 2 0 0,22-19 27 0 0,1 1-1 0 0,0 1 1 0 0,2 0-1 0 0,0 1 1 0 0,0 1-1 0 0,2 0 1 0 0,0 0-1 0 0,1 1 1 0 0,1 0-1 0 0,1 1 1 0 0,1 0-1 0 0,0 0 1 0 0,2 1-1 0 0,0 0 1 0 0,1 0-1 0 0,1 4-26 0 0,3-23 8 0 0,-1 1 1 0 0,1 0-1 0 0,1-1 1 0 0,-1 1-1 0 0,0 0 0 0 0,1-1 1 0 0,-1 1-1 0 0,1 0 1 0 0,0-1-1 0 0,0 1 0 0 0,0-1 1 0 0,0 1-1 0 0,0-1 1 0 0,0 0-1 0 0,1 1 0 0 0,-1-1 1 0 0,1 0-1 0 0,1 2-8 0 0,0-2 2 0 0,0 1 0 0 0,0-1 0 0 0,1 1 0 0 0,-1-1 0 0 0,1 0 0 0 0,-1-1 0 0 0,1 1 0 0 0,0 0 0 0 0,0-1 0 0 0,-1 0 0 0 0,4 1-2 0 0,11 1-94 0 0,0-1 1 0 0,0-1-1 0 0,0-1 1 0 0,0 0-1 0 0,6-2 94 0 0,-13 2-117 0 0,124-14-2382 0 0,-14 2-1775 0 0,-77 9 2257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3.629"/>
    </inkml:context>
    <inkml:brush xml:id="br0">
      <inkml:brushProperty name="width" value="0.2" units="cm"/>
      <inkml:brushProperty name="height" value="0.2" units="cm"/>
    </inkml:brush>
  </inkml:definitions>
  <inkml:trace contextRef="#ctx0" brushRef="#br0">62 42 10458 0 0,'-9'-15'744'0'0,"1"4"-616"0"0,1 5-168 0 0,-1 0 673 0 0,1 3-721 0 0,-1 3-8 0 0,3 2-113 0 0,-1 5-71 0 0,4 1-48 0 0,0 1-456 0 0,2 2-80 0 0,2-1 24 0 0,2-1-544 0 0,4-2 23 0 0,1-1-191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3.987"/>
    </inkml:context>
    <inkml:brush xml:id="br0">
      <inkml:brushProperty name="width" value="0.2" units="cm"/>
      <inkml:brushProperty name="height" value="0.2" units="cm"/>
    </inkml:brush>
  </inkml:definitions>
  <inkml:trace contextRef="#ctx0" brushRef="#br0">1 1 12691 0 0,'0'0'368'0'0,"0"0"-176"0"0,0 0 8 0 0,0 0-256 0 0,7 13-192 0 0,-3-8-168 0 0,2 3-296 0 0,5-1 15 0 0,-2 1-215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7.286"/>
    </inkml:context>
    <inkml:brush xml:id="br0">
      <inkml:brushProperty name="width" value="0.2" units="cm"/>
      <inkml:brushProperty name="height" value="0.2" units="cm"/>
    </inkml:brush>
  </inkml:definitions>
  <inkml:trace contextRef="#ctx0" brushRef="#br0">498 93 7082 0 0,'6'-26'611'0'0,"-5"20"-410"0"0,0 0 0 0 0,0 1-1 0 0,1-1 1 0 0,0 0 0 0 0,-1 1 0 0 0,2-1 0 0 0,-1 1 0 0 0,1 0-1 0 0,0 0 1 0 0,0 0 0 0 0,1-1-201 0 0,-4 6 201 0 0,0 0-100 0 0,3 2-29 0 0,-1 0-60 0 0,0 1 1 0 0,0 0 0 0 0,0-1 0 0 0,0 1 0 0 0,0 0 0 0 0,-1 0 0 0 0,1 0 0 0 0,-1 1 0 0 0,0-1 0 0 0,0 0 0 0 0,0 1 0 0 0,0-1 0 0 0,0 0 0 0 0,-1 1 0 0 0,0-1 0 0 0,1 1 0 0 0,-1-1 0 0 0,-1 0 0 0 0,1 1 0 0 0,0-1-1 0 0,-1 3-12 0 0,-2 10 59 0 0,0 0-1 0 0,0 0 0 0 0,-1 0 0 0 0,-2 2-58 0 0,-29 77 138 0 0,-4-1 1 0 0,-50 86-139 0 0,15-42-51 0 0,6 3 1 0 0,-25 83 50 0 0,58-124 5 0 0,2 6-5 0 0,17-63-381 0 0,16-42 251 0 0,0-1-7 0 0,0 0-7 0 0,0 0-6 0 0,0 0-6 0 0,0 0-42 0 0,0 0-20 0 0,0 0-22 0 0,0-4-64 0 0,0-1 95 0 0,1 0 0 0 0,0 0 0 0 0,0 0-1 0 0,1 0 1 0 0,0 0 0 0 0,0 0 0 0 0,0 0-1 0 0,0 1 1 0 0,1-1 0 0 0,0 1 0 0 0,-1 0-1 0 0,2 0 1 0 0,-1 0 0 0 0,0 0 0 0 0,1 0 0 0 0,4-2 209 0 0,12-12-622 0 0,1 1 0 0 0,19-11 622 0 0,-29 20-11 0 0,77-57-69 0 0,-36 25 203 0 0,2 3 0 0 0,17-7-123 0 0,-52 34 258 0 0,-1 1-1 0 0,2 0 1 0 0,-1 1-1 0 0,1 2 0 0 0,0 0 1 0 0,1 1-1 0 0,-1 0 1 0 0,1 2-1 0 0,3 1-257 0 0,-22 1 40 0 0,0 1 1 0 0,-1 0-1 0 0,1 0 0 0 0,0 0 1 0 0,-1 0-1 0 0,1 0 0 0 0,-1 0 0 0 0,1 1 1 0 0,0-1-1 0 0,-1 1 0 0 0,1-1 0 0 0,-1 1 1 0 0,1-1-1 0 0,-1 1 0 0 0,1 0 1 0 0,-1 0-1 0 0,1 0 0 0 0,-1 0 0 0 0,0 0 1 0 0,1 0-1 0 0,-1 0 0 0 0,0 0 1 0 0,0 1-42 0 0,1 0 47 0 0,-1 0 0 0 0,0 0-1 0 0,0 0 1 0 0,-1 1 0 0 0,1-1-1 0 0,0 0 1 0 0,-1 1 0 0 0,1-1-1 0 0,-1 1 1 0 0,0-1 0 0 0,0 0-1 0 0,0 1 1 0 0,0-1 0 0 0,0 2-46 0 0,-2 9 139 0 0,-1 0 1 0 0,0 0 0 0 0,0 0 0 0 0,-1 0 0 0 0,-3 4-140 0 0,-11 21 115 0 0,-1-1 1 0 0,-1-1-1 0 0,-2 0 1 0 0,-2-2-1 0 0,-17 19-115 0 0,30-39 40 0 0,0 0 0 0 0,-1-1 0 0 0,-1 0 0 0 0,0-1 0 0 0,-1-1 0 0 0,0 0 0 0 0,-1 0 0 0 0,0-2 0 0 0,0 0 0 0 0,-1 0 0 0 0,-1-2 0 0 0,1 0 0 0 0,-1 0 0 0 0,0-2 0 0 0,0 0 0 0 0,-4-1-40 0 0,-19 3-395 0 0,0-2 0 0 0,0-1 0 0 0,-1-2 0 0 0,-8-3 395 0 0,45 1-159 0 0,0 0 0 0 0,1 0 0 0 0,-1 0 0 0 0,0-1 0 0 0,1 0 0 0 0,-1 1 0 0 0,1-1 0 0 0,-1-1 0 0 0,1 1 0 0 0,-1 0 0 0 0,1-1 0 0 0,0 0 0 0 0,0 1 0 0 0,0-1 0 0 0,0-1 0 0 0,0 1 0 0 0,-1-1 159 0 0,-1-8-526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7.859"/>
    </inkml:context>
    <inkml:brush xml:id="br0">
      <inkml:brushProperty name="width" value="0.2" units="cm"/>
      <inkml:brushProperty name="height" value="0.2" units="cm"/>
    </inkml:brush>
  </inkml:definitions>
  <inkml:trace contextRef="#ctx0" brushRef="#br0">0 435 9794 0 0,'1'3'20'0'0,"-1"1"0"0"0,1 0 0 0 0,0 0 1 0 0,0 0-1 0 0,0-1 0 0 0,0 1 0 0 0,0 0 0 0 0,1-1 0 0 0,0 1 0 0 0,0 0-20 0 0,0-2-211 0 0,-1 0 0 0 0,0 0-1 0 0,1 0 1 0 0,-1 0 0 0 0,1 0-1 0 0,0 0 1 0 0,0-1 0 0 0,0 1-1 0 0,0 0 1 0 0,0-1 0 0 0,0 0-1 0 0,0 1 1 0 0,0-1 0 0 0,0 0-1 0 0,1 0 1 0 0,-1 0 0 0 0,0-1-1 0 0,1 1 1 0 0,-1 0 0 0 0,1-1-1 0 0,1 1 212 0 0,10-2-144 0 0,0 0 1 0 0,1-1-1 0 0,-1-1 0 0 0,0 0 1 0 0,0-1-1 0 0,0 0 0 0 0,-1-1 0 0 0,1 0 1 0 0,0-2 143 0 0,54-18 172 0 0,-52 21-173 0 0,5-2 3 0 0,-1 0 0 0 0,0-1 0 0 0,-1 0 0 0 0,5-4-2 0 0,-18 8 125 0 0,0-1 0 0 0,-1 0 0 0 0,1 0 1 0 0,-1 0-1 0 0,0-1 0 0 0,0 1 0 0 0,0-1 0 0 0,0 0 0 0 0,-1-1 0 0 0,0 1 0 0 0,0-1 0 0 0,0 0 1 0 0,-1 0-1 0 0,3-6-125 0 0,-1 0 310 0 0,-1 0 1 0 0,0 0-1 0 0,-1 0 1 0 0,0-1-1 0 0,-1 1 1 0 0,0-1-1 0 0,-1 0 1 0 0,-1 0-1 0 0,0 1 1 0 0,0-1-1 0 0,-1 0 1 0 0,-1 0-1 0 0,-2-6-310 0 0,3 12 53 0 0,-2 0 0 0 0,1-1-1 0 0,-1 2 1 0 0,0-1 0 0 0,0 0-1 0 0,0 1 1 0 0,-1-1 0 0 0,0 1-1 0 0,-1 0 1 0 0,1 0 0 0 0,-1 1-1 0 0,0-1 1 0 0,-1 1 0 0 0,1 0-1 0 0,-1 0 1 0 0,0 1-1 0 0,0 0 1 0 0,-1 0 0 0 0,1 0-1 0 0,-1 1 1 0 0,1 0 0 0 0,-1 0-1 0 0,-5 0-52 0 0,-1-1 20 0 0,0 0 0 0 0,-1 1 0 0 0,1 1 0 0 0,-1 1 0 0 0,0-1 0 0 0,1 2 0 0 0,-1 0-1 0 0,0 1 1 0 0,1 0 0 0 0,-8 2-20 0 0,14-1 7 0 0,1-1 1 0 0,-1 2-1 0 0,0-1 0 0 0,1 1 0 0 0,0 0 1 0 0,-1 0-1 0 0,1 0 0 0 0,0 1 0 0 0,1 0 1 0 0,-1 0-1 0 0,1 1 0 0 0,-1-1 0 0 0,1 1 0 0 0,1 0 1 0 0,-1 1-1 0 0,1-1 0 0 0,0 1 0 0 0,0 0 1 0 0,1 0-1 0 0,-1 0 0 0 0,0 4-7 0 0,-6 14 8 0 0,2 0 1 0 0,0 1-1 0 0,2 1 0 0 0,0-1 0 0 0,2 1 0 0 0,1 0 1 0 0,1 0-1 0 0,1 0 0 0 0,1 0 0 0 0,2 0 0 0 0,0 0 1 0 0,6 19-9 0 0,-5-27-18 0 0,1 0 0 0 0,1-1 0 0 0,1 0 0 0 0,0 0 0 0 0,1 0 0 0 0,1-1 0 0 0,1 0 0 0 0,0 0 0 0 0,1-1 0 0 0,1-1 1 0 0,0 1-1 0 0,1-2 0 0 0,0 1 0 0 0,1-2 0 0 0,0 0 0 0 0,2 0 0 0 0,-1-2 0 0 0,13 8 18 0 0,-10-9-408 0 0,1-1 0 0 0,0-1 0 0 0,0 0 0 0 0,1-1 0 0 0,0-1 0 0 0,0-1 0 0 0,15 1 408 0 0,1-1-927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8.256"/>
    </inkml:context>
    <inkml:brush xml:id="br0">
      <inkml:brushProperty name="width" value="0.2" units="cm"/>
      <inkml:brushProperty name="height" value="0.2" units="cm"/>
    </inkml:brush>
  </inkml:definitions>
  <inkml:trace contextRef="#ctx0" brushRef="#br0">60 53 11907 0 0,'25'-51'656'0'0,"-24"49"-630"0"0,0 3-33 0 0,0-1 0 0 0,-1 0 0 0 0,1 1 0 0 0,0-1 0 0 0,0 1 0 0 0,-1-1 0 0 0,1 1 0 0 0,0-1 0 0 0,-1 1 0 0 0,1-1 0 0 0,-1 1 0 0 0,1-1 0 0 0,-1 1 0 0 0,1 0 0 0 0,-1-1 0 0 0,1 1 0 0 0,-1 0 0 0 0,1 0 0 0 0,-1-1 0 0 0,0 1 0 0 0,0 0 0 0 0,1 0 0 0 0,-1 0 0 0 0,0-1 0 0 0,0 1 0 0 0,0 0 0 0 0,0 0 0 0 0,0 0 0 0 0,0 0 0 0 0,0-1 0 0 0,0 1 7 0 0,0 36-68 0 0,0-28 55 0 0,-4 57-8 0 0,-2-1-1 0 0,-4 0 1 0 0,-9 32 21 0 0,-7 45 1 0 0,22-120-38 0 0,-22 180 153 0 0,24-166-415 0 0,1-1 1 0 0,2 0-1 0 0,1 1 1 0 0,5 25 298 0 0,-2-41-1165 0 0,1 0 0 0 0,0-1-1 0 0,7 15 1166 0 0,-9-26-274 0 0,1 6 125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8.580"/>
    </inkml:context>
    <inkml:brush xml:id="br0">
      <inkml:brushProperty name="width" value="0.2" units="cm"/>
      <inkml:brushProperty name="height" value="0.2" units="cm"/>
    </inkml:brush>
  </inkml:definitions>
  <inkml:trace contextRef="#ctx0" brushRef="#br0">0 149 11554 0 0,'2'-5'175'0'0,"0"-1"-1"0"0,0 1 1 0 0,1 0-1 0 0,0 1 1 0 0,0-1-1 0 0,0 0 0 0 0,0 1 1 0 0,1 0-1 0 0,2-3-174 0 0,-5 6 16 0 0,1-1 0 0 0,0 1 0 0 0,1 0-1 0 0,-1 0 1 0 0,0-1 0 0 0,0 1 0 0 0,0 1-1 0 0,1-1 1 0 0,-1 0 0 0 0,0 1 0 0 0,1-1-1 0 0,-1 1 1 0 0,1-1 0 0 0,-1 1 0 0 0,1 0-1 0 0,-1 0 1 0 0,0 0 0 0 0,1 1 0 0 0,-1-1-1 0 0,1 0 1 0 0,-1 1 0 0 0,2 0-16 0 0,12 4 0 0 0,0 0-4 0 0,0-1 1 0 0,0 0 0 0 0,0-2 0 0 0,0 1-1 0 0,1-2 1 0 0,-1 0 0 0 0,1-1-1 0 0,6-1 4 0 0,21-7-36 0 0,-1-1 0 0 0,0-3-1 0 0,3-2 37 0 0,8-3-1532 0 0,30-3 1532 0 0,2 5-6555 0 0,38 0 6555 0 0,-89 13-1455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9.260"/>
    </inkml:context>
    <inkml:brush xml:id="br0">
      <inkml:brushProperty name="width" value="0.2" units="cm"/>
      <inkml:brushProperty name="height" value="0.2" units="cm"/>
    </inkml:brush>
  </inkml:definitions>
  <inkml:trace contextRef="#ctx0" brushRef="#br0">1 174 2641 0 0,'8'-2'432'0'0,"0"1"0"0"0,0 1 0 0 0,0 0 0 0 0,0 0 0 0 0,1 1 0 0 0,-1 0 0 0 0,0 0 0 0 0,0 1 0 0 0,5 1-432 0 0,-10-2 55 0 0,1 1 0 0 0,-1-1 1 0 0,0 1-1 0 0,1-1 0 0 0,-1 1 0 0 0,0 0 0 0 0,0 0 0 0 0,-1 0 1 0 0,1 1-1 0 0,0-1 0 0 0,-1 1 0 0 0,1 0 0 0 0,-1-1 1 0 0,0 1-1 0 0,0 0 0 0 0,0 0 0 0 0,0 0 0 0 0,-1 1 0 0 0,1-1 1 0 0,-1 0-1 0 0,0 1 0 0 0,1 2-55 0 0,2 16 70 0 0,-1 1 0 0 0,-2-1 0 0 0,0 0 1 0 0,-1 1-1 0 0,-1-1 0 0 0,-5 22-70 0 0,3-24 65 0 0,1 1-1 0 0,1 0 1 0 0,1-1 0 0 0,0 1 0 0 0,2 0-1 0 0,0 0 1 0 0,1-1 0 0 0,2 5-65 0 0,-4-23 5 0 0,0 1 0 0 0,0 0 0 0 0,0-1 0 0 0,0 1 0 0 0,1-1 0 0 0,-1 0 0 0 0,1 1-1 0 0,-1-1 1 0 0,1 0 0 0 0,0 0 0 0 0,0 0 0 0 0,0 0 0 0 0,0 0 0 0 0,0 0 0 0 0,0 0 0 0 0,0-1 0 0 0,1 1 0 0 0,-1-1 0 0 0,1 0 0 0 0,-1 0 0 0 0,1 0 0 0 0,-1 0 0 0 0,1 0 0 0 0,0 0 0 0 0,0-1 0 0 0,-1 1 0 0 0,1-1 0 0 0,0 0-1 0 0,0 0 1 0 0,-1 0 0 0 0,1 0 0 0 0,0 0 0 0 0,0-1 0 0 0,0 1-5 0 0,6-2 11 0 0,-1 0 1 0 0,1 0-1 0 0,-1-1 0 0 0,0 0 0 0 0,0 0 0 0 0,0-1 0 0 0,0 0 1 0 0,-1 0-1 0 0,1-1 0 0 0,1-2-11 0 0,1-1-7 0 0,0-2-1 0 0,-1 1 1 0 0,0-1 0 0 0,-1-1-1 0 0,0 0 1 0 0,4-8 7 0 0,-3 5-6 0 0,1 0 0 0 0,0 1-1 0 0,8-8 7 0 0,12-9 64 0 0,-30 30-46 0 0,0 0-2 0 0,0 0-20 0 0,0 0-10 0 0,0 0-2 0 0,0 0-20 0 0,0 0 11 0 0,0 0-8 0 0,0 0 13 0 0,0 20 84 0 0,-1-13-21 0 0,1 0 0 0 0,0 1 0 0 0,0-1 1 0 0,2 7-44 0 0,-1-12 6 0 0,-1 1 1 0 0,1-1-1 0 0,0 1 1 0 0,0-1 0 0 0,0 0-1 0 0,1 1 1 0 0,-1-1-1 0 0,0 0 1 0 0,1 0 0 0 0,0 1-1 0 0,-1-1 1 0 0,1-1-1 0 0,0 1 1 0 0,0 0 0 0 0,1 1-7 0 0,2 1 9 0 0,-1-1 0 0 0,0 1 0 0 0,1-1 0 0 0,0 0 1 0 0,0 0-1 0 0,0-1 0 0 0,0 0 0 0 0,0 1 0 0 0,1-2 1 0 0,-1 1-1 0 0,0-1 0 0 0,1 1 0 0 0,0-1 0 0 0,-1-1 0 0 0,1 1 1 0 0,-1-1-1 0 0,1 0 0 0 0,0-1 0 0 0,-1 1 0 0 0,1-1 1 0 0,-1 0-1 0 0,1 0 0 0 0,-1-1 0 0 0,1 0 0 0 0,-1 0 1 0 0,0 0-1 0 0,4-2-9 0 0,51-23 32 0 0,-41 20-41 0 0,0-1 0 0 0,-1-1 0 0 0,0 0 1 0 0,-1-1-1 0 0,15-12 9 0 0,-27 18-2 0 0,-1 0 0 0 0,0 0 0 0 0,-1 0 0 0 0,1-1 0 0 0,-1 0 0 0 0,0 1 0 0 0,0-1 0 0 0,0 0 1 0 0,-1 0-1 0 0,0 0 0 0 0,0-1 0 0 0,1-2 2 0 0,-1-2 18 0 0,0 1 1 0 0,0-1-1 0 0,-1 0 0 0 0,0 0 1 0 0,-1 1-1 0 0,0-1 1 0 0,-1-1-19 0 0,-2-13 150 0 0,-1 1 1 0 0,-1 0-1 0 0,0 0 1 0 0,-2 0 0 0 0,-7-15-151 0 0,1 9 129 0 0,6 16 16 0 0,1 0 0 0 0,1 0 0 0 0,1-1 1 0 0,-1-3-146 0 0,4 14-33 0 0,0 0 0 0 0,1 0 0 0 0,-1 1 0 0 0,1-1 0 0 0,0 0 0 0 0,0 0 0 0 0,0 0 1 0 0,0 0-1 0 0,0 0 0 0 0,1 1 0 0 0,-1-1 0 0 0,1 0 0 0 0,0 0 0 0 0,0 1 0 0 0,0-1 0 0 0,0 0 1 0 0,0 1-1 0 0,1-1 0 0 0,-1 1 0 0 0,1-1 0 0 0,0 1 0 0 0,1-2 33 0 0,-2 3-174 0 0,1 0-1 0 0,-1 0 1 0 0,1 0-1 0 0,-1 0 1 0 0,1 1 0 0 0,-1-1-1 0 0,1 0 1 0 0,-1 1-1 0 0,1-1 1 0 0,0 1-1 0 0,0-1 1 0 0,-1 1 0 0 0,1 0-1 0 0,0 0 1 0 0,0 0 174 0 0,4 0-96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19.761"/>
    </inkml:context>
    <inkml:brush xml:id="br0">
      <inkml:brushProperty name="width" value="0.2" units="cm"/>
      <inkml:brushProperty name="height" value="0.2" units="cm"/>
    </inkml:brush>
  </inkml:definitions>
  <inkml:trace contextRef="#ctx0" brushRef="#br0">1 188 7794 0 0,'8'-2'771'0'0,"1"1"1"0"0,0-1 0 0 0,0 1-1 0 0,7 0-771 0 0,-10 2 20 0 0,1-1 0 0 0,-1 1 0 0 0,1 0 0 0 0,-1 1 0 0 0,1-1 0 0 0,-1 1 0 0 0,0 1 0 0 0,0-1 0 0 0,0 1 0 0 0,2 1-20 0 0,-5-2-31 0 0,41 21-2025 0 0,24 7 2056 0 0,-55-24-231 0 0,1-1 0 0 0,0-1 0 0 0,0-1 0 0 0,0 0 0 0 0,1-1 0 0 0,-1 0 0 0 0,7-1 231 0 0,-17-1 26 0 0,0 0-1 0 0,0-1 1 0 0,-1 0-1 0 0,1 0 1 0 0,0 0-1 0 0,-1 0 1 0 0,1 0-1 0 0,0-1 1 0 0,-1 0-1 0 0,0 1 1 0 0,1-1-1 0 0,-1-1-25 0 0,15-7 134 0 0,-17 10-190 0 0,-1 0-49 0 0,0 0-20 0 0,8-11-406 0 0,-3 1 494 0 0,-1-1 0 0 0,0 0 0 0 0,-1-1 1 0 0,0 1-1 0 0,0-6 37 0 0,3-14 132 0 0,-4 22-55 0 0,0-1-1 0 0,-1 1 0 0 0,0-1 0 0 0,0 1 1 0 0,-1-1-1 0 0,0 0 0 0 0,-1-1-76 0 0,0 8 14 0 0,0 0 0 0 0,0 0 0 0 0,0 0 0 0 0,0 0 0 0 0,0 0 0 0 0,-1 0 0 0 0,1 1 0 0 0,-1-1 0 0 0,0 0 0 0 0,1 1 0 0 0,-1-1 0 0 0,-1 1 0 0 0,1 0 0 0 0,0 0 1 0 0,0 0-1 0 0,-1 0 0 0 0,1 0 0 0 0,-1 0 0 0 0,0 1 0 0 0,0-1 0 0 0,1 1 0 0 0,-1-1 0 0 0,0 1 0 0 0,-2 0-14 0 0,1-1 50 0 0,-1 1 1 0 0,1 0-1 0 0,-1 0 1 0 0,0 0-1 0 0,1 0 1 0 0,-1 1-1 0 0,0 0 1 0 0,0 0-1 0 0,1 0 1 0 0,-1 0-1 0 0,0 1 1 0 0,0 0-1 0 0,1 0 1 0 0,-4 1-51 0 0,0 1 97 0 0,1 0 1 0 0,-1 1 0 0 0,0-1-1 0 0,1 2 1 0 0,0-1 0 0 0,0 1-1 0 0,0 0 1 0 0,0 1-98 0 0,-11 11 165 0 0,1 0 0 0 0,1 0-1 0 0,1 2 1 0 0,1 0 0 0 0,-7 12-165 0 0,14-20 36 0 0,0 0 0 0 0,1 1-1 0 0,0-1 1 0 0,1 1 0 0 0,0 1-1 0 0,-2 9-35 0 0,6-16 21 0 0,0 0-1 0 0,0 0 1 0 0,0 0-1 0 0,1 0 1 0 0,0 0-1 0 0,0 0 1 0 0,1 0-1 0 0,-1 0 1 0 0,1 0-1 0 0,0 0 1 0 0,1 0-1 0 0,0 0 1 0 0,0 0-1 0 0,0-1 1 0 0,3 6-21 0 0,3 4-94 0 0,2-1 1 0 0,-1 0 0 0 0,2 0-1 0 0,0-1 1 0 0,0 0 0 0 0,1-1-1 0 0,1 0 1 0 0,0-1 0 0 0,1 0 0 0 0,0-1-1 0 0,6 3 94 0 0,2-1-681 0 0,0-1 1 0 0,0-1-1 0 0,1-1 0 0 0,0 0 0 0 0,0-2 0 0 0,1-1 1 0 0,17 2 680 0 0,-14-4-131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9.747"/>
    </inkml:context>
    <inkml:brush xml:id="br0">
      <inkml:brushProperty name="width" value="0.2" units="cm"/>
      <inkml:brushProperty name="height" value="0.2" units="cm"/>
    </inkml:brush>
  </inkml:definitions>
  <inkml:trace contextRef="#ctx0" brushRef="#br0">630 27 7322 0 0,'0'-2'80'0'0,"-1"1"0"0"0,1-1 0 0 0,-1 1 0 0 0,0-1 0 0 0,1 1 0 0 0,-1 0 0 0 0,0 0 0 0 0,0-1 1 0 0,0 1-1 0 0,0 0 0 0 0,0 0 0 0 0,0 0 0 0 0,0 0 0 0 0,0 0 0 0 0,0 0 0 0 0,-1 0 0 0 0,1 0 1 0 0,0 1-1 0 0,-1-1 0 0 0,1 0 0 0 0,0 1 0 0 0,-1-1 0 0 0,1 1 0 0 0,-1 0 0 0 0,1-1 0 0 0,-1 1 1 0 0,1 0-1 0 0,-1 0 0 0 0,1 0 0 0 0,-1 0 0 0 0,1 0 0 0 0,-1 0 0 0 0,1 0 0 0 0,-1 0 0 0 0,1 1 0 0 0,-1-1 1 0 0,1 1-1 0 0,-2 0-80 0 0,-1 1 39 0 0,0-1 0 0 0,0 2 1 0 0,0-1-1 0 0,0 1 1 0 0,0-1-1 0 0,0 1 0 0 0,1 0 1 0 0,-1 0-1 0 0,1 0 1 0 0,0 1-1 0 0,0 0 0 0 0,0-1-39 0 0,-75 103-1408 0 0,-5-4 0 0 0,-32 26 1408 0 0,75-90-327 0 0,-15 10 327 0 0,26-24 388 0 0,0 1-1 0 0,2 2 1 0 0,-20 26-388 0 0,42-48 110 0 0,1 1-1 0 0,0 0 1 0 0,1 0 0 0 0,-1 0 0 0 0,1 0 0 0 0,0 1-1 0 0,0 0-109 0 0,3-5 23 0 0,-1 0-1 0 0,1 0 0 0 0,-1 0 1 0 0,1 0-1 0 0,0 1 0 0 0,0-1 0 0 0,0 0 1 0 0,0 0-1 0 0,0 0 0 0 0,1 0 1 0 0,-1 0-1 0 0,0 0 0 0 0,1 0 0 0 0,0 0 1 0 0,-1 0-1 0 0,1 0 0 0 0,0 0 1 0 0,0 0-1 0 0,0 0 0 0 0,0-1 0 0 0,1 1 1 0 0,-1 0-1 0 0,0-1 0 0 0,1 1 1 0 0,0 0-23 0 0,4 4 29 0 0,1-1 1 0 0,0 0 0 0 0,0 0 0 0 0,1-1 0 0 0,-1 0 0 0 0,1 0 0 0 0,0 0 0 0 0,0-1 0 0 0,0-1 0 0 0,1 1 0 0 0,-1-1 0 0 0,3 0-30 0 0,23 3 24 0 0,-1-1 0 0 0,19-1-24 0 0,-29-2 1 0 0,60 3-828 0 0,0 4 0 0 0,0 3 0 0 0,20 9 827 0 0,8 6-1944 0 0,-77-15 1826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20.263"/>
    </inkml:context>
    <inkml:brush xml:id="br0">
      <inkml:brushProperty name="width" value="0.2" units="cm"/>
      <inkml:brushProperty name="height" value="0.2" units="cm"/>
    </inkml:brush>
  </inkml:definitions>
  <inkml:trace contextRef="#ctx0" brushRef="#br0">5 420 8762 0 0,'-4'-32'1386'0'0,"4"30"-1169"0"0,0 2-132 0 0,0 0-69 0 0,10 6-182 0 0,-5-2 103 0 0,-1 0 0 0 0,1-1 0 0 0,0 1 1 0 0,0-1-1 0 0,1 0 0 0 0,-1-1 0 0 0,1 1 1 0 0,-1-1-1 0 0,1 0 0 0 0,0-1 0 0 0,-1 1 1 0 0,1-1-1 0 0,0 0 0 0 0,0-1 0 0 0,0 1 1 0 0,0-1-1 0 0,0 0 0 0 0,0-1 0 0 0,0 1 1 0 0,1-2 62 0 0,59-7 27 0 0,31-6-655 0 0,-85 12 326 0 0,0 0 0 0 0,0-1 0 0 0,0 0 0 0 0,0-1 0 0 0,-1 0 0 0 0,6-4 302 0 0,-13 6 36 0 0,0-1 1 0 0,0 1-1 0 0,-1 0 0 0 0,1-1 0 0 0,-1 0 0 0 0,0 0 1 0 0,0 0-1 0 0,0 0 0 0 0,-1 0 0 0 0,0 0 1 0 0,1-1-1 0 0,-2 1 0 0 0,1-1 0 0 0,0 0 1 0 0,-1 1-1 0 0,0-1 0 0 0,0 0 0 0 0,0 0 0 0 0,-1 0 1 0 0,1 0-1 0 0,-1 0 0 0 0,0 0 0 0 0,-1 0 1 0 0,1 0-37 0 0,-2-13 258 0 0,-1 0 1 0 0,0 0-1 0 0,-1 0 0 0 0,-1 0 1 0 0,-6-14-259 0 0,2 2 244 0 0,-12-29 398 0 0,19 55-589 0 0,1 0 1 0 0,-2 1-1 0 0,1-1 1 0 0,0 0-1 0 0,-1 1 1 0 0,1-1-1 0 0,-1 1 1 0 0,0 0 0 0 0,0 0-1 0 0,0 0 1 0 0,-1 0-1 0 0,1 0-53 0 0,1 3 0 0 0,1-1-1 0 0,-1 1 1 0 0,0-1 0 0 0,0 1-1 0 0,1-1 1 0 0,-1 1 0 0 0,0 0-1 0 0,0 0 1 0 0,0 0 0 0 0,1 0-1 0 0,-1 0 1 0 0,0 0 0 0 0,0 1-1 0 0,0-1 1 0 0,1 1-1 0 0,-1-1 1 0 0,0 1 0 0 0,1-1-1 0 0,-1 1 1 0 0,0 0 0 0 0,1 0-1 0 0,-1 0 1 0 0,1 0 0 0 0,-1 0-1 0 0,0 1 1 0 0,-6 4 16 0 0,0 1 0 0 0,0 0-1 0 0,-5 7-15 0 0,12-13 4 0 0,-8 10 15 0 0,-1 0 1 0 0,2 1 0 0 0,0 0 0 0 0,1 0 0 0 0,0 1 0 0 0,0 0-1 0 0,2 1 1 0 0,-1-1 0 0 0,2 1 0 0 0,0 0 0 0 0,0 0 0 0 0,2 0-1 0 0,-1 10-19 0 0,1-5 26 0 0,1 1 0 0 0,1-1-1 0 0,1 1 1 0 0,0 0-1 0 0,2-1 1 0 0,0 0 0 0 0,1 1-1 0 0,1-1 1 0 0,7 15-26 0 0,-6-19-3 0 0,1 1 1 0 0,0-1-1 0 0,1 0 1 0 0,1-1-1 0 0,1 0 1 0 0,0 0-1 0 0,0-1 1 0 0,1 0-1 0 0,1-1 3 0 0,-3-3-289 0 0,1-1 1 0 0,-1 0-1 0 0,2-1 0 0 0,-1 0 0 0 0,1-1 1 0 0,0 0-1 0 0,0-1 0 0 0,0 0 0 0 0,1 0 1 0 0,0-1-1 0 0,0-1 0 0 0,8 2 289 0 0,5-1-1123 0 0,0-1-189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20.729"/>
    </inkml:context>
    <inkml:brush xml:id="br0">
      <inkml:brushProperty name="width" value="0.2" units="cm"/>
      <inkml:brushProperty name="height" value="0.2" units="cm"/>
    </inkml:brush>
  </inkml:definitions>
  <inkml:trace contextRef="#ctx0" brushRef="#br0">17 43 8402 0 0,'-7'-29'2971'0'0,"7"29"-2943"0"0,0 0 1 0 0,0 0 0 0 0,0 0-1 0 0,0 0 1 0 0,0 0-1 0 0,0 0 1 0 0,-1 0-1 0 0,1 0 1 0 0,0 0-1 0 0,0 0 1 0 0,0 0 0 0 0,0 0-1 0 0,0 0 1 0 0,0 0-1 0 0,0 0 1 0 0,0 0-1 0 0,0 0 1 0 0,0 0-1 0 0,0 0 1 0 0,0 0-1 0 0,0 1 1 0 0,0-1 0 0 0,0 0-1 0 0,0 0 1 0 0,0 0-1 0 0,-1 0 1 0 0,1 0-1 0 0,0 0 1 0 0,0 0-1 0 0,0 0 1 0 0,0 0-1 0 0,0 0 1 0 0,0 0 0 0 0,0 0-1 0 0,0 0 1 0 0,0 0-1 0 0,0-1 1 0 0,0 1-1 0 0,0 0 1 0 0,0 0-1 0 0,0 0 1 0 0,0 0 0 0 0,-1 0-1 0 0,1 0 1 0 0,0 0-1 0 0,0 0 1 0 0,0 0-1 0 0,0 0 1 0 0,0 0-1 0 0,0 0 1 0 0,0 0-1 0 0,0 0 1 0 0,0 0 0 0 0,0 0-1 0 0,0 0 1 0 0,0 0-1 0 0,0 0-28 0 0,-1 17 84 0 0,-2 78-170 0 0,1-51-254 0 0,1 0 1 0 0,2 0-1 0 0,6 31 340 0 0,-6-69-76 0 0,0 1 1 0 0,0-1 0 0 0,0 0-1 0 0,1 1 1 0 0,0-1-1 0 0,0 0 1 0 0,1 0 0 0 0,0-1-1 0 0,0 1 1 0 0,0 0 0 0 0,0-1-1 0 0,4 4 76 0 0,-6-8-6 0 0,0-1 0 0 0,0 1-1 0 0,0-1 1 0 0,0 1 0 0 0,0-1-1 0 0,0 0 1 0 0,0 1-1 0 0,0-1 1 0 0,0 0 0 0 0,0 0-1 0 0,0 0 1 0 0,0 1 0 0 0,1-1-1 0 0,-1 0 1 0 0,0-1 0 0 0,0 1-1 0 0,0 0 1 0 0,0 0-1 0 0,0 0 1 0 0,0-1 0 0 0,0 1-1 0 0,0 0 1 0 0,0-1 0 0 0,0 1-1 0 0,0-1 1 0 0,0 1 0 0 0,0-1-1 0 0,0 0 1 0 0,0 1-1 0 0,0-1 1 0 0,0 0 0 0 0,-1 0-1 0 0,1 1 1 0 0,0-2 6 0 0,27-30 58 0 0,-8 1-10 0 0,-2 0 1 0 0,-1-2-1 0 0,5-14-48 0 0,-1 0 17 0 0,9-9-17 0 0,-22 41 4 0 0,2 0 0 0 0,0 1 0 0 0,0 1 0 0 0,1 0 0 0 0,10-8-4 0 0,-17 16 3 0 0,1 1 1 0 0,-1 1-1 0 0,1-1 0 0 0,0 1 0 0 0,0 0 0 0 0,0 0 0 0 0,1 0 0 0 0,-1 1 0 0 0,1-1 0 0 0,-1 2 0 0 0,1-1 1 0 0,0 0-1 0 0,1 1-3 0 0,-4 1 12 0 0,1-1 0 0 0,-1 1 0 0 0,0 0 0 0 0,0 1 0 0 0,1-1 1 0 0,-1 1-1 0 0,0-1 0 0 0,1 1 0 0 0,-1 0 0 0 0,0 0 0 0 0,0 0 1 0 0,0 1-1 0 0,0-1 0 0 0,0 1 0 0 0,0 0 0 0 0,-1-1 0 0 0,1 1 0 0 0,0 1 1 0 0,-1-1-1 0 0,1 0 0 0 0,-1 0 0 0 0,0 1 0 0 0,0 0 0 0 0,0 0-12 0 0,10 16 87 0 0,-1 1-1 0 0,-1 0 0 0 0,0 1 0 0 0,-2 0 0 0 0,0 0 0 0 0,-2 1 0 0 0,2 9-86 0 0,9 28 15 0 0,-6-25-800 0 0,1 1 1 0 0,1-2-1 0 0,2 1 1 0 0,19 29 784 0 0,-21-44-108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22.098"/>
    </inkml:context>
    <inkml:brush xml:id="br0">
      <inkml:brushProperty name="width" value="0.2" units="cm"/>
      <inkml:brushProperty name="height" value="0.2" units="cm"/>
    </inkml:brush>
  </inkml:definitions>
  <inkml:trace contextRef="#ctx0" brushRef="#br0">249 209 7466 0 0,'-1'-21'633'0'0,"1"-28"905"0"0,1 47-1494 0 0,-1-1 0 0 0,0 1 0 0 0,1-1-1 0 0,0 1 1 0 0,-1 0 0 0 0,1-1 0 0 0,0 1 0 0 0,0 0 0 0 0,1 0 0 0 0,-1 0 0 0 0,0 0 0 0 0,1 0 0 0 0,-1 0 0 0 0,1 0 0 0 0,0 0 0 0 0,-1 1 0 0 0,3-2-44 0 0,83-46-114 0 0,-87 49 108 0 0,0 0-1 0 0,0 0 0 0 0,0 0 1 0 0,0 0-1 0 0,0-1 1 0 0,1 1-1 0 0,-1 0 0 0 0,0 0 1 0 0,0 0-1 0 0,0 0 1 0 0,0 0-1 0 0,1 0 0 0 0,-1 0 1 0 0,0 0-1 0 0,0-1 0 0 0,0 1 1 0 0,0 0-1 0 0,1 0 1 0 0,-1 0-1 0 0,0 0 0 0 0,0 0 1 0 0,0 0-1 0 0,1 0 1 0 0,-1 0-1 0 0,0 0 0 0 0,0 0 1 0 0,0 0-1 0 0,0 0 1 0 0,1 0-1 0 0,-1 0 0 0 0,0 0 1 0 0,0 0-1 0 0,0 0 1 0 0,1 1-1 0 0,-1-1 0 0 0,0 0 1 0 0,0 0-1 0 0,0 0 0 0 0,0 0 1 0 0,0 0-1 0 0,1 0 7 0 0,-3 9-92 0 0,-7 12 32 0 0,6-15 63 0 0,-1 0 0 0 0,0 0-1 0 0,0 0 1 0 0,0 0-1 0 0,-1-1 1 0 0,0 0 0 0 0,0 0-1 0 0,0 0 1 0 0,-1 0-1 0 0,1-1 1 0 0,-1 0 0 0 0,-4 2-3 0 0,5-3 21 0 0,-1-1 1 0 0,1 0-1 0 0,0-1 0 0 0,0 1 1 0 0,-1-1-1 0 0,1 0 1 0 0,-1 0-1 0 0,1-1 1 0 0,-1 1-1 0 0,1-1 1 0 0,-1-1-1 0 0,1 1 1 0 0,-1-1-1 0 0,1 0 1 0 0,0 0-1 0 0,-4-1-21 0 0,-11-4 59 0 0,-5 0-17 0 0,0-2 0 0 0,0 0 0 0 0,0-2 0 0 0,-15-9-42 0 0,37 17-5 0 0,0 1 0 0 0,0-1 0 0 0,1 0 0 0 0,-1 0 0 0 0,1-1 0 0 0,0 1 0 0 0,0 0 0 0 0,0-1 0 0 0,0 0 0 0 0,0 1 5 0 0,1 1-38 0 0,1 0 0 0 0,-1 0 0 0 0,1 0 0 0 0,-1 0 0 0 0,1 0 0 0 0,-1 0 0 0 0,1 0 0 0 0,0 0 0 0 0,-1 0 0 0 0,1 0 0 0 0,0-1 0 0 0,0 1 0 0 0,0 0 0 0 0,0 0 0 0 0,0 0 1 0 0,0 0-1 0 0,0 0 0 0 0,0 0 0 0 0,0 0 0 0 0,1 0 0 0 0,-1-1 0 0 0,0 1 0 0 0,1 0 0 0 0,-1 0 0 0 0,1 0 0 0 0,-1 0 0 0 0,1 0 0 0 0,0 1 0 0 0,0-2 38 0 0,4-5-768 0 0,1 1 1 0 0,0 0-1 0 0,1 0 1 0 0,6-4 767 0 0,0 2-659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22.637"/>
    </inkml:context>
    <inkml:brush xml:id="br0">
      <inkml:brushProperty name="width" value="0.2" units="cm"/>
      <inkml:brushProperty name="height" value="0.2" units="cm"/>
    </inkml:brush>
  </inkml:definitions>
  <inkml:trace contextRef="#ctx0" brushRef="#br0">1 1 8 0 0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23.076"/>
    </inkml:context>
    <inkml:brush xml:id="br0">
      <inkml:brushProperty name="width" value="0.2" units="cm"/>
      <inkml:brushProperty name="height" value="0.2" units="cm"/>
    </inkml:brush>
  </inkml:definitions>
  <inkml:trace contextRef="#ctx0" brushRef="#br0">352 51 1224 0 0,'14'-8'5965'0'0,"-18"14"-3900"0"0,-26 24-2704 0 0,19-20 1357 0 0,-67 64-123 0 0,28-28 88 0 0,-20 26-683 0 0,56-55 59 0 0,-1 0-1 0 0,2 2 1 0 0,1-1 0 0 0,0 2 0 0 0,1 0 0 0 0,-3 9-59 0 0,8-15 53 0 0,1 1 0 0 0,0 0 0 0 0,1-1 0 0 0,0 2 0 0 0,1-1 0 0 0,1 0 0 0 0,0 1 0 0 0,2-1 0 0 0,-1 7-53 0 0,2-15 24 0 0,0 1 0 0 0,0-1 1 0 0,0 1-1 0 0,1-1 1 0 0,0 1-1 0 0,0-1 1 0 0,1 0-1 0 0,0 0 0 0 0,0 0 1 0 0,1-1-1 0 0,0 1 1 0 0,0-1-1 0 0,0 0 1 0 0,1 0-1 0 0,0 0 0 0 0,0-1 1 0 0,1 1-1 0 0,-1-1 1 0 0,1 0-1 0 0,1-1-24 0 0,0 2 13 0 0,1-1-1 0 0,0 0 1 0 0,1 0-1 0 0,-1-1 1 0 0,1-1-1 0 0,0 1 1 0 0,-1-1 0 0 0,1-1-1 0 0,1 1 1 0 0,-1-2-1 0 0,0 1 1 0 0,1-1-1 0 0,-1-1 1 0 0,5 1-13 0 0,-6-2-12 0 0,0 0 0 0 0,0 0-1 0 0,-1-1 1 0 0,1 0 0 0 0,-1 0 0 0 0,1-1 0 0 0,-1 0 0 0 0,0 0 0 0 0,0-1-1 0 0,0 1 1 0 0,-1-2 0 0 0,1 1 0 0 0,-1-1 0 0 0,0 0 0 0 0,0 0 0 0 0,-1-1 0 0 0,4-3 12 0 0,12-16-174 0 0,0-2 1 0 0,-2-1 0 0 0,-1 0-1 0 0,-2-1 1 0 0,0-1 0 0 0,-2-1 0 0 0,8-24 173 0 0,-14 32-62 0 0,-1-1 0 0 0,-1 0 0 0 0,-1 0 0 0 0,-1-1 1 0 0,-1 0-1 0 0,-1 1 0 0 0,-1-1 0 0 0,-1 0 0 0 0,-2 0 0 0 0,-3-21 62 0 0,3 38 25 0 0,0 0 0 0 0,0 0 0 0 0,-1 0-1 0 0,1 0 1 0 0,-2 0 0 0 0,1 1-1 0 0,-1-1 1 0 0,-3-3-25 0 0,4 7 7 0 0,-1 0 0 0 0,1 0 1 0 0,-1 0-1 0 0,0 0 0 0 0,1 1 0 0 0,-2-1 1 0 0,1 1-1 0 0,0 0 0 0 0,-1 0 0 0 0,1 1 1 0 0,-1 0-1 0 0,0-1 0 0 0,0 2 0 0 0,0-1-7 0 0,-24-6-684 0 0,0 2 0 0 0,-1 0 0 0 0,1 3 0 0 0,-1 0 0 0 0,-5 2 684 0 0,9-1-1632 0 0,11 1 471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25.402"/>
    </inkml:context>
    <inkml:brush xml:id="br0">
      <inkml:brushProperty name="width" value="0.2" units="cm"/>
      <inkml:brushProperty name="height" value="0.2" units="cm"/>
    </inkml:brush>
  </inkml:definitions>
  <inkml:trace contextRef="#ctx0" brushRef="#br0">9 1 448 0 0,'-1'4'-48'0'0,"1"3"48"0"0,-2-1-72 0 0,0-1-240 0 0,0 1 312 0 0,0 0 0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25.773"/>
    </inkml:context>
    <inkml:brush xml:id="br0">
      <inkml:brushProperty name="width" value="0.2" units="cm"/>
      <inkml:brushProperty name="height" value="0.2" units="cm"/>
    </inkml:brush>
  </inkml:definitions>
  <inkml:trace contextRef="#ctx0" brushRef="#br0">244 1 2601 0 0,'0'0'862'0'0,"0"0"-36"0"0,0 0-26 0 0,0 0-92 0 0,0 0-133 0 0,0 0-67 0 0,0 0-78 0 0,0 0-38 0 0,-10 6 313 0 0,9-4-628 0 0,0 0 0 0 0,-1 1 0 0 0,1-1 0 0 0,0 1-1 0 0,0-1 1 0 0,1 1 0 0 0,-1-1 0 0 0,0 1 0 0 0,1 2-77 0 0,-4 10 267 0 0,-158 513 1503 0 0,135-421-4794 0 0,0 33 3024 0 0,22-98-118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27.539"/>
    </inkml:context>
    <inkml:brush xml:id="br0">
      <inkml:brushProperty name="width" value="0.2" units="cm"/>
      <inkml:brushProperty name="height" value="0.2" units="cm"/>
    </inkml:brush>
  </inkml:definitions>
  <inkml:trace contextRef="#ctx0" brushRef="#br0">601 564 8378 0 0,'-1'-4'14'0'0,"-1"1"-1"0"0,1 0 1 0 0,-1-1 0 0 0,1 1 0 0 0,-1 0 0 0 0,0 0-1 0 0,0 0 1 0 0,0 0 0 0 0,-1 1 0 0 0,1-1-1 0 0,-1 1 1 0 0,1-1 0 0 0,-1 1 0 0 0,0 0 0 0 0,0 0-1 0 0,-2-2-13 0 0,0 2 6 0 0,1 0 0 0 0,-1 1 0 0 0,0-1-1 0 0,0 1 1 0 0,0 0 0 0 0,0 0 0 0 0,0 0-1 0 0,0 1 1 0 0,0 0 0 0 0,0 0-1 0 0,0 0 1 0 0,-1 0-6 0 0,-17 3 51 0 0,1 2 0 0 0,0 0-1 0 0,1 1 1 0 0,-1 0 0 0 0,1 2 0 0 0,0 1 0 0 0,1 1-1 0 0,-18 11-50 0 0,-5 6 363 0 0,2 1 0 0 0,1 2 0 0 0,-17 18-363 0 0,41-34 203 0 0,0 1-1 0 0,2 0 0 0 0,0 1 1 0 0,0 2-203 0 0,10-13 38 0 0,1-1 0 0 0,-1 1 0 0 0,1 0 0 0 0,1 1-1 0 0,-1-1 1 0 0,1 0 0 0 0,-1 1 0 0 0,2-1 0 0 0,-1 1 0 0 0,0 0 0 0 0,1 0 0 0 0,0 0 0 0 0,1-1 0 0 0,-1 1 0 0 0,1 0-1 0 0,1 6-37 0 0,0-10 1 0 0,0 1 0 0 0,0 0 0 0 0,0-1 0 0 0,0 1 0 0 0,0-1 0 0 0,1 1 0 0 0,-1-1 0 0 0,1 0 0 0 0,0 0 0 0 0,0 0 0 0 0,0 0 0 0 0,0 0 0 0 0,0 0 0 0 0,0 0 0 0 0,1 0 0 0 0,-1-1 0 0 0,0 1 0 0 0,1-1 0 0 0,-1 0-1 0 0,1 0 1 0 0,0 0 0 0 0,-1 0 0 0 0,1 0 0 0 0,0 0 0 0 0,0-1 0 0 0,1 1-1 0 0,11 2-128 0 0,0-1-1 0 0,0-1 1 0 0,0 0-1 0 0,5-1 129 0 0,-4-1-181 0 0,-1 0 0 0 0,1-1 1 0 0,-1-1-1 0 0,0 0 0 0 0,0-1 0 0 0,0-1 0 0 0,-1 0 1 0 0,1-1-1 0 0,-1-1 0 0 0,0 0 0 0 0,1-2 181 0 0,12-8 166 0 0,-1-2 0 0 0,0 0 0 0 0,-1-2-1 0 0,19-21-165 0 0,-37 35 135 0 0,1 0 0 0 0,0 1 0 0 0,0-1 0 0 0,0 2-1 0 0,1-1 1 0 0,0 1 0 0 0,0 1 0 0 0,0-1-1 0 0,1 2 1 0 0,8-3-135 0 0,-14 4 7 0 0,0 1-1 0 0,0 1 1 0 0,0-1 0 0 0,1 0-1 0 0,-1 1 1 0 0,0 0 0 0 0,1 0-1 0 0,-1 0 1 0 0,0 1 0 0 0,0 0-1 0 0,1-1 1 0 0,-1 1-1 0 0,0 1 1 0 0,0-1 0 0 0,0 1-1 0 0,0-1 1 0 0,0 1 0 0 0,-1 0-1 0 0,1 0 1 0 0,0 1 0 0 0,-1-1-1 0 0,0 1 1 0 0,1 0-1 0 0,-1 0 1 0 0,0 0 0 0 0,2 3-7 0 0,30 46 297 0 0,-29-41-245 0 0,0 0 0 0 0,2 0 0 0 0,-1-1 0 0 0,1 0 0 0 0,1-1 0 0 0,6 6-52 0 0,2 1-518 0 0,1-2 0 0 0,1-1 0 0 0,0 0-1 0 0,1-1 1 0 0,0-1 0 0 0,1-1 0 0 0,7 2 518 0 0,-25-11-243 0 0,0 0 1 0 0,-1-1-1 0 0,1 1 1 0 0,0-1-1 0 0,-1 0 1 0 0,1 0-1 0 0,0 0 0 0 0,0 0 1 0 0,-1 0-1 0 0,1 0 1 0 0,0-1-1 0 0,-1 1 1 0 0,1-1-1 0 0,0 0 1 0 0,-1 0-1 0 0,1 0 1 0 0,-1 0-1 0 0,1 0 1 0 0,-1-1-1 0 0,0 1 0 0 0,1-1 1 0 0,-1 1-1 0 0,0-1 1 0 0,1-1 242 0 0,5-5-44 0 0,1-2 0 0 0,-1 1 0 0 0,0-1 1 0 0,-1-1-1 0 0,0 0 44 0 0,21-27 2404 0 0,-19 28-1790 0 0,35-35 1747 0 0,-40 42-2215 0 0,0 0 0 0 0,0 0 1 0 0,0 1-1 0 0,0-1 0 0 0,0 1 0 0 0,1 0 0 0 0,-1 0 0 0 0,1 1 0 0 0,-1-1 1 0 0,1 1-1 0 0,4-1-146 0 0,3 2-71 0 0,0 0 1 0 0,0 1-1 0 0,0 0 1 0 0,0 1 0 0 0,0 0-1 0 0,-1 1 1 0 0,1 0-1 0 0,-1 1 1 0 0,1 0 0 0 0,-1 1-1 0 0,2 2 71 0 0,10 3-877 0 0,1-2-1 0 0,2 1 878 0 0,16 8-576 0 0,-35-14 543 0 0,0 1 0 0 0,-1-1-1 0 0,2-1 1 0 0,-1 1 0 0 0,0-1 0 0 0,0 0 0 0 0,5 0 33 0 0,18 1-33 0 0,-15-1 207 0 0,-1 0 0 0 0,0-2-1 0 0,1 1 1 0 0,-1-2 0 0 0,12-1-174 0 0,44-7 626 0 0,-44 6-788 0 0,0 0 0 0 0,-1-2 0 0 0,0 0 0 0 0,23-10 162 0 0,120-48-668 0 0,-166 62 668 0 0,-1 1-1 0 0,0 0 0 0 0,1-1 1 0 0,-1 0-1 0 0,0 1 0 0 0,1-1 1 0 0,-1 0-1 0 0,0 1 0 0 0,0-1 0 0 0,1 0 1 0 0,-1 0-1 0 0,0 0 0 0 0,0 0 1 0 0,0 0-1 0 0,0 0 0 0 0,0-1 1 0 0,-1 1-1 0 0,1 0 0 0 0,0 0 1 0 0,0-1-1 0 0,-1 1 0 0 0,1 0 1 0 0,-1-1-1 0 0,1 1 0 0 0,-1-1 1 0 0,0 1 18 0 0,-1 0-1 0 0,1-1 0 0 0,0 1 1 0 0,-1 0-1 0 0,1 0 0 0 0,-1 0 1 0 0,0 0-1 0 0,1-1 0 0 0,-1 1 0 0 0,0 0 1 0 0,0 0-1 0 0,0 1 0 0 0,0-1 1 0 0,0 0-1 0 0,0 0 0 0 0,0 0 1 0 0,0 0-1 0 0,0 1 0 0 0,0-1 1 0 0,0 1-1 0 0,0-1 0 0 0,0 1 1 0 0,-1-1-1 0 0,1 1 0 0 0,0-1 1 0 0,0 1-1 0 0,-2 0-17 0 0,-11-4 182 0 0,-1 1 1 0 0,-1 1-1 0 0,1 0 0 0 0,0 1 0 0 0,0 0 1 0 0,-1 2-1 0 0,-6 0-182 0 0,-19 4 932 0 0,1 1 1 0 0,-7 4-933 0 0,30-6 99 0 0,0 1 0 0 0,1 1 0 0 0,-1 0 0 0 0,1 1 0 0 0,1 1 0 0 0,-1 1 0 0 0,-12 9-99 0 0,17-10 45 0 0,1 0 1 0 0,0 0 0 0 0,0 1 0 0 0,1 0 0 0 0,0 1 0 0 0,1 0 0 0 0,0 0 0 0 0,1 1 0 0 0,0 0-1 0 0,0 0 1 0 0,1 0-46 0 0,3-5 1 0 0,1 0 0 0 0,0-1-1 0 0,0 1 1 0 0,1 0 0 0 0,0 0-1 0 0,0 0 1 0 0,0 0 0 0 0,0 0-1 0 0,1 0 1 0 0,0 0 0 0 0,0 0 0 0 0,1 0-1 0 0,0 0 1 0 0,0 0 0 0 0,0 0-1 0 0,1 0 1 0 0,0-1 0 0 0,1 3-1 0 0,-1-3 1 0 0,0-1-1 0 0,1 1 1 0 0,0-1 0 0 0,0 0 0 0 0,0 1 0 0 0,1-1 0 0 0,-1-1 0 0 0,1 1 0 0 0,0 0 0 0 0,0-1 0 0 0,1 0 0 0 0,-1 0 0 0 0,0 0-1 0 0,1-1 1 0 0,0 1 0 0 0,-1-1 0 0 0,1 0 0 0 0,0 0 0 0 0,0-1 0 0 0,5 1-1 0 0,4 1 4 0 0,-1-2 0 0 0,1 0 0 0 0,-1-1 0 0 0,1 0 0 0 0,-1-1 0 0 0,1 0 0 0 0,-1-2 0 0 0,1 1 0 0 0,-1-1 0 0 0,0-1 0 0 0,0-1-1 0 0,-1 0 1 0 0,1 0 0 0 0,3-3-4 0 0,24-14-57 0 0,0-1-1 0 0,-2-3 1 0 0,21-18 57 0 0,-29 20-108 0 0,-2-2 1 0 0,0-1 0 0 0,-2-1 0 0 0,-1-2 0 0 0,-1 0 0 0 0,-2-2-1 0 0,-1 0 1 0 0,8-19 107 0 0,16-39-330 0 0,-3-2 0 0 0,17-63 330 0 0,-43 113 136 0 0,1 0 1 0 0,2 0-1 0 0,2 2 1 0 0,1 1-1 0 0,3 0 0 0 0,1 2 1 0 0,11-12-137 0 0,-30 44 1113 0 0,-12 16-721 0 0,-15 20-6 0 0,-23 26 750 0 0,-5 13-1136 0 0,35-48 90 0 0,0 1 1 0 0,2 0-1 0 0,1 0 1 0 0,0 1-1 0 0,1 4-90 0 0,-3 16 0 0 0,2 1 0 0 0,2 0 0 0 0,3 1 0 0 0,1-1 0 0 0,2 1 0 0 0,2 0 0 0 0,2 0 0 0 0,2 0 0 0 0,2-1 0 0 0,4 9 0 0 0,-7-42-186 0 0,1 1 0 0 0,0-1 0 0 0,1 0 0 0 0,0 0 0 0 0,1 0 0 0 0,0-1 0 0 0,1 0 0 0 0,0 0 0 0 0,0 0 0 0 0,2-1 0 0 0,-1 0 0 0 0,1-1 0 0 0,1 0 0 0 0,-1 0 0 0 0,1-1 0 0 0,1 0 0 0 0,0-1 0 0 0,0 0 0 0 0,0-1 0 0 0,1 0 0 0 0,3 1 186 0 0,19 5-572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44.015"/>
    </inkml:context>
    <inkml:brush xml:id="br0">
      <inkml:brushProperty name="width" value="0.2" units="cm"/>
      <inkml:brushProperty name="height" value="0.2" units="cm"/>
    </inkml:brush>
  </inkml:definitions>
  <inkml:trace contextRef="#ctx0" brushRef="#br0">735 125 4185 0 0,'-2'-44'6067'0'0,"2"43"-6073"0"0,0 1-113 0 0,0 0-37 0 0,-13-13-1212 0 0,1 4 1327 0 0,-1 1-1 0 0,-1 0 0 0 0,1 1 1 0 0,-1 1-1 0 0,-1 0 1 0 0,1 1-1 0 0,-1 0 1 0 0,1 1-1 0 0,-2 1 42 0 0,4 1-54 0 0,0 0 0 0 0,-1 1 0 0 0,1 0 1 0 0,0 1-1 0 0,-1 0 0 0 0,1 1 0 0 0,0 1 0 0 0,0 0 0 0 0,0 0 1 0 0,0 2-1 0 0,0-1 0 0 0,-1 2 54 0 0,-35 15-154 0 0,0 3 0 0 0,2 2 0 0 0,-19 14 154 0 0,33-18 163 0 0,1 2 0 0 0,1 1-1 0 0,2 1 1 0 0,0 1 0 0 0,-2 6-163 0 0,26-28 113 0 0,1 0-1 0 0,0 0 0 0 0,-1 0 1 0 0,2 1-1 0 0,-1-1 1 0 0,0 1-1 0 0,1 0 1 0 0,0 0-1 0 0,0 0 1 0 0,0 0-1 0 0,1 0 1 0 0,-1 1-1 0 0,1-1 1 0 0,0 3-113 0 0,1-3 106 0 0,1-1 1 0 0,-1 1 0 0 0,1-1-1 0 0,0 1 1 0 0,0-1-1 0 0,0 0 1 0 0,0 1-1 0 0,1-1 1 0 0,0 0-1 0 0,-1 0 1 0 0,2 0-1 0 0,-1 0 1 0 0,0 0-1 0 0,1-1 1 0 0,0 1 0 0 0,0-1-1 0 0,2 3-106 0 0,4 3 80 0 0,1-1 0 0 0,0 0 0 0 0,1-1 0 0 0,-1 0 1 0 0,2 0-1 0 0,-1-1 0 0 0,0 0 0 0 0,1-1 0 0 0,0-1 0 0 0,10 3-80 0 0,16 3-43 0 0,1-2 0 0 0,34 4 43 0 0,219 18-4070 0 0,-242-26 2585 0 0,1 2-251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44.665"/>
    </inkml:context>
    <inkml:brush xml:id="br0">
      <inkml:brushProperty name="width" value="0.2" units="cm"/>
      <inkml:brushProperty name="height" value="0.2" units="cm"/>
    </inkml:brush>
  </inkml:definitions>
  <inkml:trace contextRef="#ctx0" brushRef="#br0">1 24 10730 0 0,'0'-1'73'0'0,"0"0"0"0"0,0 1 0 0 0,-1-1 1 0 0,1 0-1 0 0,0 0 0 0 0,0 0 0 0 0,0 0 0 0 0,0 1 0 0 0,0-1 0 0 0,1 0 0 0 0,-1 0 0 0 0,0 0 0 0 0,0 1 0 0 0,0-1 0 0 0,1 0 0 0 0,-1 0 0 0 0,0 1 0 0 0,1-1 0 0 0,-1 0 0 0 0,1 0 1 0 0,-1 1-1 0 0,1-1 0 0 0,-1 1 0 0 0,1-1 0 0 0,-1 0 0 0 0,1 1 0 0 0,0-1 0 0 0,-1 1 0 0 0,1-1 0 0 0,0 1 0 0 0,-1 0 0 0 0,1-1 0 0 0,0 1 0 0 0,0 0 0 0 0,0-1-73 0 0,1 1 25 0 0,0 1 0 0 0,0-1 0 0 0,0 1 0 0 0,0-1 0 0 0,0 1 0 0 0,0 0 0 0 0,0-1 0 0 0,0 1 0 0 0,0 0 0 0 0,-1 0-1 0 0,1 1 1 0 0,0-1 0 0 0,-1 0 0 0 0,2 1-25 0 0,69 58-407 0 0,-3 3 0 0 0,53 61 407 0 0,-84-80-153 0 0,-2 1 1 0 0,-2 2-1 0 0,-2 2 0 0 0,-2 1 1 0 0,3 12 152 0 0,-24-44-16 0 0,-1 2 0 0 0,0-1 1 0 0,-2 1-1 0 0,0 0 1 0 0,-2 1-1 0 0,0-1 1 0 0,-1 1-1 0 0,-1 0 0 0 0,-1 17 16 0 0,-2-21-1 0 0,0 0-1 0 0,-1 0 0 0 0,-1 0 0 0 0,0-1 1 0 0,-2 1-1 0 0,0-1 0 0 0,0 0 0 0 0,-2 0 1 0 0,0-1-1 0 0,0 0 0 0 0,-2 0 0 0 0,-2 3 2 0 0,-9 9-210 0 0,-1-1-1 0 0,-1 0 1 0 0,-1-2 0 0 0,-1-1-1 0 0,-6 4 211 0 0,-28 19-2457 0 0,-52 31 2457 0 0,42-34-1282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20.076"/>
    </inkml:context>
    <inkml:brush xml:id="br0">
      <inkml:brushProperty name="width" value="0.2" units="cm"/>
      <inkml:brushProperty name="height" value="0.2" units="cm"/>
    </inkml:brush>
  </inkml:definitions>
  <inkml:trace contextRef="#ctx0" brushRef="#br0">112 53 7970 0 0,'-20'-15'675'0'0,"16"11"-498"0"0,0 0 1 0 0,0 1 0 0 0,0-1-1 0 0,-1 1 1 0 0,1 0 0 0 0,-1 0-1 0 0,0 1 1 0 0,0-1 0 0 0,0 1-1 0 0,0 0 1 0 0,-1 1 0 0 0,1-1-1 0 0,-1 1-177 0 0,5 1 11 0 0,0 0-1 0 0,0 1 0 0 0,0-1 0 0 0,0 0 1 0 0,0 1-1 0 0,0-1 0 0 0,0 1 0 0 0,0 0 1 0 0,0-1-1 0 0,0 1 0 0 0,0 0 0 0 0,0-1 1 0 0,0 1-1 0 0,0 0 0 0 0,1 0 1 0 0,-1 0-1 0 0,0 0 0 0 0,0 0 0 0 0,1 0 1 0 0,-1 0-1 0 0,1 0 0 0 0,-1 0 0 0 0,1 0 1 0 0,-1 0-1 0 0,1 0 0 0 0,0 0 0 0 0,-1 0 1 0 0,1 0-1 0 0,0 1 0 0 0,0-1 0 0 0,0 0 1 0 0,0 0-11 0 0,-2 46-83 0 0,2-38 37 0 0,4 154-2417 0 0,-1-130 604 0 0,1 0 1 0 0,1-1-1 0 0,9 31 1859 0 0,-8-48-570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45.728"/>
    </inkml:context>
    <inkml:brush xml:id="br0">
      <inkml:brushProperty name="width" value="0.2" units="cm"/>
      <inkml:brushProperty name="height" value="0.2" units="cm"/>
    </inkml:brush>
  </inkml:definitions>
  <inkml:trace contextRef="#ctx0" brushRef="#br0">1109 9 9978 0 0,'-1'-1'39'0'0,"1"1"-1"0"0,-1-1 1 0 0,1 0-1 0 0,-1 1 1 0 0,0-1 0 0 0,0 1-1 0 0,1-1 1 0 0,-1 1-1 0 0,0-1 1 0 0,0 1 0 0 0,1-1-1 0 0,-1 1 1 0 0,0 0-1 0 0,0-1 1 0 0,0 1 0 0 0,0 0-1 0 0,0 0 1 0 0,0 0-1 0 0,1 0 1 0 0,-1 0 0 0 0,0 0-1 0 0,0 0 1 0 0,0 0-1 0 0,0 0 1 0 0,0 0-1 0 0,0 0 1 0 0,0 0 0 0 0,0 1-1 0 0,1-1 1 0 0,-2 0-39 0 0,-1 2-45 0 0,0 0 0 0 0,1 1 0 0 0,-1-1 1 0 0,0 0-1 0 0,0 1 0 0 0,1 0 0 0 0,-2 1 45 0 0,-24 31-1415 0 0,-8 15 1415 0 0,-21 26-1324 0 0,19-30 699 0 0,-62 73-625 0 0,-29 21 1250 0 0,92-104 366 0 0,-1-2 0 0 0,-1-1 0 0 0,-2-2 0 0 0,-2-2 0 0 0,-33 17-366 0 0,54-35 313 0 0,-1-1 0 0 0,0 0 0 0 0,-23 5-313 0 0,31-11 42 0 0,1-1-1 0 0,-1 0 1 0 0,0-1-1 0 0,0-1 0 0 0,0 0 1 0 0,0-1-1 0 0,-4-1-41 0 0,12 0 6 0 0,0 0-1 0 0,-1-1 0 0 0,1 0 1 0 0,0 0-1 0 0,0 0 1 0 0,1-1-1 0 0,-1 0 0 0 0,0-1 1 0 0,1 1-1 0 0,0-1 0 0 0,0 0 1 0 0,0-1-1 0 0,0 0 1 0 0,1 1-1 0 0,0-2 0 0 0,0 1 1 0 0,0-1-1 0 0,1 0 0 0 0,0 0 1 0 0,0 0-1 0 0,0 0 1 0 0,1-1-1 0 0,-1 1 0 0 0,2-1 1 0 0,-3-5-6 0 0,1-1 9 0 0,0 0 0 0 0,1 0 0 0 0,1 0 1 0 0,0-1-1 0 0,0 1 0 0 0,1 0 0 0 0,1-1 1 0 0,0 1-1 0 0,1-1 0 0 0,1 1 1 0 0,0-1-1 0 0,1 1 0 0 0,2-9-9 0 0,1 6 58 0 0,0 0 1 0 0,1 0-1 0 0,0 1 1 0 0,1 0-1 0 0,1 0 0 0 0,0 1 1 0 0,2 0-1 0 0,-1 0 0 0 0,1 1 1 0 0,5-3-59 0 0,-10 10 36 0 0,1 0-1 0 0,0 1 1 0 0,0-1 0 0 0,0 1-1 0 0,0 1 1 0 0,1 0 0 0 0,0 0-1 0 0,0 0 1 0 0,0 1 0 0 0,0 0-1 0 0,1 1 1 0 0,-1-1 0 0 0,1 2-1 0 0,-1-1 1 0 0,1 1 0 0 0,0 1 0 0 0,-1-1-1 0 0,1 2 1 0 0,0-1 0 0 0,8 2-36 0 0,-3 1 169 0 0,-1 1 0 0 0,0 0 0 0 0,0 0 0 0 0,0 1 0 0 0,0 1 0 0 0,-1 0 0 0 0,0 1 0 0 0,0 1 0 0 0,8 6-169 0 0,12 12 240 0 0,-1 2-1 0 0,15 18-239 0 0,13 11 117 0 0,-21-24-315 0 0,2-2 0 0 0,2-1 1 0 0,1-2-1 0 0,0-2 0 0 0,2-2 0 0 0,1-2 0 0 0,1-3 0 0 0,1-1 0 0 0,20 4 198 0 0,-34-11-2117 0 0,-22-9 808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46.147"/>
    </inkml:context>
    <inkml:brush xml:id="br0">
      <inkml:brushProperty name="width" value="0.2" units="cm"/>
      <inkml:brushProperty name="height" value="0.2" units="cm"/>
    </inkml:brush>
  </inkml:definitions>
  <inkml:trace contextRef="#ctx0" brushRef="#br0">0 85 11418 0 0,'1'-2'57'0'0,"-1"0"0"0"0,0-1 0 0 0,1 1 0 0 0,-1-1 0 0 0,1 1 0 0 0,0 0 0 0 0,0-1 0 0 0,0 1 0 0 0,0 0 0 0 0,0 0 0 0 0,1 0 1 0 0,-1 0-1 0 0,0 0 0 0 0,1 0 0 0 0,0 0 0 0 0,-1 0 0 0 0,1 1 0 0 0,0-1 0 0 0,0 1 0 0 0,0-1 0 0 0,0 1 0 0 0,0 0 0 0 0,0-1 0 0 0,0 1 0 0 0,1 0 0 0 0,1 0-57 0 0,3 0-66 0 0,0 0 0 0 0,-1 0 0 0 0,1 1 1 0 0,0 0-1 0 0,0 0 0 0 0,-1 1 1 0 0,1-1-1 0 0,0 2 0 0 0,2 0 66 0 0,8 0-165 0 0,0 0-1 0 0,1-1 0 0 0,-1 0 0 0 0,1-1 1 0 0,9-2 165 0 0,24-5-89 0 0,11-5 89 0 0,-20 4-128 0 0,2 2-2706 0 0,0 2 1 0 0,5 1 2833 0 0,-26 3-1788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46.491"/>
    </inkml:context>
    <inkml:brush xml:id="br0">
      <inkml:brushProperty name="width" value="0.2" units="cm"/>
      <inkml:brushProperty name="height" value="0.2" units="cm"/>
    </inkml:brush>
  </inkml:definitions>
  <inkml:trace contextRef="#ctx0" brushRef="#br0">0 9 13195 0 0,'1'-1'21'0'0,"0"1"-1"0"0,-1-1 1 0 0,1 0 0 0 0,0 1 0 0 0,0-1 0 0 0,-1 1-1 0 0,1-1 1 0 0,0 1 0 0 0,0-1 0 0 0,0 1 0 0 0,0-1-1 0 0,0 1 1 0 0,0 0 0 0 0,0-1 0 0 0,0 1-1 0 0,0 0 1 0 0,0 0 0 0 0,0 0 0 0 0,0 0 0 0 0,0 0-1 0 0,0 0 1 0 0,0 0 0 0 0,0 0 0 0 0,0 0 0 0 0,0 1-1 0 0,0-1 1 0 0,-1 0 0 0 0,1 1 0 0 0,0-1 0 0 0,0 0-1 0 0,0 1 1 0 0,0-1 0 0 0,0 1 0 0 0,0 0 0 0 0,0 0-21 0 0,4 3-415 0 0,0 1 1 0 0,0 0 0 0 0,-1 0-1 0 0,0 0 1 0 0,3 3 414 0 0,13 16-1621 0 0,-17-21 1479 0 0,1-1 1 0 0,0 1-1 0 0,0-1 0 0 0,0 0 0 0 0,0 0 0 0 0,0 0 1 0 0,1 0-1 0 0,-1-1 0 0 0,1 0 0 0 0,-1 0 0 0 0,1 0 1 0 0,-1 0-1 0 0,1-1 0 0 0,-1 0 0 0 0,1 0 1 0 0,-1 0-1 0 0,1 0 0 0 0,2-1 142 0 0,10-2 178 0 0,0-1-1 0 0,1-1 1 0 0,-1-1-1 0 0,4-2-177 0 0,-3 1-296 0 0,0 1 0 0 0,16-3 296 0 0,24 1-1752 0 0,-41 7 1669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47.375"/>
    </inkml:context>
    <inkml:brush xml:id="br0">
      <inkml:brushProperty name="width" value="0.2" units="cm"/>
      <inkml:brushProperty name="height" value="0.2" units="cm"/>
    </inkml:brush>
  </inkml:definitions>
  <inkml:trace contextRef="#ctx0" brushRef="#br0">0 109 6649 0 0,'0'-6'897'0'0,"2"-43"4115"0"0,-1 46-4911 0 0,-1 1-1 0 0,0-1 1 0 0,1 1-1 0 0,-1-1 1 0 0,1 1-1 0 0,0-1 1 0 0,-1 1-1 0 0,1 0 0 0 0,1-1 1 0 0,-1 1-1 0 0,0 0 1 0 0,0 0-1 0 0,1 0 1 0 0,0 0-1 0 0,-1 0 1 0 0,1-1-101 0 0,2 2-61 0 0,-1 0 0 0 0,1 0 0 0 0,-1 1-1 0 0,1-1 1 0 0,-1 1 0 0 0,1 0 0 0 0,0 0 0 0 0,-1 0 0 0 0,1 0 0 0 0,-1 0 0 0 0,1 1 0 0 0,2 0 61 0 0,8 1-202 0 0,-1-2 158 0 0,-1 0-1 0 0,1-1 1 0 0,0-1 0 0 0,0 0 0 0 0,4-1 44 0 0,10-2 250 0 0,-25 5-258 0 0,1 0 0 0 0,-1 0-1 0 0,0 0 1 0 0,1 1 0 0 0,-1 0 0 0 0,0-1-1 0 0,0 1 1 0 0,1 0 0 0 0,-1 0 0 0 0,0 0-1 0 0,0 0 1 0 0,0 0 0 0 0,0 1 0 0 0,0-1-1 0 0,0 0 1 0 0,-1 1 0 0 0,1 0 0 0 0,0 0 7 0 0,0-1-48 0 0,0 1-1 0 0,0 0 0 0 0,-1 0 0 0 0,1 0 0 0 0,0 0 0 0 0,-1 0 0 0 0,1 1 0 0 0,-1-1 0 0 0,0 0 0 0 0,0 1 0 0 0,0-1 0 0 0,0 1 0 0 0,0-1 1 0 0,0 1-1 0 0,0 1 50 0 0,-2-3-11 0 0,1 0 1 0 0,0 0 0 0 0,-1 0 0 0 0,1 0 0 0 0,-1 0 0 0 0,1 0 0 0 0,-1 0-1 0 0,1 0 1 0 0,-1 0 0 0 0,0-1 0 0 0,1 1 0 0 0,-1 0 0 0 0,0 0-1 0 0,0-1 1 0 0,1 1 0 0 0,-1 0 0 0 0,0-1 0 0 0,0 1 0 0 0,0-1 0 0 0,0 1-1 0 0,0-1 1 0 0,0 0 0 0 0,0 1 0 0 0,0-1 0 0 0,0 0 0 0 0,0 0-1 0 0,0 1 1 0 0,0-1 0 0 0,0 0 0 0 0,-1 0 10 0 0,-33 2 73 0 0,33-2-72 0 0,-8-1-292 0 0,0 0 0 0 0,0-1-1 0 0,1-1 1 0 0,-1 0 0 0 0,0 0 0 0 0,1-1 0 0 0,0 0-1 0 0,0 0 1 0 0,0-1 0 0 0,0 0 0 0 0,1-1 291 0 0,-12-5-715 0 0,4 1 575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48.448"/>
    </inkml:context>
    <inkml:brush xml:id="br0">
      <inkml:brushProperty name="width" value="0.2" units="cm"/>
      <inkml:brushProperty name="height" value="0.2" units="cm"/>
    </inkml:brush>
  </inkml:definitions>
  <inkml:trace contextRef="#ctx0" brushRef="#br0">493 55 6665 0 0,'10'-4'693'0'0,"-16"13"351"0"0,-19 15 324 0 0,3-10-1255 0 0,-1-2-1 0 0,0 0 1 0 0,-1-2 0 0 0,-16 4-113 0 0,5 0 336 0 0,-25 12-336 0 0,33-12 127 0 0,1 2 1 0 0,0 0 0 0 0,1 2-1 0 0,1 0 1 0 0,0 2-1 0 0,2 1 1 0 0,0 1-1 0 0,-8 11-127 0 0,28-31 7 0 0,0 1-1 0 0,0-1 1 0 0,1 1-1 0 0,-1-1 1 0 0,0 1 0 0 0,1 0-1 0 0,0 0 1 0 0,0-1-1 0 0,0 1 1 0 0,0 0-1 0 0,0 0 1 0 0,1 0-1 0 0,-1 0 1 0 0,1 0 0 0 0,0 0-1 0 0,0 0 1 0 0,0 2-7 0 0,0-3 12 0 0,1 0 1 0 0,0 0-1 0 0,-1 0 1 0 0,1 0-1 0 0,0 0 1 0 0,0 0-1 0 0,0 0 1 0 0,0-1-1 0 0,1 1 1 0 0,-1-1-1 0 0,0 1 1 0 0,1-1-1 0 0,-1 1 1 0 0,1-1-1 0 0,0 0 1 0 0,-1 1-1 0 0,1-1 1 0 0,0 0-1 0 0,0 0 1 0 0,-1 0-1 0 0,1-1 1 0 0,0 1-1 0 0,0 0 1 0 0,0-1-1 0 0,2 1-12 0 0,19 4 6 0 0,0-1 0 0 0,0 0 0 0 0,0-2 0 0 0,0-1 0 0 0,0-1 0 0 0,0-1 0 0 0,1-1-1 0 0,-1-1 1 0 0,0 0 0 0 0,-1-2 0 0 0,1-1 0 0 0,-1-1 0 0 0,0-1 0 0 0,20-10-6 0 0,-30 12 10 0 0,-1 0 0 0 0,1 0 0 0 0,-2-2 0 0 0,1 1 0 0 0,-1-1 0 0 0,0-1 0 0 0,0 0 0 0 0,-1 0 0 0 0,-1-1 0 0 0,1 0 0 0 0,-2 0 0 0 0,1-1 0 0 0,-1 0 0 0 0,-1 0 0 0 0,0-1 0 0 0,-1 0 0 0 0,0 0 0 0 0,-1 0 0 0 0,0 0 0 0 0,-1-1 0 0 0,0 0 0 0 0,0-7-10 0 0,-2 3-5 0 0,0-1 0 0 0,-1 1-1 0 0,-1-1 1 0 0,-2-4 5 0 0,2 13-100 0 0,-1 1 0 0 0,0-1 0 0 0,0 0 0 0 0,-1 0 0 0 0,0 1 1 0 0,0-1-1 0 0,-1 1 0 0 0,-1 0 0 0 0,1 0 100 0 0,3 7-350 0 0,1 1-330 0 0,0 0-219 0 0,-8 3-2235 0 0,-1 4 2604 0 0,8-6 56 0 0,-5 9-1386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49.273"/>
    </inkml:context>
    <inkml:brush xml:id="br0">
      <inkml:brushProperty name="width" value="0.2" units="cm"/>
      <inkml:brushProperty name="height" value="0.2" units="cm"/>
    </inkml:brush>
  </inkml:definitions>
  <inkml:trace contextRef="#ctx0" brushRef="#br0">276 33 8442 0 0,'1'0'53'0'0,"18"-21"1153"0"0,-19 20-1185 0 0,1 0 0 0 0,0 0 0 0 0,0 0 1 0 0,-1 0-1 0 0,1 0 0 0 0,0 1 0 0 0,0-1 0 0 0,0 0 0 0 0,0 1 0 0 0,0-1 1 0 0,0 1-1 0 0,0-1 0 0 0,0 1 0 0 0,0-1 0 0 0,0 1 0 0 0,0 0 0 0 0,0 0 0 0 0,0-1 1 0 0,0 1-1 0 0,1 0 0 0 0,-1 0-21 0 0,-1 0-14 0 0,1 1-1 0 0,-1-1 1 0 0,0 1 0 0 0,0-1 0 0 0,0 1-1 0 0,0-1 1 0 0,0 1 0 0 0,0-1 0 0 0,0 1-1 0 0,0-1 1 0 0,0 1 0 0 0,0-1 0 0 0,0 1-1 0 0,0-1 1 0 0,0 0 0 0 0,0 1 0 0 0,0-1-1 0 0,0 1 1 0 0,-1-1 0 0 0,1 1 0 0 0,0-1-1 0 0,0 1 1 0 0,0-1 0 0 0,-1 0 0 0 0,1 1-1 0 0,0-1 1 0 0,-1 0 0 0 0,1 1 0 0 0,0-1 0 0 0,-1 0-1 0 0,1 1 1 0 0,0-1 0 0 0,-1 0 0 0 0,0 1 14 0 0,-12 12-248 0 0,13-13 245 0 0,-16 12-63 0 0,0-1 0 0 0,0-1 0 0 0,-1 0 1 0 0,-1-2-1 0 0,1 0 0 0 0,-2 0 0 0 0,1-2 0 0 0,-9 2 66 0 0,-2 1 53 0 0,2 2 0 0 0,-1 0 0 0 0,0 3-53 0 0,28-14 0 0 0,-1 0 2 0 0,-1 1 0 0 0,1 0 1 0 0,-1 0-1 0 0,1 0 0 0 0,-1 0 0 0 0,1 0 1 0 0,0 0-1 0 0,0 0 0 0 0,-1 0 0 0 0,1 0 1 0 0,0 0-1 0 0,0 1 0 0 0,0-1 0 0 0,0 0 1 0 0,0 1-1 0 0,1-1 0 0 0,-1 1 0 0 0,0-1 1 0 0,1 1-3 0 0,0-1 16 0 0,14 12 2 0 0,-9-10-8 0 0,0-1 0 0 0,0 0 0 0 0,1 0 0 0 0,-1 0 0 0 0,1 0 0 0 0,-1-1 0 0 0,1 0 0 0 0,0 0 1 0 0,0-1-1 0 0,2 1-10 0 0,8 1 13 0 0,35 7-23 0 0,-1 2 1 0 0,-1 3 0 0 0,0 2-1 0 0,34 16 10 0 0,-67-25-4 0 0,0 0 0 0 0,-1 1 0 0 0,0 0 0 0 0,0 2 0 0 0,-1-1 0 0 0,0 2 0 0 0,2 2 4 0 0,-11-7 7 0 0,0-1 1 0 0,0 0-1 0 0,-1 1 1 0 0,1 0-1 0 0,-1 0 1 0 0,0 1-1 0 0,-1-1 0 0 0,0 1 1 0 0,0 0-1 0 0,0-1 1 0 0,-1 1-1 0 0,0 1 1 0 0,0-1-1 0 0,-1 0 0 0 0,0 0 1 0 0,0 1-1 0 0,-1-1 1 0 0,0 2-8 0 0,0-6 53 0 0,0 1 1 0 0,0-1-1 0 0,0 0 1 0 0,-1 1-1 0 0,1-1 1 0 0,-1 1-1 0 0,0-1 1 0 0,0 0-1 0 0,-1 0 1 0 0,1 0-1 0 0,-1 1 1 0 0,1-1-1 0 0,-1-1 1 0 0,0 1-1 0 0,0 0 1 0 0,0 0 0 0 0,-1-1-1 0 0,1 1 1 0 0,0-1-1 0 0,-1 0 1 0 0,0 1-1 0 0,1-1 1 0 0,-1 0-1 0 0,0-1 1 0 0,0 1-1 0 0,0-1 1 0 0,-1 1-1 0 0,1-1 1 0 0,0 0-1 0 0,-2 0-53 0 0,-57 23 635 0 0,0 2-1 0 0,1 3 0 0 0,-7 8-634 0 0,64-35-371 0 0,-1 0-1 0 0,0 0 0 0 0,0 0 1 0 0,-1 0-1 0 0,1-1 0 0 0,0 0 1 0 0,-1 0-1 0 0,1 0 0 0 0,0-1 1 0 0,-4 1 371 0 0,-4-1-131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49.744"/>
    </inkml:context>
    <inkml:brush xml:id="br0">
      <inkml:brushProperty name="width" value="0.2" units="cm"/>
      <inkml:brushProperty name="height" value="0.2" units="cm"/>
    </inkml:brush>
  </inkml:definitions>
  <inkml:trace contextRef="#ctx0" brushRef="#br0">1 86 5185 0 0,'2'-6'672'0'0,"0"1"0"0"0,1-1 1 0 0,0 1-1 0 0,0 0 0 0 0,0-1 0 0 0,1 2 0 0 0,2-4-672 0 0,-6 8 109 0 0,0 0 11 0 0,0 0 6 0 0,6-2-57 0 0,19-7 43 0 0,1 2 0 0 0,0 0 0 0 0,0 2-1 0 0,0 1 1 0 0,1 1 0 0 0,2 1-112 0 0,32 1-1496 0 0,0 2 1 0 0,11 4 1495 0 0,0 0-2910 0 0,-33-3 1115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6:51.253"/>
    </inkml:context>
    <inkml:brush xml:id="br0">
      <inkml:brushProperty name="width" value="0.2" units="cm"/>
      <inkml:brushProperty name="height" value="0.2" units="cm"/>
    </inkml:brush>
  </inkml:definitions>
  <inkml:trace contextRef="#ctx0" brushRef="#br0">0 44 944 0 0,'2'-1'183'0'0,"-1"0"0"0"0,1 0-1 0 0,0 0 1 0 0,0 0 0 0 0,0 0-1 0 0,0 1 1 0 0,0-1 0 0 0,0 1-1 0 0,0-1 1 0 0,0 1 0 0 0,0 0-1 0 0,0-1 1 0 0,0 1-1 0 0,0 0-182 0 0,22-4 3022 0 0,-18 0-2960 0 0,0 1 1 0 0,0 0-1 0 0,1 1 1 0 0,0-1-1 0 0,-1 1 1 0 0,1 1 0 0 0,0-1-1 0 0,0 1-62 0 0,12-3 144 0 0,6 1-76 0 0,0 2 0 0 0,1 0 1 0 0,-1 1-1 0 0,0 2 0 0 0,0 0 1 0 0,11 4-69 0 0,3-1 57 0 0,39 0-57 0 0,-58-5-503 0 0,0-1 0 0 0,0-1 0 0 0,0-1 1 0 0,14-3 502 0 0,-33 5-358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2.469"/>
    </inkml:context>
    <inkml:brush xml:id="br0">
      <inkml:brushProperty name="width" value="0.2" units="cm"/>
      <inkml:brushProperty name="height" value="0.2" units="cm"/>
    </inkml:brush>
  </inkml:definitions>
  <inkml:trace contextRef="#ctx0" brushRef="#br0">276 0 6689 0 0,'0'0'457'0'0,"0"0"-92"0"0,0 0-30 0 0,0 0 594 0 0,2 2-559 0 0,1 0-338 0 0,-1-1 0 0 0,0 1 0 0 0,0 0 0 0 0,0 0 0 0 0,-1 0 0 0 0,1 0 0 0 0,0 0 0 0 0,-1 0 0 0 0,0 1 0 0 0,1-1 0 0 0,-1 1 1 0 0,0-1-1 0 0,0 1 0 0 0,0-1 0 0 0,-1 1 0 0 0,1-1 0 0 0,0 2-32 0 0,-1 1 10 0 0,1 1 1 0 0,-1-1-1 0 0,0 1 0 0 0,0-1 0 0 0,-1 1 1 0 0,0-1-1 0 0,0 1 0 0 0,-1 3-10 0 0,-2 5-89 0 0,-2 1-1 0 0,1-1 1 0 0,-2 0-1 0 0,0 0 1 0 0,-1 0-1 0 0,0-1 90 0 0,-19 24-1039 0 0,-1-1-1 0 0,-2-1 0 0 0,-2-1 1 0 0,-1-2-1 0 0,-23 17 1040 0 0,7-8-1452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3.585"/>
    </inkml:context>
    <inkml:brush xml:id="br0">
      <inkml:brushProperty name="width" value="0.2" units="cm"/>
      <inkml:brushProperty name="height" value="0.2" units="cm"/>
    </inkml:brush>
  </inkml:definitions>
  <inkml:trace contextRef="#ctx0" brushRef="#br0">491 42 11674 0 0,'-2'-6'287'0'0,"0"0"0"0"0,0 0 0 0 0,0 0 0 0 0,-1 0 0 0 0,-3-5-287 0 0,6 10-62 0 0,0 1-72 0 0,-19 16-447 0 0,-58 122-1191 0 0,22-49 1802 0 0,4 2 0 0 0,-10 32-30 0 0,11-15-2098 0 0,-4-2 1 0 0,-32 41 2097 0 0,66-116-560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20.434"/>
    </inkml:context>
    <inkml:brush xml:id="br0">
      <inkml:brushProperty name="width" value="0.2" units="cm"/>
      <inkml:brushProperty name="height" value="0.2" units="cm"/>
    </inkml:brush>
  </inkml:definitions>
  <inkml:trace contextRef="#ctx0" brushRef="#br0">32 1 10882 0 0,'-8'0'-32'0'0,"3"2"-24"0"0,-1 2 0 0 0,1-1 32 0 0,1 3-88 0 0,0 1-88 0 0,4 3 24 0 0,0 1-608 0 0,0-2-248 0 0,6 3 400 0 0,-3-3 640 0 0,5-1-632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4.256"/>
    </inkml:context>
    <inkml:brush xml:id="br0">
      <inkml:brushProperty name="width" value="0.2" units="cm"/>
      <inkml:brushProperty name="height" value="0.2" units="cm"/>
    </inkml:brush>
  </inkml:definitions>
  <inkml:trace contextRef="#ctx0" brushRef="#br0">2 339 8818 0 0,'0'-24'661'0'0,"-1"15"-667"0"0,1 1-1 0 0,0-1 1 0 0,0 0-1 0 0,1 0 1 0 0,0 1 0 0 0,0-1-1 0 0,1 0 1 0 0,0 1-1 0 0,1-1 1 0 0,0 1 0 0 0,3-5 6 0 0,3-2-113 0 0,0 0 0 0 0,1 1 0 0 0,1 1 0 0 0,1 0 1 0 0,0 0-1 0 0,0 1 0 0 0,1 0 0 0 0,0 1 0 0 0,1 1 0 0 0,1 0 1 0 0,0 1-1 0 0,0 1 0 0 0,0 0 0 0 0,1 1 0 0 0,0 0 0 0 0,1 2 1 0 0,-1 0-1 0 0,5 0 113 0 0,0 0 137 0 0,1 1 0 0 0,0 1 0 0 0,0 1 0 0 0,0 1 0 0 0,1 1 0 0 0,-1 1 0 0 0,0 1-1 0 0,0 1 1 0 0,0 1 0 0 0,0 1 0 0 0,-1 1 0 0 0,0 0 0 0 0,0 2 0 0 0,0 1-137 0 0,-19-9 27 0 0,-1 1-1 0 0,1 0 1 0 0,-1 0-1 0 0,1-1 0 0 0,-1 1 1 0 0,0 0-1 0 0,1 0 1 0 0,-1 1-1 0 0,0-1 0 0 0,0 0 1 0 0,0 0-1 0 0,0 1 1 0 0,0-1-1 0 0,0 0 0 0 0,0 1 1 0 0,0-1-1 0 0,-1 1 1 0 0,1-1-1 0 0,0 1 1 0 0,-1-1-1 0 0,1 1 0 0 0,-1 0 1 0 0,0-1-1 0 0,1 1 1 0 0,-1 0-1 0 0,0-1 0 0 0,0 1 1 0 0,0 0-1 0 0,0-1 1 0 0,-1 1-1 0 0,1 0 0 0 0,0-1 1 0 0,-1 1-1 0 0,1-1 1 0 0,-1 1-1 0 0,1-1 0 0 0,-1 1 1 0 0,0-1-1 0 0,0 1-26 0 0,-5 9 52 0 0,0 0 0 0 0,0 0 0 0 0,-1-1 0 0 0,-1 0 0 0 0,-1 1-52 0 0,-2 4 39 0 0,-69 87-71 0 0,42-56-234 0 0,3 1-1 0 0,-27 46 267 0 0,40-58-68 0 0,-2-1 0 0 0,-2-1-1 0 0,-15 15 69 0 0,1-1 132 0 0,-1 6-132 0 0,18-23 28 0 0,14-20-18 0 0,1 0-1 0 0,1 0 1 0 0,0 0 0 0 0,0 1-1 0 0,1 0 1 0 0,1 0 0 0 0,-1 1-1 0 0,2-1 1 0 0,-2 7-10 0 0,6-16 7 0 0,0-1-1 0 0,0 1 1 0 0,0-1 0 0 0,0 1 0 0 0,1 0-1 0 0,-1-1 1 0 0,0 1 0 0 0,1-1 0 0 0,-1 1 0 0 0,1-1-1 0 0,0 1 1 0 0,0-1 0 0 0,-1 1 0 0 0,1-1-1 0 0,0 0 1 0 0,0 1 0 0 0,0-1 0 0 0,0 0 0 0 0,0 0-1 0 0,1 0 1 0 0,-1 0 0 0 0,0 0 0 0 0,0 0-1 0 0,1 0 1 0 0,-1 0 0 0 0,1 0 0 0 0,-1-1 0 0 0,1 1-7 0 0,6 3 23 0 0,0 0 1 0 0,1-1-1 0 0,-1 0 1 0 0,4 1-24 0 0,22 3-386 0 0,1-1 0 0 0,-1-2 0 0 0,1-2 0 0 0,26 0 386 0 0,19 0-2498 0 0,-52-1 1264 0 0,-3 1-234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4.972"/>
    </inkml:context>
    <inkml:brush xml:id="br0">
      <inkml:brushProperty name="width" value="0.2" units="cm"/>
      <inkml:brushProperty name="height" value="0.2" units="cm"/>
    </inkml:brush>
  </inkml:definitions>
  <inkml:trace contextRef="#ctx0" brushRef="#br0">1 354 5337 0 0,'0'0'44'0'0,"0"-1"0"0"0,0 1 0 0 0,0 0 0 0 0,0-1 0 0 0,0 1 0 0 0,0-1 0 0 0,0 1 0 0 0,0 0 0 0 0,0-1 0 0 0,0 1 0 0 0,0-1 1 0 0,0 1-1 0 0,0 0 0 0 0,0-1 0 0 0,0 1 0 0 0,0 0 0 0 0,0-1 0 0 0,1 1 0 0 0,-1-1 0 0 0,0 1 0 0 0,0 0 0 0 0,0-1 0 0 0,1 1 0 0 0,-1 0 0 0 0,0 0 0 0 0,1-1 0 0 0,-1 1 0 0 0,0 0 0 0 0,1 0 0 0 0,-1-1 0 0 0,0 1 0 0 0,1 0 0 0 0,-1 0 0 0 0,0 0 0 0 0,1-1 0 0 0,-1 1 0 0 0,0 0 0 0 0,1 0 0 0 0,-1 0 0 0 0,1 0 0 0 0,-1 0 0 0 0,0 0 0 0 0,1 0 0 0 0,-1 0 1 0 0,1 0-1 0 0,-1 0 0 0 0,0 0 0 0 0,1 0 0 0 0,-1 0 0 0 0,1 0 0 0 0,-1 0 0 0 0,0 1 0 0 0,1-1 0 0 0,-1 0 0 0 0,0 0 0 0 0,1 0-44 0 0,33 9-390 0 0,-20-6 561 0 0,11-1 7 0 0,-1-2-1 0 0,0 0 0 0 0,0-2 0 0 0,0 0 1 0 0,0-2-1 0 0,6-2-177 0 0,36-5 77 0 0,-52 9-53 0 0,20-2-39 0 0,0-2-1 0 0,24-7 16 0 0,-50 11 45 0 0,1-1 1 0 0,-1 0-1 0 0,1-1 0 0 0,-1 1 1 0 0,0-2-1 0 0,0 1 0 0 0,-1-1 1 0 0,1 0-1 0 0,-1-1 0 0 0,0 1 1 0 0,0-2-1 0 0,4-5-45 0 0,-9 10 50 0 0,-1 0 0 0 0,1 0-1 0 0,-1-1 1 0 0,1 1 0 0 0,-1-1 0 0 0,0 1 0 0 0,0-1-1 0 0,0 1 1 0 0,0-1 0 0 0,-1 0 0 0 0,1 1 0 0 0,-1-1-1 0 0,0 0 1 0 0,0 0 0 0 0,1 0 0 0 0,-2 1 0 0 0,1-1-50 0 0,-1-2 36 0 0,0 0 1 0 0,0 0 0 0 0,0 0 0 0 0,-1 0 0 0 0,1 0-1 0 0,-2 1 1 0 0,1-1 0 0 0,0 1 0 0 0,-2-2-37 0 0,-3-5 22 0 0,-1 1 0 0 0,0 0 1 0 0,-1 0-1 0 0,0 1 0 0 0,0 0 0 0 0,-1 0 1 0 0,-2 0-23 0 0,-4-3 26 0 0,-1 1 0 0 0,0 1 0 0 0,0 0 1 0 0,-2 1-27 0 0,12 5-3 0 0,0 2 1 0 0,0-1 0 0 0,0 1-1 0 0,0 0 1 0 0,0 0 0 0 0,0 1 0 0 0,0 0-1 0 0,0 0 1 0 0,-1 1 0 0 0,1 0-1 0 0,0 0 1 0 0,-7 1 2 0 0,7 1 13 0 0,1-1 0 0 0,-1 1-1 0 0,1 1 1 0 0,-1-1 0 0 0,1 1 0 0 0,0 0 0 0 0,0 1 0 0 0,0 0-1 0 0,0-1 1 0 0,1 2 0 0 0,-1-1 0 0 0,-3 4-13 0 0,2 0 28 0 0,0 1-1 0 0,1-1 1 0 0,-1 1 0 0 0,1 1 0 0 0,1-1-1 0 0,0 1 1 0 0,-3 8-28 0 0,-4 16 48 0 0,2 1-1 0 0,1 0 1 0 0,2 0 0 0 0,-1 18-48 0 0,6-40-10 0 0,-12 61 26 0 0,7-44-17 0 0,2 1 1 0 0,0 0-1 0 0,3 0 1 0 0,0 0 0 0 0,2 12 0 0 0,1-39-2 0 0,-1 1 0 0 0,1-1 1 0 0,0 0-1 0 0,0 0 0 0 0,0 1 1 0 0,1-1-1 0 0,0 0 0 0 0,-1 0 0 0 0,1-1 1 0 0,1 1-1 0 0,-1 0 0 0 0,0-1 1 0 0,1 1-1 0 0,0-1 0 0 0,2 2 2 0 0,-1 0-42 0 0,2-1 0 0 0,-1 0 0 0 0,0-1 0 0 0,1 1 1 0 0,0-1-1 0 0,0 0 0 0 0,0 0 0 0 0,0-1 0 0 0,5 2 42 0 0,9 1-369 0 0,1-1 1 0 0,1-1-1 0 0,-1 0 0 0 0,0-2 1 0 0,17-1 368 0 0,12-1-1500 0 0,-2-2 1 0 0,42-8 1499 0 0,-40 2-138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5.332"/>
    </inkml:context>
    <inkml:brush xml:id="br0">
      <inkml:brushProperty name="width" value="0.2" units="cm"/>
      <inkml:brushProperty name="height" value="0.2" units="cm"/>
    </inkml:brush>
  </inkml:definitions>
  <inkml:trace contextRef="#ctx0" brushRef="#br0">437 1 10754 0 0,'0'0'843'0'0,"0"0"-635"0"0,0 0 10 0 0,1 0-185 0 0,0 0 0 0 0,-1 0 0 0 0,1 0 0 0 0,0 0 0 0 0,-1 0 0 0 0,1 0 0 0 0,-1 0 0 0 0,1 0 0 0 0,0 1 0 0 0,-1-1 0 0 0,1 0 0 0 0,-1 0 0 0 0,1 1 0 0 0,-1-1 0 0 0,1 0 0 0 0,-1 1 0 0 0,1-1 0 0 0,-1 0 0 0 0,1 1 0 0 0,-1-1 0 0 0,1 1 0 0 0,-1-1 0 0 0,0 1 0 0 0,1 0-33 0 0,7 20-91 0 0,-1 1 1 0 0,-1 1 0 0 0,-1-1-1 0 0,-1 1 1 0 0,-1 0 0 0 0,-1 0-1 0 0,-1 0 1 0 0,-1 0 0 0 0,-2 11 90 0 0,-6 42-64 0 0,-3 0 1 0 0,-7 15 63 0 0,0 1 16 0 0,-32 192-2 0 0,49-279-62 0 0,-1 1-1 0 0,1 0 0 0 0,-1-1 1 0 0,0 1-1 0 0,0-1 1 0 0,0 1-1 0 0,-1-1 0 0 0,0 0 1 0 0,0 0-1 0 0,0 0 1 0 0,-1 0-1 0 0,1-1 1 0 0,-1 1-1 0 0,0-1 0 0 0,0 0 1 0 0,-1 0-1 0 0,-2 2 49 0 0,-2-1-179 0 0,1-1-1 0 0,-1 0 1 0 0,0 0-1 0 0,0-1 1 0 0,0 1-1 0 0,0-2 1 0 0,-1 0 0 0 0,1 0-1 0 0,-1 0 1 0 0,-4-1 179 0 0,-20 1-889 0 0,0-1 1 0 0,-1-1 0 0 0,-33-6 888 0 0,19-1-467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5.689"/>
    </inkml:context>
    <inkml:brush xml:id="br0">
      <inkml:brushProperty name="width" value="0.2" units="cm"/>
      <inkml:brushProperty name="height" value="0.2" units="cm"/>
    </inkml:brush>
  </inkml:definitions>
  <inkml:trace contextRef="#ctx0" brushRef="#br0">0 51 5273 0 0,'2'-15'2289'0'0,"-2"2"-737"0"0,0 3-8 0 0,2 3-103 0 0,0 1-1097 0 0,1 6-168 0 0,3 4-168 0 0,2 5-112 0 0,-3 6-104 0 0,5 2-56 0 0,1 0-153 0 0,2 4-775 0 0,2 1-360 0 0,2-1 520 0 0,0 0 1040 0 0,3-1-969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6.469"/>
    </inkml:context>
    <inkml:brush xml:id="br0">
      <inkml:brushProperty name="width" value="0.2" units="cm"/>
      <inkml:brushProperty name="height" value="0.2" units="cm"/>
    </inkml:brush>
  </inkml:definitions>
  <inkml:trace contextRef="#ctx0" brushRef="#br0">0 124 7578 0 0,'1'-1'133'0'0,"1"0"0"0"0,-1 1 0 0 0,0-1 1 0 0,0 0-1 0 0,1 1 0 0 0,-1 0 0 0 0,1-1 1 0 0,-1 1-1 0 0,0 0 0 0 0,1 0 0 0 0,-1-1 1 0 0,1 1-1 0 0,-1 0 0 0 0,0 0 1 0 0,1 1-1 0 0,-1-1 0 0 0,1 0 0 0 0,-1 0 1 0 0,0 1-1 0 0,1-1 0 0 0,-1 1 0 0 0,1 0-133 0 0,34 14-88 0 0,-29-11 143 0 0,68 29-103 0 0,1-3 0 0 0,9-1 48 0 0,-67-22 19 0 0,-1 0 1 0 0,0 1-1 0 0,4 3-19 0 0,29 13-136 0 0,-44-21 118 0 0,0-1-1 0 0,0 0 0 0 0,0-1 1 0 0,1 1-1 0 0,-1-1 1 0 0,0-1-1 0 0,1 1 0 0 0,-1-1 1 0 0,1 0-1 0 0,-1 0 0 0 0,1-1 1 0 0,-1 0-1 0 0,1 0 1 0 0,-1-1-1 0 0,0 1 0 0 0,0-1 1 0 0,0-1-1 0 0,0 1 0 0 0,4-3 19 0 0,-2 0-28 0 0,-1 1 0 0 0,0-1 0 0 0,0-1 0 0 0,0 1 0 0 0,-1-1 0 0 0,0 0 0 0 0,0-1 0 0 0,0 1 0 0 0,-1-1 0 0 0,0-1 0 0 0,0 1 0 0 0,-1 0-1 0 0,0-1 1 0 0,1-4 28 0 0,0 2-51 0 0,-1-1-1 0 0,-1 0 1 0 0,1 0-1 0 0,-2-1 0 0 0,0 1 1 0 0,0 0-1 0 0,-1-1 1 0 0,0-7 51 0 0,-1 16-8 0 0,0 0 0 0 0,0 0 1 0 0,-1-1-1 0 0,1 1 1 0 0,-1 0-1 0 0,0 0 1 0 0,0 0-1 0 0,0 0 0 0 0,0 0 1 0 0,0 0-1 0 0,-1 0 1 0 0,1 1-1 0 0,-1-1 0 0 0,0 0 1 0 0,1 1-1 0 0,-1-1 1 0 0,-1 1-1 0 0,1-1 1 0 0,0 1-1 0 0,-1 0 0 0 0,1 0 1 0 0,-1 0-1 0 0,1 1 1 0 0,-1-1-1 0 0,0 1 1 0 0,0-1-1 0 0,0 1 0 0 0,0 0 1 0 0,0 0-1 0 0,0 0 1 0 0,0 0-1 0 0,0 1 1 0 0,-1-1 7 0 0,-5 0 26 0 0,0 0 0 0 0,0 1 0 0 0,0 1 0 0 0,1-1 0 0 0,-1 1 0 0 0,0 0 0 0 0,0 1 0 0 0,1 0 0 0 0,-1 1 0 0 0,1 0 0 0 0,0 0 0 0 0,0 0 0 0 0,0 1 0 0 0,0 1 0 0 0,1-1 0 0 0,-4 4-26 0 0,-18 13 176 0 0,1 1 0 0 0,1 2 0 0 0,-12 14-176 0 0,11-11-11 0 0,6-6 49 0 0,4-5-22 0 0,1 1 0 0 0,0 0-1 0 0,1 1 1 0 0,1 1 0 0 0,-9 15-16 0 0,21-30 5 0 0,0 1-1 0 0,1-1 0 0 0,0 1 0 0 0,-1 0 0 0 0,2 0 1 0 0,-1 0-1 0 0,1 0 0 0 0,-1 0 0 0 0,1 0 0 0 0,1 0 0 0 0,-1 1 1 0 0,1-1-1 0 0,0 0 0 0 0,0 0 0 0 0,0 0 0 0 0,1 1 1 0 0,0-1-1 0 0,0 0 0 0 0,0 0 0 0 0,1 0 0 0 0,-1 0 1 0 0,1 0-1 0 0,1 0 0 0 0,-1-1 0 0 0,1 1 0 0 0,-1-1 1 0 0,1 1-1 0 0,2 1-4 0 0,5 6-13 0 0,1-1-1 0 0,0 0 1 0 0,1-1 0 0 0,0-1 0 0 0,0 0-1 0 0,1 0 1 0 0,0-1 0 0 0,1-1-1 0 0,0 0 1 0 0,0-1 0 0 0,0 0 0 0 0,1-1-1 0 0,2-1 14 0 0,10 3-388 0 0,0-1-1 0 0,1-1 1 0 0,0-1 0 0 0,0-2-1 0 0,0-1 1 0 0,24-2 388 0 0,-31-1-691 0 0,1 0 1 0 0,-1-2-1 0 0,0 0 1 0 0,0-1-1 0 0,-1-1 1 0 0,0-2-1 0 0,0 1 1 0 0,6-5 690 0 0,-3-1-946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6.797"/>
    </inkml:context>
    <inkml:brush xml:id="br0">
      <inkml:brushProperty name="width" value="0.2" units="cm"/>
      <inkml:brushProperty name="height" value="0.2" units="cm"/>
    </inkml:brush>
  </inkml:definitions>
  <inkml:trace contextRef="#ctx0" brushRef="#br0">125 132 2449 0 0,'37'-35'945'0'0,"-23"24"179"0"0,-1-1 0 0 0,-1-1 0 0 0,0 0 0 0 0,0 0 0 0 0,6-11-1124 0 0,-18 24 53 0 0,0 0 0 0 0,0-1 0 0 0,0 1-1 0 0,0 0 1 0 0,0-1 0 0 0,0 1 0 0 0,0 0 0 0 0,0 0 0 0 0,0-1 0 0 0,1 1 0 0 0,-1 0 0 0 0,0-1-1 0 0,-1 1 1 0 0,1 0 0 0 0,0-1 0 0 0,0 1 0 0 0,0 0 0 0 0,0-1 0 0 0,0 1 0 0 0,0 0 0 0 0,0 0-1 0 0,0-1 1 0 0,0 1 0 0 0,-1 0 0 0 0,1 0 0 0 0,0-1 0 0 0,0 1 0 0 0,0 0 0 0 0,-1 0 0 0 0,1-1-1 0 0,0 1 1 0 0,0 0 0 0 0,0 0 0 0 0,-1 0 0 0 0,1-1 0 0 0,0 1 0 0 0,-1 0 0 0 0,1 0 0 0 0,0 0-1 0 0,0 0 1 0 0,-1 0 0 0 0,1 0 0 0 0,0 0 0 0 0,-1 0 0 0 0,1 0 0 0 0,0 0-53 0 0,-17-1-154 0 0,-1 9 186 0 0,1 1-1 0 0,1 0 0 0 0,-1 1 1 0 0,2 1-1 0 0,-1 1 1 0 0,2 0-1 0 0,-12 11-31 0 0,18-14 13 0 0,0-1-1 0 0,0 1 0 0 0,1 0 0 0 0,0 1 1 0 0,1 0-1 0 0,0 0 0 0 0,0 0 1 0 0,1 1-1 0 0,0 0 0 0 0,1 0 1 0 0,1 0-1 0 0,0 1 0 0 0,-1 1-12 0 0,4-10 34 0 0,-1 0 0 0 0,1 0-1 0 0,0 0 1 0 0,0 0 0 0 0,0 1-1 0 0,1-1 1 0 0,-1 0 0 0 0,0 0-1 0 0,1 0 1 0 0,0 0 0 0 0,0 0-1 0 0,0 0 1 0 0,0-1 0 0 0,0 1-1 0 0,1 0 1 0 0,-1 0 0 0 0,1-1-1 0 0,0 1-33 0 0,1 1 41 0 0,1-1 0 0 0,-1 1 0 0 0,1-1 0 0 0,0 0 0 0 0,-1 0 0 0 0,1-1 1 0 0,0 1-1 0 0,1-1 0 0 0,-1 0 0 0 0,0 0 0 0 0,2 0-41 0 0,9 3 37 0 0,1-1 0 0 0,0 0 1 0 0,1-1-1 0 0,-1-1 0 0 0,0-1 1 0 0,7 0-38 0 0,19-1-572 0 0,1-1-1 0 0,-1-2 1 0 0,15-4 572 0 0,-20 0-1904 0 0,-1-1 0 0 0,0-2 1 0 0,33-14 1903 0 0,-29 7-1910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7.171"/>
    </inkml:context>
    <inkml:brush xml:id="br0">
      <inkml:brushProperty name="width" value="0.2" units="cm"/>
      <inkml:brushProperty name="height" value="0.2" units="cm"/>
    </inkml:brush>
  </inkml:definitions>
  <inkml:trace contextRef="#ctx0" brushRef="#br0">153 4 9234 0 0,'0'0'27'0'0,"0"0"-1"0"0,0 0 1 0 0,0 0-1 0 0,0 0 1 0 0,0 0 0 0 0,0-1-1 0 0,0 1 1 0 0,0 0-1 0 0,0 0 1 0 0,0 0 0 0 0,0 0-1 0 0,0 0 1 0 0,0 0-1 0 0,0-1 1 0 0,0 1 0 0 0,0 0-1 0 0,0 0 1 0 0,0 0-1 0 0,0 0 1 0 0,0 0 0 0 0,0 0-1 0 0,0 0 1 0 0,-1-1-1 0 0,1 1 1 0 0,0 0 0 0 0,0 0-1 0 0,0 0 1 0 0,0 0-1 0 0,0 0 1 0 0,0 0 0 0 0,0 0-1 0 0,0 0 1 0 0,0 0-1 0 0,-1 0 1 0 0,1 0-1 0 0,0 0 1 0 0,0 0 0 0 0,0-1-1 0 0,0 1 1 0 0,0 0-1 0 0,0 0 1 0 0,0 0 0 0 0,-1 0-1 0 0,1 0 1 0 0,0 0-1 0 0,0 0 1 0 0,0 0 0 0 0,0 0-1 0 0,0 0 1 0 0,0 0-1 0 0,-1 0 1 0 0,1 1 0 0 0,0-1-1 0 0,0 0-26 0 0,-9 6 253 0 0,-6 13-378 0 0,-3 10 80 0 0,1 0 1 0 0,2 1-1 0 0,1 1 0 0 0,2 1 0 0 0,0 0 0 0 0,3 0 0 0 0,0 1 1 0 0,-2 23 44 0 0,7 5 192 0 0,3-1 1 0 0,2 1 0 0 0,7 39-193 0 0,-2-24-2095 0 0,-3 65 2095 0 0,-5-119-2218 0 0,-1 0 0 0 0,-1 0-1 0 0,-5 16 2219 0 0,7-32-512 0 0,2-4 212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7.515"/>
    </inkml:context>
    <inkml:brush xml:id="br0">
      <inkml:brushProperty name="width" value="0.2" units="cm"/>
      <inkml:brushProperty name="height" value="0.2" units="cm"/>
    </inkml:brush>
  </inkml:definitions>
  <inkml:trace contextRef="#ctx0" brushRef="#br0">0 132 9290 0 0,'3'-4'224'0'0,"-1"0"-1"0"0,1 0 1 0 0,0 1 0 0 0,1-1-1 0 0,-1 1 1 0 0,1-1-1 0 0,-1 1 1 0 0,1 0 0 0 0,0 1-1 0 0,0-1 1 0 0,0 1 0 0 0,0-1-1 0 0,1 1 1 0 0,-1 1-1 0 0,1-1 1 0 0,-1 0 0 0 0,1 1-1 0 0,0 0 1 0 0,-1 0 0 0 0,1 1-1 0 0,0-1 1 0 0,1 1-224 0 0,17-1-76 0 0,0 0 0 0 0,-1 2 0 0 0,1 1 0 0 0,2 1 76 0 0,-22-3 26 0 0,44 5-352 0 0,-1-3 0 0 0,1-2-1 0 0,0-2 1 0 0,0-2 0 0 0,-1-2-1 0 0,1-1 1 0 0,5-5 326 0 0,-6 1-142 0 0,35-9-4126 0 0,60-5 4268 0 0,-118 23-1525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8.136"/>
    </inkml:context>
    <inkml:brush xml:id="br0">
      <inkml:brushProperty name="width" value="0.2" units="cm"/>
      <inkml:brushProperty name="height" value="0.2" units="cm"/>
    </inkml:brush>
  </inkml:definitions>
  <inkml:trace contextRef="#ctx0" brushRef="#br0">8 24 8522 0 0,'0'-2'98'0'0,"0"1"-1"0"0,1 0 1 0 0,-1 0 0 0 0,0 0-1 0 0,0-1 1 0 0,1 1 0 0 0,-1 0-1 0 0,1 0 1 0 0,-1 0 0 0 0,1 0-1 0 0,-1 0 1 0 0,1 0 0 0 0,0 0-1 0 0,-1 0 1 0 0,1 0 0 0 0,0 0-1 0 0,0 0 1 0 0,0 0 0 0 0,0 0 0 0 0,0 1-1 0 0,0-1-97 0 0,-1 1 22 0 0,1 0 0 0 0,0 0 0 0 0,0 0 0 0 0,0 0 0 0 0,-1 0 0 0 0,1 0 0 0 0,0 0 0 0 0,0 0 0 0 0,-1 0-1 0 0,1 0 1 0 0,0 1 0 0 0,0-1 0 0 0,-1 0 0 0 0,1 1 0 0 0,0-1 0 0 0,-1 1 0 0 0,1-1 0 0 0,0 0 0 0 0,-1 1 0 0 0,1-1 0 0 0,0 1-1 0 0,-1 0 1 0 0,1 0-22 0 0,5 6-81 0 0,0 0-1 0 0,0 1 0 0 0,-1 0 0 0 0,4 7 82 0 0,-5-9 163 0 0,0 2-165 0 0,0 0 0 0 0,-1 1 0 0 0,1-1 1 0 0,-2 1-1 0 0,1-1 0 0 0,-1 1 0 0 0,0 0 0 0 0,-1 0 0 0 0,0 0 1 0 0,-1 0-1 0 0,0 0 0 0 0,0 0 2 0 0,-2 22 6 0 0,-1 0 0 0 0,-7 24-6 0 0,10-53 1 0 0,-19 89 14 0 0,5-26-452 0 0,-3 50 437 0 0,12-51-798 0 0,3-28-1014 0 0,-1-1 0 0 0,-2 1 0 0 0,-5 14 1812 0 0,1-19-1855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8.496"/>
    </inkml:context>
    <inkml:brush xml:id="br0">
      <inkml:brushProperty name="width" value="0.2" units="cm"/>
      <inkml:brushProperty name="height" value="0.2" units="cm"/>
    </inkml:brush>
  </inkml:definitions>
  <inkml:trace contextRef="#ctx0" brushRef="#br0">109 44 6681 0 0,'-12'-42'2268'0'0,"11"40"-1856"0"0,1 2-403 0 0,0 0-73 0 0,-10 7-99 0 0,9-4 147 0 0,-1-1 0 0 0,1 1 0 0 0,-1 0 0 0 0,1 1 0 0 0,0-1 0 0 0,1 0 0 0 0,-1 0 0 0 0,0 0 0 0 0,1 1 0 0 0,0-1 0 0 0,0 3 16 0 0,-2 9-52 0 0,-25 123 193 0 0,6 1-1 0 0,6 1 1 0 0,5 73-141 0 0,10-196-148 0 0,0 0 0 0 0,2 0 0 0 0,0 0 148 0 0,-1-11-318 0 0,0 0 1 0 0,1-1-1 0 0,-1 1 0 0 0,1-1 0 0 0,0 0 0 0 0,1 1 0 0 0,-1-1 0 0 0,1 0 0 0 0,0-1 1 0 0,3 5 317 0 0,-2-6-725 0 0,-3-2 176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20.826"/>
    </inkml:context>
    <inkml:brush xml:id="br0">
      <inkml:brushProperty name="width" value="0.2" units="cm"/>
      <inkml:brushProperty name="height" value="0.2" units="cm"/>
    </inkml:brush>
  </inkml:definitions>
  <inkml:trace contextRef="#ctx0" brushRef="#br0">41 33 9362 0 0,'-2'1'46'0'0,"0"1"1"0"0,0-1-1 0 0,0 1 0 0 0,0-1 1 0 0,0 1-1 0 0,0 0 1 0 0,0 0-1 0 0,0 0 0 0 0,1 0 1 0 0,-1 0-1 0 0,1 0 0 0 0,-1 0 1 0 0,1 0-1 0 0,0 1 0 0 0,0-1 1 0 0,0 0-1 0 0,0 1 0 0 0,1-1 1 0 0,-1 1-1 0 0,0 0-46 0 0,-1 11-8 0 0,-1-1 1 0 0,2 1-1 0 0,0 5 8 0 0,0-7 11 0 0,-1 39-569 0 0,3 1 1 0 0,2-1 0 0 0,3 0-1 0 0,2 2 558 0 0,-5-35-497 0 0,-1 0 0 0 0,-1 0 0 0 0,-1-1 0 0 0,0 1 0 0 0,-1 0-1 0 0,-1 0 1 0 0,-1 0 0 0 0,-3 13 497 0 0,5-30-62 0 0,1-1 12 0 0,0 0 56 0 0,0 0 26 0 0,0 0 14 0 0,0 0 10 0 0,23-32 148 0 0,-3-4-395 0 0,-1-1-1 0 0,-3-1 1 0 0,0-1-1 0 0,-3 0 192 0 0,28-68-226 0 0,-11 38 876 0 0,16-59-650 0 0,-44 125 101 0 0,-1 0 1 0 0,0-1 0 0 0,1 1 0 0 0,-1 0 0 0 0,1 0 0 0 0,0 1 0 0 0,0-1 0 0 0,0 0 0 0 0,0 1 0 0 0,0-1 0 0 0,1 1 0 0 0,-1-1 0 0 0,1 1-1 0 0,0 0 1 0 0,0 0 0 0 0,0 0 0 0 0,0 1 0 0 0,0-1 0 0 0,0 1 0 0 0,0 0 0 0 0,0-1 0 0 0,0 1 0 0 0,3 0-102 0 0,-3 1 73 0 0,-1-1 1 0 0,1 1 0 0 0,-1 0-1 0 0,1 0 1 0 0,0 0-1 0 0,-1 0 1 0 0,1 0-1 0 0,0 1 1 0 0,-1-1 0 0 0,1 1-1 0 0,-1 0 1 0 0,1 0-1 0 0,-1 0 1 0 0,1 0-1 0 0,-1 0 1 0 0,0 0 0 0 0,1 1-1 0 0,-1-1 1 0 0,0 1-1 0 0,0-1 1 0 0,0 1-1 0 0,0 0 1 0 0,0 0-1 0 0,-1 0 1 0 0,1 0 0 0 0,0 0-1 0 0,-1 0 1 0 0,0 1-1 0 0,1-1 1 0 0,-1 0-1 0 0,0 1-73 0 0,7 17 204 0 0,-1 1 0 0 0,-1 0-1 0 0,-1 0 1 0 0,2 21-204 0 0,11 41 23 0 0,-16-76-47 0 0,4 14-411 0 0,1-1-1 0 0,3 7 436 0 0,-7-20-429 0 0,0-1 0 0 0,1 0 0 0 0,0 0 0 0 0,0 0-1 0 0,0-1 1 0 0,0 1 0 0 0,1-1 0 0 0,0 0 0 0 0,2 1 429 0 0,5 4-1176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8.899"/>
    </inkml:context>
    <inkml:brush xml:id="br0">
      <inkml:brushProperty name="width" value="0.2" units="cm"/>
      <inkml:brushProperty name="height" value="0.2" units="cm"/>
    </inkml:brush>
  </inkml:definitions>
  <inkml:trace contextRef="#ctx0" brushRef="#br0">1 43 9978 0 0,'3'-4'126'0'0,"1"0"1"0"0,1 0-1 0 0,-1 0 0 0 0,0 1 0 0 0,1 0 1 0 0,0 0-1 0 0,0 0 0 0 0,0 1 0 0 0,0 0 1 0 0,0-1-1 0 0,0 2 0 0 0,1-1 0 0 0,-1 1 1 0 0,0 0-1 0 0,1 0 0 0 0,-1 0 0 0 0,1 1 1 0 0,0-1-1 0 0,-1 1 0 0 0,1 1 0 0 0,0-1-126 0 0,18 4-131 0 0,-1 0-1 0 0,0 1 0 0 0,0 1 1 0 0,11 5 131 0 0,4 1-295 0 0,-8-4-468 0 0,1-1 0 0 0,0-1 0 0 0,0-2 0 0 0,30 1 763 0 0,-46-5-517 0 0,0 0 0 0 0,0-1 0 0 0,1-1 0 0 0,-1 0 1 0 0,-1-1-1 0 0,1-1 0 0 0,0 0 0 0 0,-1-1 0 0 0,0 0 0 0 0,0-2 0 0 0,3-1 517 0 0,-5 2-117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09.717"/>
    </inkml:context>
    <inkml:brush xml:id="br0">
      <inkml:brushProperty name="width" value="0.2" units="cm"/>
      <inkml:brushProperty name="height" value="0.2" units="cm"/>
    </inkml:brush>
  </inkml:definitions>
  <inkml:trace contextRef="#ctx0" brushRef="#br0">388 37 9250 0 0,'20'-36'1312'0'0,"-37"42"-1216"0"0,-13 17-164 0 0,-24 12 68 0 0,25-17-6 0 0,1 2 0 0 0,-9 8 6 0 0,6 0 14 0 0,1 1 0 0 0,-26 32-14 0 0,43-44 14 0 0,1 0 0 0 0,0 0 0 0 0,1 1 0 0 0,1 1 0 0 0,0-1 0 0 0,-5 19-14 0 0,12-29 14 0 0,1 1 0 0 0,0-1-1 0 0,0 1 1 0 0,0-1-1 0 0,1 1 1 0 0,1-1 0 0 0,0 1-1 0 0,0 0 1 0 0,0-1 0 0 0,1 1-1 0 0,1 0 1 0 0,-1-1 0 0 0,1 1-1 0 0,1-1 1 0 0,-1 0-1 0 0,1 0 1 0 0,2 2-14 0 0,-2-3 25 0 0,1-1-1 0 0,0 1 1 0 0,1-1-1 0 0,-1 0 1 0 0,1 0-1 0 0,0 0 1 0 0,1-1-1 0 0,0 0 1 0 0,-1 0-1 0 0,2 0 1 0 0,-1-1-1 0 0,0 0 1 0 0,1 0-1 0 0,0-1 1 0 0,0 1-1 0 0,0-2 1 0 0,0 1-1 0 0,0-1 1 0 0,5 1-25 0 0,15 2-37 0 0,0-1 1 0 0,1-1-1 0 0,0-1 0 0 0,0-2 1 0 0,-1 0-1 0 0,1-2 1 0 0,0-2-1 0 0,-1 0 0 0 0,17-6 37 0 0,-31 6-57 0 0,-1 0 0 0 0,0-1-1 0 0,-1 0 1 0 0,1-1 0 0 0,-1 0 0 0 0,0-1-1 0 0,-1 0 1 0 0,1-1 0 0 0,-2 0-1 0 0,1-1 1 0 0,-1 0 0 0 0,0 0 0 0 0,-1-1-1 0 0,0 0 1 0 0,-1-1 0 0 0,0 1-1 0 0,0-1 1 0 0,-1-1 0 0 0,-1 1 0 0 0,0-1-1 0 0,0 0 1 0 0,-1 0 0 0 0,-1-1-1 0 0,0-1 58 0 0,3-7 99 0 0,-2-1 0 0 0,-1 0 1 0 0,-1 0-1 0 0,0 0 0 0 0,-2 0 0 0 0,-1-5-99 0 0,0 17 50 0 0,0 0 0 0 0,-1 0 0 0 0,0 0 0 0 0,0 0 0 0 0,-1 1 1 0 0,-1-1-1 0 0,0 1 0 0 0,0 0 0 0 0,-1 0 0 0 0,0 0 0 0 0,0 0 0 0 0,-1 1 1 0 0,0 0-1 0 0,-5-5-50 0 0,-5-4 14 0 0,-1 1 0 0 0,-8-6-14 0 0,20 18-93 0 0,-1 0 1 0 0,1 0 0 0 0,-1 1-1 0 0,0-1 1 0 0,0 1-1 0 0,0 1 1 0 0,0-1-1 0 0,-1 1 1 0 0,1 0-1 0 0,-5 0 93 0 0,6 1-171 0 0,4 2-5511 0 0,1 0 3997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0.121"/>
    </inkml:context>
    <inkml:brush xml:id="br0">
      <inkml:brushProperty name="width" value="0.2" units="cm"/>
      <inkml:brushProperty name="height" value="0.2" units="cm"/>
    </inkml:brush>
  </inkml:definitions>
  <inkml:trace contextRef="#ctx0" brushRef="#br0">696 5 4689 0 0,'0'0'1487'0'0,"0"0"-359"0"0,0 0-102 0 0,-5-1 261 0 0,4 0-1278 0 0,-1 1-1 0 0,1-1 1 0 0,0 1-1 0 0,-1 0 1 0 0,1-1-1 0 0,0 1 0 0 0,-1 0 1 0 0,1 0-1 0 0,0 0 0 0 0,-1 0 1 0 0,1 0-1 0 0,-1 0 0 0 0,1 0 1 0 0,0 0-1 0 0,-1 1 0 0 0,1-1 1 0 0,0 0-1 0 0,-1 1 1 0 0,1 0-1 0 0,0-1 0 0 0,0 1 1 0 0,0-1-1 0 0,-1 1 0 0 0,1 0 1 0 0,0 0-1 0 0,0 0 0 0 0,-1 1-8 0 0,-12 9 38 0 0,-1-1-1 0 0,0-1 0 0 0,-1 0 0 0 0,0-1 1 0 0,-1 0-1 0 0,-2 0-37 0 0,-38 11 32 0 0,-13 2-32 0 0,18-6 7 0 0,-29 13-7 0 0,57-17-291 0 0,0 1 1 0 0,0 1-1 0 0,1 1 0 0 0,1 1 1 0 0,0 1-1 0 0,1 1 0 0 0,1 1 0 0 0,1 0 1 0 0,0 2-1 0 0,1 0 0 0 0,-9 15 291 0 0,8-10-915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2.185"/>
    </inkml:context>
    <inkml:brush xml:id="br0">
      <inkml:brushProperty name="width" value="0.2" units="cm"/>
      <inkml:brushProperty name="height" value="0.2" units="cm"/>
    </inkml:brush>
  </inkml:definitions>
  <inkml:trace contextRef="#ctx0" brushRef="#br0">0 323 6249 0 0,'1'-2'203'0'0,"-1"-1"0"0"0,1 1 0 0 0,-1-1-1 0 0,1 1 1 0 0,0 0 0 0 0,0 0-1 0 0,0-1 1 0 0,0 1 0 0 0,0 0 0 0 0,1 0-1 0 0,-1 0 1 0 0,0 0 0 0 0,1 0-1 0 0,0 0 1 0 0,-1 1 0 0 0,1-1 0 0 0,0 0-1 0 0,0 1 1 0 0,0-1 0 0 0,0 1 0 0 0,0 0-1 0 0,2-1-202 0 0,9-5-53 0 0,1 0-1 0 0,0 1 0 0 0,7-1 54 0 0,1-2 382 0 0,73-36-1416 0 0,-3-4 0 0 0,49-36 1034 0 0,-137 82-104 0 0,41-25-936 0 0,0-4-237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3.659"/>
    </inkml:context>
    <inkml:brush xml:id="br0">
      <inkml:brushProperty name="width" value="0.2" units="cm"/>
      <inkml:brushProperty name="height" value="0.2" units="cm"/>
    </inkml:brush>
  </inkml:definitions>
  <inkml:trace contextRef="#ctx0" brushRef="#br0">342 4 7234 0 0,'-4'-1'232'0'0,"0"0"1"0"0,1 1 0 0 0,-1-1 0 0 0,0 1-1 0 0,0 0 1 0 0,0 0 0 0 0,0 0 0 0 0,0 0-1 0 0,1 1 1 0 0,-1 0 0 0 0,0-1 0 0 0,0 2 0 0 0,1-1-1 0 0,-1 0 1 0 0,1 1 0 0 0,-1-1 0 0 0,0 1-233 0 0,-1 2 30 0 0,0 1 0 0 0,0-1 0 0 0,1 0 1 0 0,-1 1-1 0 0,1 0 0 0 0,0 0 0 0 0,1 1 1 0 0,-1-1-1 0 0,1 1 0 0 0,0-1-30 0 0,-185 349-5500 0 0,165-308 3621 0 0,5-11 230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4.890"/>
    </inkml:context>
    <inkml:brush xml:id="br0">
      <inkml:brushProperty name="width" value="0.2" units="cm"/>
      <inkml:brushProperty name="height" value="0.2" units="cm"/>
    </inkml:brush>
  </inkml:definitions>
  <inkml:trace contextRef="#ctx0" brushRef="#br0">405 327 8882 0 0,'-1'-1'178'0'0,"-1"1"-1"0"0,0 0 1 0 0,0-1 0 0 0,0 1-1 0 0,0 0 1 0 0,0 0 0 0 0,0 0-1 0 0,0 1 1 0 0,0-1 0 0 0,0 0 0 0 0,0 1-1 0 0,0-1 1 0 0,1 1 0 0 0,-1 0-1 0 0,0-1 1 0 0,0 1 0 0 0,1 0-1 0 0,-1 0 1 0 0,0 0 0 0 0,0 1-178 0 0,0 0 60 0 0,-1 1 0 0 0,1-1 0 0 0,0 1 0 0 0,1-1 0 0 0,-1 1 1 0 0,0 0-1 0 0,1-1 0 0 0,-1 1 0 0 0,1 0 0 0 0,0 0 0 0 0,0 0 0 0 0,0 0-60 0 0,-2 11-33 0 0,1 0 1 0 0,0 0-1 0 0,1 0 0 0 0,0 0 0 0 0,1 5 33 0 0,-1 135-416 0 0,-12 59 416 0 0,7-156-29 0 0,-3-1 1 0 0,-2 0-1 0 0,-3-1 0 0 0,-2 0 0 0 0,-12 24 29 0 0,10-36-183 0 0,-2 0 0 0 0,-6 8 183 0 0,18-37-156 0 0,-1-1 0 0 0,0 1-1 0 0,0-2 1 0 0,-2 1 0 0 0,0-2-1 0 0,0 1 1 0 0,-1-1 0 0 0,-5 3 156 0 0,16-13-14 0 0,0 0-1 0 0,0 0 1 0 0,0 0-1 0 0,0 0 1 0 0,-1 0-1 0 0,1-1 1 0 0,0 1-1 0 0,0 0 1 0 0,-1-1-1 0 0,1 1 1 0 0,-1-1-1 0 0,1 1 1 0 0,-1-1 0 0 0,1 0-1 0 0,-1 1 1 0 0,1-1-1 0 0,-1 0 1 0 0,1 0-1 0 0,-1 0 1 0 0,1 0-1 0 0,0 0 1 0 0,-1-1-1 0 0,1 1 1 0 0,-1 0-1 0 0,1-1 1 0 0,-1 1 0 0 0,1-1-1 0 0,-1 1 1 0 0,0-1 14 0 0,0-2-1 0 0,0 1 0 0 0,0 0 0 0 0,0-1 1 0 0,0 1-1 0 0,0-1 0 0 0,1 1 0 0 0,-1-1 0 0 0,1 0 1 0 0,0 0-1 0 0,-1 0 0 0 0,1 0 0 0 0,1 0 1 0 0,-2-3 0 0 0,-2-13 6 0 0,1 0 0 0 0,0-1 0 0 0,1 1 0 0 0,2-1 0 0 0,0 1 0 0 0,0-1 0 0 0,3-3-6 0 0,5-44 12 0 0,10-28-12 0 0,-12 69 4 0 0,15-84 81 0 0,6-34-119 0 0,7 2 0 0 0,15-29 34 0 0,-35 129 64 0 0,2 1 0 0 0,1 0 0 0 0,3 1 0 0 0,1 1 0 0 0,1 1 0 0 0,3 1 1 0 0,1 2-1 0 0,1 0 0 0 0,18-15-64 0 0,-39 44 41 0 0,7-8 178 0 0,2 1 0 0 0,0 0 0 0 0,10-6-219 0 0,-21 16 34 0 0,0 0 0 0 0,1 0 0 0 0,-1 1 0 0 0,1-1 0 0 0,0 1 0 0 0,0 1 0 0 0,0-1 0 0 0,0 1 0 0 0,0 0 0 0 0,0 0 0 0 0,0 0 0 0 0,0 0 0 0 0,0 1 0 0 0,1 0 1 0 0,-1 0-1 0 0,1 1-34 0 0,-3 0 11 0 0,0 0 0 0 0,0 0 1 0 0,0 0-1 0 0,0 0 0 0 0,0 1 1 0 0,0-1-1 0 0,0 1 0 0 0,-1 0 1 0 0,1 0-1 0 0,-1 0 0 0 0,1 0 1 0 0,0 2-12 0 0,30 33 66 0 0,-19-20-60 0 0,-8-10-15 0 0,-1 0 0 0 0,1 0 0 0 0,-1 0 1 0 0,-1 1-1 0 0,1-1 0 0 0,-1 1 0 0 0,0 0 0 0 0,-1 1 1 0 0,0-1-1 0 0,1 7 9 0 0,-3-10-7 0 0,0 1 1 0 0,-1 0-1 0 0,1-1 0 0 0,-1 1 1 0 0,-1 0-1 0 0,1-1 1 0 0,-1 1-1 0 0,0-1 0 0 0,0 1 1 0 0,0-1-1 0 0,-1 1 1 0 0,0-1-1 0 0,0 0 0 0 0,0 1 1 0 0,-1-1-1 0 0,0 0 1 0 0,-1 1 6 0 0,-14 20 6 0 0,-1 0 0 0 0,-2-2 0 0 0,-13 13-6 0 0,-73 66 34 0 0,69-68-32 0 0,4-3-3 0 0,6-5 6 0 0,0-1 0 0 0,-2-1 0 0 0,-30 18-5 0 0,60-43-18 0 0,0 0 0 0 0,-1 0 0 0 0,1 0 0 0 0,0 0 0 0 0,0 0 0 0 0,0 0 0 0 0,-1 1 0 0 0,1-1 0 0 0,0 0 0 0 0,0 0 0 0 0,0 0 0 0 0,0 0 0 0 0,-1 0 0 0 0,1 0 0 0 0,0 0 0 0 0,0 0 0 0 0,0 0 0 0 0,0 1 0 0 0,-1-1 0 0 0,1 0 0 0 0,0 0 0 0 0,0 0 0 0 0,0 0 1 0 0,0 0-1 0 0,0 1 0 0 0,0-1 0 0 0,0 0 0 0 0,-1 0 0 0 0,1 0 0 0 0,0 1 0 0 0,0-1 0 0 0,0 0 0 0 0,0 0 0 0 0,0 0 0 0 0,0 1 0 0 0,0-1 0 0 0,0 0 0 0 0,0 0 0 0 0,0 0 0 0 0,0 1 0 0 0,0-1 0 0 0,0 0 0 0 0,0 0 0 0 0,0 0 0 0 0,0 1 0 0 0,0-1 0 0 0,1 0 18 0 0,10 2-488 0 0,19-5-172 0 0,-10-1 323 0 0,1 1 0 0 0,0 1 0 0 0,0 1-1 0 0,11 1 338 0 0,-20 1-48 0 0,0 0-1 0 0,-1 1 0 0 0,1 1 0 0 0,0 0 0 0 0,-1 0 1 0 0,1 1-1 0 0,-1 1 0 0 0,7 3 49 0 0,12 8-77 0 0,0 0 0 0 0,12 12 77 0 0,-30-20 70 0 0,-1 0 0 0 0,0 2 0 0 0,-1-1 0 0 0,0 1 0 0 0,0 1 0 0 0,-1 0 0 0 0,2 4-70 0 0,-8-11 80 0 0,0 1-1 0 0,-1 0 1 0 0,0-1 0 0 0,0 1-1 0 0,0 0 1 0 0,0 0 0 0 0,-1 0-1 0 0,0 0 1 0 0,0 0-1 0 0,0 0 1 0 0,0 1 0 0 0,-1-1-1 0 0,0 4-79 0 0,-1-1 100 0 0,0 0 0 0 0,0 1-1 0 0,-1-1 1 0 0,0 0 0 0 0,-1 0 0 0 0,0-1-1 0 0,0 1 1 0 0,-1 2-100 0 0,-10 13 184 0 0,0 0-1 0 0,-1-1 1 0 0,-1 0-1 0 0,-16 15-183 0 0,6-7 85 0 0,-1-2-1 0 0,-1-1 0 0 0,-2-1 0 0 0,-1-2 0 0 0,0 0 0 0 0,-17 7-84 0 0,24-17-477 0 0,0-2 0 0 0,-1 0 0 0 0,-1-1 1 0 0,0-2-1 0 0,0-1 0 0 0,-1 0 0 0 0,0-2 0 0 0,0-2 0 0 0,-17 2 477 0 0,20-5-1142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5.666"/>
    </inkml:context>
    <inkml:brush xml:id="br0">
      <inkml:brushProperty name="width" value="0.2" units="cm"/>
      <inkml:brushProperty name="height" value="0.2" units="cm"/>
    </inkml:brush>
  </inkml:definitions>
  <inkml:trace contextRef="#ctx0" brushRef="#br0">965 106 10234 0 0,'0'-4'50'0'0,"0"0"1"0"0,0 0-1 0 0,0-1 0 0 0,-1 1 0 0 0,1 0 0 0 0,-1 0 0 0 0,0 0 1 0 0,-1 0-1 0 0,1 0 0 0 0,-1 0 0 0 0,1 0 0 0 0,-1 1 0 0 0,0-1 1 0 0,0 1-1 0 0,-1-1 0 0 0,1 1 0 0 0,-1-1 0 0 0,0 1 1 0 0,0 0-1 0 0,0 1 0 0 0,0-1 0 0 0,0 0 0 0 0,-1 1 0 0 0,1 0 1 0 0,-1-1-1 0 0,1 1 0 0 0,-1 1 0 0 0,0-1 0 0 0,0 1 0 0 0,0-1 1 0 0,0 1-1 0 0,0 0 0 0 0,0 0 0 0 0,-3 1-50 0 0,-7-2-44 0 0,0 1 1 0 0,0 1-1 0 0,0 0 0 0 0,0 1 0 0 0,0 1 1 0 0,0 0-1 0 0,1 1 0 0 0,-1 0 0 0 0,-11 5 44 0 0,-34 14 56 0 0,0 2 0 0 0,1 3 0 0 0,2 2 0 0 0,1 3 0 0 0,-17 15-56 0 0,29-16 328 0 0,0 3-1 0 0,3 1 1 0 0,1 2 0 0 0,1 1 0 0 0,3 2-1 0 0,-16 24-327 0 0,41-50 141 0 0,0 1 0 0 0,1 1-1 0 0,1 0 1 0 0,1 0 0 0 0,0 0-1 0 0,1 1 1 0 0,0 0 0 0 0,2 0-1 0 0,0 1 1 0 0,1-1 0 0 0,0 8-141 0 0,2-14-24 0 0,0 1 0 0 0,1-1 1 0 0,0 0-1 0 0,1 1 0 0 0,1-1 1 0 0,0 0-1 0 0,0 0 0 0 0,1 0 1 0 0,0 0-1 0 0,1 0 0 0 0,0-1 1 0 0,1 0-1 0 0,0 0 0 0 0,1 0 1 0 0,0 0-1 0 0,0-1 1 0 0,1 0-1 0 0,4 4 24 0 0,-5-8-108 0 0,-1 0-1 0 0,1 0 1 0 0,0 0 0 0 0,0-1 0 0 0,0 0 0 0 0,1 0 0 0 0,-1 0-1 0 0,1-1 1 0 0,0 0 0 0 0,0-1 0 0 0,4 2 108 0 0,1-2-175 0 0,1 1 1 0 0,-1-1-1 0 0,0-1 1 0 0,1 0-1 0 0,-1-1 1 0 0,10-1 174 0 0,16-4-744 0 0,0-1 0 0 0,0-2 0 0 0,-1-2 0 0 0,1-2 744 0 0,-33 11-120 0 0,79-23-732 0 0,-43 14 413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6.404"/>
    </inkml:context>
    <inkml:brush xml:id="br0">
      <inkml:brushProperty name="width" value="0.2" units="cm"/>
      <inkml:brushProperty name="height" value="0.2" units="cm"/>
    </inkml:brush>
  </inkml:definitions>
  <inkml:trace contextRef="#ctx0" brushRef="#br0">389 94 10186 0 0,'-2'-8'391'0'0,"-1"-7"410"0"0,0 0 0 0 0,1 1 0 0 0,0-1 1 0 0,1-2-802 0 0,1 17 2 0 0,0-1-1 0 0,0 1 1 0 0,0 0 0 0 0,0-1 0 0 0,0 1 0 0 0,0 0 0 0 0,0-1 0 0 0,0 1 0 0 0,0 0 0 0 0,0-1 0 0 0,0 1 0 0 0,0 0 0 0 0,0-1 0 0 0,0 1 0 0 0,0 0-1 0 0,0-1 1 0 0,1 1 0 0 0,-1 0 0 0 0,0-1 0 0 0,0 1 0 0 0,0 0 0 0 0,1 0 0 0 0,-1-1 0 0 0,0 1 0 0 0,0 0 0 0 0,0 0 0 0 0,1-1 0 0 0,-1 1-1 0 0,0 0 1 0 0,1 0 0 0 0,-1 0 0 0 0,0-1 0 0 0,1 1-2 0 0,9 5 4 0 0,9 18-93 0 0,-13-11 15 0 0,-1 1-1 0 0,0-1 1 0 0,-1 1-1 0 0,0 0 1 0 0,-1 1-1 0 0,-1-1 1 0 0,0 0-1 0 0,-1 1 1 0 0,-1 3 74 0 0,1 34-916 0 0,-6 40 916 0 0,5-88-21 0 0,-10 92-496 0 0,-3-1 0 0 0,-4 0 0 0 0,-5 0 0 0 0,-13 28 517 0 0,8-42-72 0 0,-4-1 0 0 0,-3-2 0 0 0,-4 0 72 0 0,18-39-360 0 0,-2-1 1 0 0,-15 17 359 0 0,29-42-257 0 0,-1-1 1 0 0,0 0-1 0 0,-1-1 1 0 0,0 0-1 0 0,-1 0 1 0 0,0-1-1 0 0,0-1 1 0 0,-1 0-1 0 0,-7 3 257 0 0,-2-2-520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6.852"/>
    </inkml:context>
    <inkml:brush xml:id="br0">
      <inkml:brushProperty name="width" value="0.2" units="cm"/>
      <inkml:brushProperty name="height" value="0.2" units="cm"/>
    </inkml:brush>
  </inkml:definitions>
  <inkml:trace contextRef="#ctx0" brushRef="#br0">104 434 13467 0 0,'-28'-10'121'0'0,"17"7"-70"0"0,0 0-1 0 0,1-2 1 0 0,-1 1 0 0 0,1-1 0 0 0,-3-3-51 0 0,12 8-3 0 0,0-1 0 0 0,1 1 0 0 0,-1-1 0 0 0,1 1 0 0 0,-1-1 0 0 0,0 0 0 0 0,1 1 0 0 0,-1-1 0 0 0,1 0 0 0 0,-1 0 0 0 0,1 1 0 0 0,0-1 0 0 0,-1 0 0 0 0,1 0 0 0 0,0 0 0 0 0,-1 1 0 0 0,1-1 0 0 0,0 0 0 0 0,0 0 1 0 0,0 0-1 0 0,0 0 0 0 0,0 0 0 0 0,0 1 0 0 0,0-1 0 0 0,0 0 0 0 0,0 0 0 0 0,0 0 0 0 0,1 0 0 0 0,-1 0 0 0 0,0 1 0 0 0,0-1 0 0 0,1 0 0 0 0,-1 0 0 0 0,1 0 0 0 0,-1 1 0 0 0,0-1 0 0 0,1 0 3 0 0,3-4-39 0 0,0-1 0 0 0,0 1-1 0 0,0 0 1 0 0,1 0 0 0 0,0 1 39 0 0,4-5-77 0 0,30-33-165 0 0,2 1 0 0 0,1 2 0 0 0,3 2 0 0 0,28-18 242 0 0,-50 40-10 0 0,0 1 0 0 0,2 0 1 0 0,-1 2-1 0 0,1 1 1 0 0,1 0-1 0 0,0 2 0 0 0,1 2 1 0 0,-1 0-1 0 0,1 1 1 0 0,19 0 9 0 0,-36 5-5 0 0,0 0 0 0 0,0 2 0 0 0,0-1 1 0 0,0 1-1 0 0,0 0 0 0 0,0 1 0 0 0,0 0 1 0 0,0 1-1 0 0,-1 0 0 0 0,1 1 0 0 0,-1 0 1 0 0,3 2 4 0 0,-6-3 13 0 0,1 1 0 0 0,-1 1 1 0 0,0-1-1 0 0,-1 1 1 0 0,1 0-1 0 0,-1 0 0 0 0,0 1 1 0 0,-1-1-1 0 0,1 1 1 0 0,-1 0-1 0 0,0 0 0 0 0,0 1 1 0 0,-1-1-1 0 0,0 1 1 0 0,0 0-1 0 0,-1 0 0 0 0,1 1-13 0 0,2 8 97 0 0,-1 0-1 0 0,-1 0 0 0 0,-1 0 1 0 0,0 0-1 0 0,-1 1 0 0 0,0-1 0 0 0,-2 0 1 0 0,0 1-1 0 0,-1-1 0 0 0,0 0 1 0 0,-1 0-1 0 0,-1 0 0 0 0,-1 0 0 0 0,0 0 1 0 0,-1-1-1 0 0,0 0 0 0 0,-2 0 1 0 0,1-1-1 0 0,-2 0 0 0 0,0 0 0 0 0,-1-1 1 0 0,0 0-1 0 0,-1-1 0 0 0,0 0 1 0 0,-10 8-97 0 0,-11 5-106 0 0,0-1 0 0 0,-2-1 0 0 0,0-2 0 0 0,-33 15 106 0 0,7-9-3007 0 0,-2-2 0 0 0,-39 10 3007 0 0,64-24-1830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7.213"/>
    </inkml:context>
    <inkml:brush xml:id="br0">
      <inkml:brushProperty name="width" value="0.2" units="cm"/>
      <inkml:brushProperty name="height" value="0.2" units="cm"/>
    </inkml:brush>
  </inkml:definitions>
  <inkml:trace contextRef="#ctx0" brushRef="#br0">0 93 12419 0 0,'104'-3'656'0'0,"-20"-5"-1844"0"0,-1-4 1 0 0,38-12 1187 0 0,-30 5-3836 0 0,77-5 3836 0 0,-134 22-177 0 0,-2 2-229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22.147"/>
    </inkml:context>
    <inkml:brush xml:id="br0">
      <inkml:brushProperty name="width" value="0.2" units="cm"/>
      <inkml:brushProperty name="height" value="0.2" units="cm"/>
    </inkml:brush>
  </inkml:definitions>
  <inkml:trace contextRef="#ctx0" brushRef="#br0">77 241 448 0 0,'-6'-5'-34'0'0,"1"1"0"0"0,0-1 1 0 0,0 1-1 0 0,1-1 0 0 0,-1-1 0 0 0,1 1 0 0 0,0-1 0 0 0,1 1 0 0 0,-1-1 1 0 0,1 0-1 0 0,0 0 0 0 0,1-1 0 0 0,-2-2 34 0 0,-1 5-1320 0 0,-6 3 4346 0 0,7 1 809 0 0,15 1-1989 0 0,-4-2-1748 0 0,-1-1-1 0 0,1 0 1 0 0,-1 0-1 0 0,1-1 1 0 0,-1 0 0 0 0,0 0-1 0 0,0 0 1 0 0,0-1-1 0 0,-1 0 1 0 0,1 0 0 0 0,4-4-98 0 0,34-21 29 0 0,-42 28-23 0 0,0 0 0 0 0,0 0-1 0 0,1 0 1 0 0,-1 0 0 0 0,0 1 0 0 0,1-1 0 0 0,-1 1 0 0 0,1-1-1 0 0,-1 1 1 0 0,0 0 0 0 0,1 0 0 0 0,-1 0 0 0 0,1 0 0 0 0,-1 0-1 0 0,1 0 1 0 0,-1 1 0 0 0,1-1 0 0 0,-1 1-6 0 0,3 2 67 0 0,0 0 0 0 0,-1 0 0 0 0,1 0 0 0 0,-1 0 0 0 0,0 1 0 0 0,0-1 0 0 0,2 5-67 0 0,-5-8 3 0 0,4 4 29 0 0,0 0-1 0 0,0-1 1 0 0,0 0-1 0 0,1 0 1 0 0,-1 0-1 0 0,1-1 1 0 0,0 0-1 0 0,0 0 1 0 0,0 0-1 0 0,0-1 1 0 0,0 1-1 0 0,0-2 1 0 0,0 1 0 0 0,1-1-1 0 0,-1 0 1 0 0,0 0-1 0 0,0 0 1 0 0,6-2-32 0 0,14-2 28 0 0,0-1 1 0 0,-1 0 0 0 0,21-9-29 0 0,83-35-25 0 0,-63 23-281 0 0,10 0 306 0 0,-64 22-5 0 0,1 1 1 0 0,0 0-1 0 0,0 1 0 0 0,0 0 0 0 0,0 1 1 0 0,0 1-1 0 0,0 0 0 0 0,0 0 0 0 0,0 2 1 0 0,0-1-1 0 0,12 4 5 0 0,14 3 20 0 0,-31-8-16 0 0,-1 1 0 0 0,0 0 0 0 0,0 0 0 0 0,0 1 0 0 0,0 0 0 0 0,0 1 0 0 0,0-1 0 0 0,0 1 0 0 0,-1 0 0 0 0,0 1 0 0 0,1 0 0 0 0,-1 0 0 0 0,3 2-4 0 0,-9-5-72 0 0,0 0 0 0 0,1-1-1 0 0,-1 1 1 0 0,0 0 0 0 0,0 0 0 0 0,1-1 0 0 0,-1 1-1 0 0,0 0 1 0 0,0 0 0 0 0,0-1 0 0 0,0 1-1 0 0,0 0 1 0 0,0 0 0 0 0,0-1 0 0 0,0 1 0 0 0,0 0-1 0 0,0 0 1 0 0,-1 0 0 0 0,1-1 0 0 0,0 1 0 0 0,0 0-1 0 0,-1-1 1 0 0,1 1 0 0 0,-1 0 0 0 0,1-1 0 0 0,0 1-1 0 0,-1 0 1 0 0,1-1 0 0 0,-1 1 72 0 0,-15 18-2236 0 0,14-17 2141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21.439"/>
    </inkml:context>
    <inkml:brush xml:id="br0">
      <inkml:brushProperty name="width" value="0.2" units="cm"/>
      <inkml:brushProperty name="height" value="0.2" units="cm"/>
    </inkml:brush>
  </inkml:definitions>
  <inkml:trace contextRef="#ctx0" brushRef="#br0">229 102 8858 0 0,'-1'-15'264'0'0,"-5"-26"740"0"0,5 39-921 0 0,0 0 0 0 0,0-1 0 0 0,0 1 0 0 0,0 0 0 0 0,0-1 0 0 0,0 1 0 0 0,-1 0 0 0 0,1 0 0 0 0,-1 0 0 0 0,0 0 0 0 0,1 1 1 0 0,-1-1-1 0 0,0 0 0 0 0,0 1 0 0 0,-1-1-83 0 0,2 1 120 0 0,1 1-46 0 0,-7 1 40 0 0,4-1-115 0 0,1 1 1 0 0,0-1 0 0 0,0 0-1 0 0,0 1 1 0 0,0 0 0 0 0,-1-1-1 0 0,1 1 1 0 0,0 0-1 0 0,0 0 1 0 0,0 0 0 0 0,1 0-1 0 0,-1 1 1 0 0,0-1 0 0 0,0 1-1 0 0,1-1 1 0 0,-1 1 0 0 0,0-1-1 0 0,0 2 1 0 0,-24 32-21 0 0,1-4 7 0 0,2 1-1 0 0,-16 31 15 0 0,33-52 0 0 0,0 2-1 0 0,1-1 1 0 0,0 1-1 0 0,1 0 1 0 0,1 0-1 0 0,0 0 1 0 0,0 0-1 0 0,1 0 1 0 0,1 1-1 0 0,0 5 1 0 0,2-6 2 0 0,0-1 0 0 0,1 1 0 0 0,0-1 0 0 0,1 1 0 0 0,0-1 0 0 0,1 0 0 0 0,0 0 0 0 0,1 0-1 0 0,0-1 1 0 0,1 1 0 0 0,0-1 0 0 0,1-1 0 0 0,0 1 0 0 0,1-1 0 0 0,0-1 0 0 0,1 1 0 0 0,0-1-1 0 0,9 7-1 0 0,20 14-3 0 0,1-2 0 0 0,1-1 0 0 0,2-2 0 0 0,17 6 3 0 0,-11-5 2 0 0,29 15-2 0 0,-6-3-58 0 0,27 21 58 0 0,-77-45-36 0 0,-1 1 0 0 0,0 0 0 0 0,-2 2 1 0 0,1 1-1 0 0,-2 0 0 0 0,10 13 36 0 0,-21-22-13 0 0,0 0-1 0 0,0 0 1 0 0,-1 1 0 0 0,0-1-1 0 0,0 1 1 0 0,-1 1-1 0 0,-1-1 1 0 0,0 0 0 0 0,0 1-1 0 0,-1 0 1 0 0,0-1 0 0 0,-1 1-1 0 0,0 6 14 0 0,-1-10 0 0 0,0-1-1 0 0,-1 0 0 0 0,1 1 1 0 0,-2-1-1 0 0,1 0 0 0 0,-1 1 1 0 0,1-1-1 0 0,-2 0 1 0 0,1 0-1 0 0,-1-1 0 0 0,0 1 1 0 0,0 0-1 0 0,0-1 1 0 0,-1 0-1 0 0,0 1 0 0 0,0-2 1 0 0,0 1-1 0 0,-1 0 1 0 0,0-1-1 0 0,0 0 0 0 0,0 0 1 0 0,0 0-1 0 0,-3 1 1 0 0,-10 5-19 0 0,0-1 0 0 0,-1 0 0 0 0,0-1 0 0 0,0-2 1 0 0,-1 0-1 0 0,0-1 0 0 0,0 0 19 0 0,-17 1 2 0 0,1-2 0 0 0,-1-1 1 0 0,-19-2-3 0 0,38-2 57 0 0,1 0 1 0 0,-1-2 0 0 0,0 0-1 0 0,1-1 1 0 0,0-1-1 0 0,0 0 1 0 0,0-2 0 0 0,0 0-1 0 0,1 0 1 0 0,0-2-1 0 0,1 0 1 0 0,0 0 0 0 0,0-2-1 0 0,1 0 1 0 0,1 0-1 0 0,-11-12-57 0 0,11 10 78 0 0,1 0-1 0 0,1-1 1 0 0,0 0-1 0 0,1-1 1 0 0,0 0-1 0 0,1 0 0 0 0,1-1 1 0 0,0-1-1 0 0,2 1 1 0 0,0-1-1 0 0,0 0 0 0 0,2-1 1 0 0,0 1-1 0 0,1-1 1 0 0,0 0-1 0 0,1-13-77 0 0,3 7 49 0 0,1 0 1 0 0,2 1-1 0 0,0-1 0 0 0,1 1 1 0 0,1 0-1 0 0,1 0 0 0 0,1 1 1 0 0,1 0-50 0 0,10-20 51 0 0,2 1 1 0 0,2 2 0 0 0,19-27-52 0 0,-7 18-30 0 0,3 1 1 0 0,1 2-1 0 0,2 2 0 0 0,3 2 1 0 0,0 1-1 0 0,5 1 30 0 0,15-8-1598 0 0,2 3-1 0 0,2 2 0 0 0,2 4 1 0 0,24-8 1598 0 0,-51 27-1681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7.789"/>
    </inkml:context>
    <inkml:brush xml:id="br0">
      <inkml:brushProperty name="width" value="0.2" units="cm"/>
      <inkml:brushProperty name="height" value="0.2" units="cm"/>
    </inkml:brush>
  </inkml:definitions>
  <inkml:trace contextRef="#ctx0" brushRef="#br0">1 2 5185 0 0,'0'0'2253'0'0,"0"0"-530"0"0,0 0-160 0 0,0 0-263 0 0,11 14-519 0 0,0 22-976 0 0,-2-1 0 0 0,-1 1-1 0 0,-2 1 1 0 0,-1-1 0 0 0,-2 8 195 0 0,1 65-1121 0 0,-5 13 1121 0 0,-6 16-134 0 0,-1 33 476 0 0,8-168-333 0 0,0-1 0 0 0,0 1 0 0 0,0 0 0 0 0,1-1 0 0 0,-1 1 0 0 0,0-1 0 0 0,1 1 0 0 0,0-1 0 0 0,0 1 0 0 0,0-1 0 0 0,0 1 0 0 0,0-1 0 0 0,0 0 0 0 0,1 1 0 0 0,1 1-9 0 0,-3-4 2 0 0,1 1 0 0 0,-1-1 0 0 0,1 1 0 0 0,0-1 0 0 0,0 1 0 0 0,-1-1 0 0 0,1 1 0 0 0,0-1 0 0 0,-1 0 0 0 0,1 0 0 0 0,0 1 0 0 0,0-1 1 0 0,0 0-1 0 0,-1 0 0 0 0,1 0 0 0 0,0 0 0 0 0,0 0 0 0 0,0 0 0 0 0,-1 0 0 0 0,2 0-2 0 0,-1 0 0 0 0,1-1 0 0 0,0 1 0 0 0,0-1 0 0 0,0 0 0 0 0,0 0 0 0 0,0 0 0 0 0,-1 0 0 0 0,1 0 0 0 0,0 0 0 0 0,-1 0 0 0 0,1 0 0 0 0,-1-1 0 0 0,15-14 8 0 0,-1 0 0 0 0,0-2 0 0 0,-2 0 0 0 0,0 0 0 0 0,10-20-8 0 0,10-14 21 0 0,24-32 54 0 0,94-133-639 0 0,-102 154-670 0 0,1 2 0 0 0,22-16 1234 0 0,-53 58-546 0 0,2 1 0 0 0,0 1 0 0 0,1 0 0 0 0,0 2-1 0 0,2 0 1 0 0,-1 2 0 0 0,2 0 546 0 0,-2 3-820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8.462"/>
    </inkml:context>
    <inkml:brush xml:id="br0">
      <inkml:brushProperty name="width" value="0.2" units="cm"/>
      <inkml:brushProperty name="height" value="0.2" units="cm"/>
    </inkml:brush>
  </inkml:definitions>
  <inkml:trace contextRef="#ctx0" brushRef="#br0">617 54 11658 0 0,'-2'-4'105'0'0,"-1"-1"0"0"0,0 0-1 0 0,0 1 1 0 0,0 0 0 0 0,0 0-1 0 0,-1 0 1 0 0,1 0-1 0 0,-1 0 1 0 0,-4-2-105 0 0,6 5-17 0 0,1-1 0 0 0,-1 1 0 0 0,0 0 0 0 0,0 0 0 0 0,0 1 0 0 0,1-1 0 0 0,-1 0 0 0 0,0 1 0 0 0,0-1 0 0 0,0 1 0 0 0,0 0 0 0 0,0-1 0 0 0,0 1 0 0 0,0 0 0 0 0,0 0 0 0 0,0 0 0 0 0,0 0 0 0 0,0 1 0 0 0,0-1 0 0 0,0 1 0 0 0,0-1 0 0 0,0 1 0 0 0,0-1 0 0 0,0 1 0 0 0,1 0 0 0 0,-1 0 0 0 0,0 0 0 0 0,0 0 17 0 0,-108 74-1315 0 0,-56 52 1315 0 0,136-102 214 0 0,1 2 1 0 0,1 0-1 0 0,2 2 1 0 0,1 1-1 0 0,1 2-214 0 0,12-17-57 0 0,2 1 0 0 0,0 0 0 0 0,1 1 0 0 0,1 0 0 0 0,0 1 0 0 0,2-1-1 0 0,0 1 1 0 0,0 0 0 0 0,2 1 0 0 0,0-1 0 0 0,1 7 57 0 0,3-24-3 0 0,-1 0 0 0 0,1-1 0 0 0,0 1 0 0 0,0 0 0 0 0,0 0 0 0 0,0 0 0 0 0,0 0 0 0 0,0 0 0 0 0,0 0 0 0 0,0 0 0 0 0,0 0 0 0 0,1-1 0 0 0,-1 1 0 0 0,0 0 0 0 0,0 0 0 0 0,1 0 0 0 0,-1 0 0 0 0,1 0 0 0 0,-1-1 1 0 0,1 1-1 0 0,-1 0 0 0 0,1 0 0 0 0,-1-1 0 0 0,1 1 0 0 0,0-1 0 0 0,-1 1 0 0 0,1 0 0 0 0,0 0 3 0 0,1-1 1 0 0,-1 0 1 0 0,0 0-1 0 0,1 0 0 0 0,-1 0 1 0 0,1 0-1 0 0,-1 0 1 0 0,0 0-1 0 0,1 0 1 0 0,-1 0-1 0 0,0-1 1 0 0,1 1-1 0 0,-1-1 0 0 0,0 1 1 0 0,1-1-1 0 0,-1 1 1 0 0,1-2-2 0 0,8-3 22 0 0,0-1 0 0 0,-1-1 0 0 0,0 0 1 0 0,1-1-23 0 0,-9 7-1 0 0,131-116 43 0 0,46-37-44 0 0,-143 127 57 0 0,0 2 0 0 0,2 2-1 0 0,1 1 1 0 0,15-5-55 0 0,-45 22 62 0 0,1 1-1 0 0,0 0 1 0 0,0 1 0 0 0,1-1-1 0 0,-1 2 1 0 0,1-1 0 0 0,-1 1-1 0 0,1 1 1 0 0,0 0 0 0 0,0 0 0 0 0,5 1-62 0 0,-14 0 41 0 0,0 1 0 0 0,-1-1 0 0 0,1 1 1 0 0,0-1-1 0 0,0 1 0 0 0,0 0 1 0 0,0-1-1 0 0,-1 1 0 0 0,1 0 1 0 0,0-1-1 0 0,-1 1 0 0 0,1 0 0 0 0,0 0 1 0 0,-1 0-1 0 0,1-1 0 0 0,-1 1 1 0 0,1 0-1 0 0,-1 0 0 0 0,0 0 0 0 0,1 0 1 0 0,-1 0-1 0 0,0 0 0 0 0,0 0 1 0 0,1 0-1 0 0,-1 0 0 0 0,0 1-41 0 0,2 27 519 0 0,-4 19-558 0 0,-3-1 0 0 0,-6 28 39 0 0,2-21-1610 0 0,9-53 1128 0 0,-1 6 617 0 0,3-4-4936 0 0,11 0 4155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8.792"/>
    </inkml:context>
    <inkml:brush xml:id="br0">
      <inkml:brushProperty name="width" value="0.2" units="cm"/>
      <inkml:brushProperty name="height" value="0.2" units="cm"/>
    </inkml:brush>
  </inkml:definitions>
  <inkml:trace contextRef="#ctx0" brushRef="#br0">205 1 11594 0 0,'-5'0'339'0'0,"-1"0"-1"0"0,0 0 0 0 0,1 1 0 0 0,-1-1 0 0 0,1 1 1 0 0,-1 0-1 0 0,1 1 0 0 0,-1 0 0 0 0,-1 0-338 0 0,5-1 11 0 0,1 0-1 0 0,-1 1 1 0 0,0-1-1 0 0,1 0 1 0 0,-1 0-1 0 0,1 1 0 0 0,0-1 1 0 0,-1 1-1 0 0,1 0 1 0 0,0-1-1 0 0,0 1 1 0 0,0 0-1 0 0,0-1 1 0 0,0 1-1 0 0,0 0 1 0 0,1 0-1 0 0,-1 0 0 0 0,0 0 1 0 0,1 0-1 0 0,0 0 1 0 0,-1 0-1 0 0,1 0 1 0 0,0 0-1 0 0,0 0 1 0 0,0 0-1 0 0,1 0 1 0 0,-1 1-11 0 0,9 62-734 0 0,-5-46 448 0 0,-2 0 0 0 0,0 1 1 0 0,0 3 285 0 0,-5 22-146 0 0,-2-1 1 0 0,-2 1-1 0 0,-1-1 1 0 0,-4 3 145 0 0,-6 38-135 0 0,-21 94-985 0 0,-6 35-3106 0 0,39-183 4073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9.386"/>
    </inkml:context>
    <inkml:brush xml:id="br0">
      <inkml:brushProperty name="width" value="0.2" units="cm"/>
      <inkml:brushProperty name="height" value="0.2" units="cm"/>
    </inkml:brush>
  </inkml:definitions>
  <inkml:trace contextRef="#ctx0" brushRef="#br0">105 173 14411 0 0,'-2'-1'4'0'0,"0"0"0"0"0,0 0 0 0 0,1 0 1 0 0,-1 0-1 0 0,0 0 0 0 0,0 1 0 0 0,0-1 0 0 0,0 1 0 0 0,0 0 0 0 0,0-1 1 0 0,0 1-1 0 0,0 0 0 0 0,0 0 0 0 0,-1 0 0 0 0,1 1 0 0 0,0-1 0 0 0,0 0 1 0 0,0 1-1 0 0,0 0-4 0 0,0-1-23 0 0,1 1 0 0 0,0 0 0 0 0,0 0 0 0 0,0 0 0 0 0,-1 0 0 0 0,1 1 0 0 0,0-1 0 0 0,1 0 0 0 0,-1 0 0 0 0,0 1 0 0 0,0-1 0 0 0,0 0 0 0 0,1 1 0 0 0,-1-1 0 0 0,1 1 0 0 0,-1-1 0 0 0,1 1 0 0 0,0-1 0 0 0,-1 1 0 0 0,1-1 0 0 0,0 1 0 0 0,0-1 0 0 0,0 1 0 0 0,0-1 0 0 0,0 2 23 0 0,2 37-734 0 0,0-31 672 0 0,-2 0-1 0 0,1 0 1 0 0,-1 0-1 0 0,-1 1 1 0 0,0-1-1 0 0,0-1 1 0 0,0 1-1 0 0,-1 0 1 0 0,-2 5 62 0 0,-7 14 116 0 0,2-6 38 0 0,1 0 0 0 0,-2 13-154 0 0,9-29-41 0 0,-1 1 0 0 0,1 0 0 0 0,1 0-1 0 0,-1 0 1 0 0,1 0 0 0 0,0 1 0 0 0,1-1-1 0 0,0 0 1 0 0,0-1 0 0 0,1 5 41 0 0,-1-8-33 0 0,0 0 1 0 0,0 0-1 0 0,0 0 1 0 0,0 0-1 0 0,0 0 1 0 0,1 0-1 0 0,-1-1 1 0 0,1 1-1 0 0,0 0 1 0 0,0-1-1 0 0,0 0 1 0 0,0 1 0 0 0,0-1-1 0 0,1 0 1 0 0,-1 0-1 0 0,0 0 1 0 0,1 0-1 0 0,0-1 1 0 0,-1 1-1 0 0,1-1 1 0 0,0 1-1 0 0,0-1 1 0 0,0 0-1 0 0,0 0 1 0 0,0 0-1 0 0,0-1 1 0 0,0 1-1 0 0,0-1 1 0 0,0 0-1 0 0,0 0 1 0 0,0 0 0 0 0,0 0-1 0 0,1 0 1 0 0,-1 0-1 0 0,0-1 1 0 0,0 0-1 0 0,0 0 33 0 0,14-3 9 0 0,0-1 0 0 0,0-1 0 0 0,0 0 0 0 0,-1-2 0 0 0,14-7-9 0 0,-27 13-1 0 0,21-11-13 0 0,-1-1-1 0 0,0 0 1 0 0,-1-2-1 0 0,-1-1 1 0 0,-1 0-1 0 0,2-3 15 0 0,-10 7-10 0 0,0-1-1 0 0,0 0 1 0 0,-2 0 0 0 0,1-1-1 0 0,-2 0 1 0 0,0-1 0 0 0,-1 0-1 0 0,-1 0 1 0 0,3-11 10 0 0,9-37 453 0 0,7-55-453 0 0,-14 59 122 0 0,-6 44 171 0 0,-6 16-279 0 0,0-1-1 0 0,0 1 1 0 0,0 0-1 0 0,0 0 1 0 0,0 0-1 0 0,0 0 1 0 0,0 0-1 0 0,1 0 1 0 0,-1-1-1 0 0,0 1 1 0 0,0 0-1 0 0,0 0 1 0 0,0 0-1 0 0,0 0 1 0 0,0 0-1 0 0,0 0 1 0 0,1 0-1 0 0,-1 0 1 0 0,0-1-1 0 0,0 1 1 0 0,0 0-1 0 0,0 0 1 0 0,0 0-1 0 0,1 0 1 0 0,-1 0-1 0 0,0 0 1 0 0,0 0-1 0 0,0 0 0 0 0,0 0 1 0 0,0 0-1 0 0,1 0 1 0 0,-1 0-1 0 0,0 0 1 0 0,0 0-1 0 0,0 0 1 0 0,0 0-1 0 0,0 0 1 0 0,1 0-1 0 0,-1 0 1 0 0,0 0-1 0 0,0 0 1 0 0,0 0-1 0 0,0 1-13 0 0,1 0 51 0 0,0 1 0 0 0,0 0 0 0 0,0-1 0 0 0,-1 1 0 0 0,1 0 0 0 0,-1 0 0 0 0,1-1 0 0 0,-1 1 0 0 0,0 0 0 0 0,0 0 0 0 0,0 0 0 0 0,0 0 0 0 0,0 1-51 0 0,-7 142 668 0 0,0 17-610 0 0,7-136-104 0 0,2 1 0 0 0,1-1 0 0 0,1 0 0 0 0,7 26 46 0 0,-7-40-258 0 0,0 0 0 0 0,0 0 0 0 0,1 0 1 0 0,1-1-1 0 0,0 0 0 0 0,1 1 258 0 0,-3-6-622 0 0,0-1-1 0 0,0 0 0 0 0,1 1 0 0 0,0-2 1 0 0,0 1-1 0 0,0 0 0 0 0,3 1 623 0 0,4 2-1623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19.933"/>
    </inkml:context>
    <inkml:brush xml:id="br0">
      <inkml:brushProperty name="width" value="0.2" units="cm"/>
      <inkml:brushProperty name="height" value="0.2" units="cm"/>
    </inkml:brush>
  </inkml:definitions>
  <inkml:trace contextRef="#ctx0" brushRef="#br0">0 273 11618 0 0,'0'0'758'0'0,"0"0"-173"0"0,0 0-59 0 0,1 2-91 0 0,6 11-509 0 0,1 0 1 0 0,1 0 0 0 0,0-1 0 0 0,0-1 0 0 0,1 1-1 0 0,1-1 1 0 0,0-1 0 0 0,0 0 0 0 0,1-1-1 0 0,1 0 1 0 0,8 5 73 0 0,-13-11-36 0 0,0 1 0 0 0,0-1 1 0 0,1-1-1 0 0,-1 0 0 0 0,1 0 0 0 0,0 0 0 0 0,-1-1 0 0 0,1-1 0 0 0,0 0 1 0 0,0 0-1 0 0,0 0 0 0 0,-1-1 0 0 0,1 0 0 0 0,0-1 0 0 0,-1 0 0 0 0,1 0 0 0 0,-1-1 1 0 0,1 0-1 0 0,4-4 36 0 0,17-7-682 0 0,-2-1 1 0 0,0-2-1 0 0,-1 0 1 0 0,19-18 681 0 0,-32 24-399 0 0,-1 0 0 0 0,0-1 1 0 0,-1-1-1 0 0,0 0 0 0 0,-1 0 0 0 0,-1-1 1 0 0,0-1-1 0 0,6-11 399 0 0,-12 18 256 0 0,0-1 0 0 0,0 1 0 0 0,-1 0 0 0 0,0-1 0 0 0,0 1 1 0 0,-1-1-1 0 0,0 0 0 0 0,-1 0 0 0 0,0 0 0 0 0,0 0 0 0 0,-1 0 0 0 0,0 0 0 0 0,-1 0 1 0 0,0 0-1 0 0,0 0 0 0 0,-1 0 0 0 0,-2-6-256 0 0,4 14 34 0 0,-1 0-1 0 0,1 0 1 0 0,-1 0 0 0 0,1 0-1 0 0,-1 0 1 0 0,1 0 0 0 0,-1 0-1 0 0,0 0 1 0 0,1 0 0 0 0,-1 0-1 0 0,0 0 1 0 0,0 1 0 0 0,1-1-1 0 0,-1 0 1 0 0,0 0 0 0 0,0 1-1 0 0,0-1 1 0 0,0 0 0 0 0,0 1-1 0 0,0-1 1 0 0,0 1 0 0 0,0 0-1 0 0,-1-1 1 0 0,1 1-34 0 0,-2 0 14 0 0,1-1 0 0 0,-1 1 1 0 0,0 0-1 0 0,1 1 0 0 0,-1-1 1 0 0,1 0-1 0 0,-1 1 0 0 0,1-1 0 0 0,-1 1 1 0 0,1 0-1 0 0,-1 0-14 0 0,-9 4-62 0 0,1 0 0 0 0,0 1 0 0 0,0 1 0 0 0,-3 2 62 0 0,11-7 10 0 0,-44 34-106 0 0,1 1 1 0 0,2 3-1 0 0,-25 30 96 0 0,-27 24 25 0 0,76-76 28 0 0,0 2 1 0 0,1-1-1 0 0,1 2 0 0 0,1 1 0 0 0,-10 17-53 0 0,25-35 5 0 0,0 0 1 0 0,0 0-1 0 0,1-1 1 0 0,-1 2-1 0 0,1-1 0 0 0,0 0 1 0 0,1 0-1 0 0,-1 0 1 0 0,1 0-1 0 0,0 1 1 0 0,0-1-1 0 0,0 0 0 0 0,0 0 1 0 0,1 0-1 0 0,0 1 1 0 0,0-1-1 0 0,0 0 1 0 0,0 0-1 0 0,0 0 1 0 0,1 0-1 0 0,0 0 0 0 0,0-1 1 0 0,0 1-1 0 0,0 0 1 0 0,1-1-1 0 0,-1 0 1 0 0,1 1-1 0 0,0-1 0 0 0,0 0 1 0 0,0 0-1 0 0,0-1 1 0 0,1 1-1 0 0,-1-1 1 0 0,1 1-1 0 0,-1-1 1 0 0,1 0-1 0 0,0-1 0 0 0,0 1 1 0 0,0 0-6 0 0,19 4-438 0 0,0-1 1 0 0,1-1-1 0 0,0-1 0 0 0,15-1 438 0 0,22 4-1679 0 0,-32-2 663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20.928"/>
    </inkml:context>
    <inkml:brush xml:id="br0">
      <inkml:brushProperty name="width" value="0.2" units="cm"/>
      <inkml:brushProperty name="height" value="0.2" units="cm"/>
    </inkml:brush>
  </inkml:definitions>
  <inkml:trace contextRef="#ctx0" brushRef="#br0">1009 0 9154 0 0,'0'0'923'0'0,"-8"2"492"0"0,-9 4-1264 0 0,0 2 0 0 0,0 0 0 0 0,1 1 0 0 0,0 0 0 0 0,-14 12-151 0 0,-24 14-6 0 0,-61 25 179 0 0,-2-5 0 0 0,-44 11-173 0 0,11-5 996 0 0,-15 16-996 0 0,163-76 6 0 0,-21 10 21 0 0,1 1 1 0 0,0 1-1 0 0,1 1 1 0 0,-6 7-28 0 0,27-21-1 0 0,-1 0 0 0 0,0 1 1 0 0,1-1-1 0 0,-1 1 0 0 0,1-1 1 0 0,-1 1-1 0 0,1-1 0 0 0,-1 1 0 0 0,1-1 1 0 0,-1 1-1 0 0,1 0 0 0 0,0-1 1 0 0,-1 1-1 0 0,1 0 0 0 0,0-1 0 0 0,-1 1 1 0 0,1 0-1 0 0,0-1 0 0 0,0 1 0 0 0,0 0 1 0 0,0-1-1 0 0,0 1 0 0 0,0 0 1 0 0,0 0-1 0 0,0-1 0 0 0,0 1 0 0 0,0 0 1 0 0,0 0 0 0 0,1 0 1 0 0,-1 0 1 0 0,1 0 0 0 0,0 0-1 0 0,0 0 1 0 0,0 0 0 0 0,-1-1-1 0 0,1 1 1 0 0,0 0-1 0 0,0 0 1 0 0,0-1 0 0 0,0 1-1 0 0,0 0 1 0 0,1-1 0 0 0,-1 1-1 0 0,1-1-1 0 0,9 4 29 0 0,-1-1-1 0 0,1 0 1 0 0,11 0-29 0 0,-13-1 11 0 0,71 18 26 0 0,-1 3 0 0 0,36 18-37 0 0,-31-10 8 0 0,87 18-8 0 0,-63-27-819 0 0,1-4 1 0 0,94 1 818 0 0,-145-18-4582 0 0,-57-1 3288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21.319"/>
    </inkml:context>
    <inkml:brush xml:id="br0">
      <inkml:brushProperty name="width" value="0.2" units="cm"/>
      <inkml:brushProperty name="height" value="0.2" units="cm"/>
    </inkml:brush>
  </inkml:definitions>
  <inkml:trace contextRef="#ctx0" brushRef="#br0">0 5 14835 0 0,'0'0'330'0'0,"0"0"-124"0"0,3-1-34 0 0,-1 0-189 0 0,1 0 0 0 0,0 1 0 0 0,-1-1-1 0 0,1 1 1 0 0,0-1 0 0 0,0 1-1 0 0,-1 0 1 0 0,1 0 0 0 0,0 0 0 0 0,0 1-1 0 0,0-1 1 0 0,1 1 17 0 0,42 11-890 0 0,-17-4 294 0 0,96 13-3426 0 0,117 3 4022 0 0,-111-13 509 0 0,-55-4-109 0 0,-27-4-1658 0 0,-1 2 0 0 0,1 2 0 0 0,42 13 1258 0 0,-64-11-666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7:23.478"/>
    </inkml:context>
    <inkml:brush xml:id="br0">
      <inkml:brushProperty name="width" value="0.2" units="cm"/>
      <inkml:brushProperty name="height" value="0.2" units="cm"/>
    </inkml:brush>
  </inkml:definitions>
  <inkml:trace contextRef="#ctx0" brushRef="#br0">1420 1 11178 0 0,'0'0'718'0'0,"0"0"-327"0"0,0 0-81 0 0,-3 2 623 0 0,-2 1-908 0 0,0 0 0 0 0,1 0 1 0 0,0 1-1 0 0,-1 0 1 0 0,1 0-1 0 0,1 0 0 0 0,-1 1 1 0 0,1-1-1 0 0,-2 3-25 0 0,-29 51-343 0 0,4-7-69 0 0,-7-1 58 0 0,-2-3 1 0 0,-2-1-1 0 0,-2-1 1 0 0,-1-3-1 0 0,-9 4 354 0 0,-252 183 109 0 0,216-166-53 0 0,18-10 68 0 0,-105 70 331 0 0,146-105-317 0 0,0-1 1 0 0,-1-1-1 0 0,-1-2 0 0 0,0-1 1 0 0,-4-1-139 0 0,26-9 50 0 0,-1-1-1 0 0,1 0 1 0 0,0 0 0 0 0,0-1 0 0 0,-1 0 0 0 0,1-1 0 0 0,0 0 0 0 0,-1-1 0 0 0,1 0-1 0 0,0-1 1 0 0,0 0 0 0 0,-7-3-50 0 0,12 4-1 0 0,0-1-1 0 0,1 0 0 0 0,-1 0 1 0 0,1 0-1 0 0,0-1 1 0 0,-1 0-1 0 0,1 1 1 0 0,0-2-1 0 0,1 1 0 0 0,-1 0 1 0 0,0-1-1 0 0,1 0 1 0 0,0 1-1 0 0,0-1 1 0 0,0-1-1 0 0,0 1 0 0 0,1 0 1 0 0,0-1-1 0 0,0 1 1 0 0,0-1-1 0 0,0 0 1 0 0,1 1-1 0 0,-1-1 1 0 0,1 0-1 0 0,0 0 0 0 0,1 0 1 0 0,-1 0 1 0 0,1-21-97 0 0,1 1 0 0 0,1 0 1 0 0,2-1-1 0 0,0 1 0 0 0,1 1 1 0 0,5-11 96 0 0,0-7-75 0 0,-5 21 112 0 0,0 1 0 0 0,2 0 0 0 0,0 0-1 0 0,2 1 1 0 0,0 0 0 0 0,1 0 0 0 0,0 1 0 0 0,2 0-1 0 0,0 1 1 0 0,1 1 0 0 0,1 0 0 0 0,0 0 0 0 0,14-10-37 0 0,-7 6 215 0 0,-14 12-68 0 0,0 2 1 0 0,0-1 0 0 0,1 1 0 0 0,0 0 0 0 0,5-3-148 0 0,-10 8 11 0 0,-1 0 1 0 0,1 0-1 0 0,-1 0 1 0 0,1 0-1 0 0,0 0 1 0 0,-1 1-1 0 0,1-1 1 0 0,0 1-1 0 0,-1 0 1 0 0,1-1-1 0 0,0 1 1 0 0,0 1-1 0 0,-1-1 1 0 0,1 0-1 0 0,0 1 1 0 0,0-1-1 0 0,-1 1 1 0 0,1 0-1 0 0,-1 0 1 0 0,1 0-1 0 0,-1 0 1 0 0,1 0-12 0 0,39 20-8 0 0,-1 1 1 0 0,-1 3 0 0 0,-1 1-1 0 0,3 4 8 0 0,571 445 339 0 0,-457-357-2373 0 0,-109-79-530 0 0,-26-22 957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20:05:08.749"/>
    </inkml:context>
    <inkml:brush xml:id="br0">
      <inkml:brushProperty name="width" value="0.05" units="cm"/>
      <inkml:brushProperty name="height" value="0.05" units="cm"/>
      <inkml:brushProperty name="color" value="#FFC114"/>
    </inkml:brush>
  </inkml:definitions>
  <inkml:trace contextRef="#ctx0" brushRef="#br0">396 0 8186,'-90'269'2049,"9"18"-2049,48-169 322,-99 418 1136,86-283-800,38-192-487,4 0 0,2 1-1,3 7-170,1-47-89,0 0-1,1 0 1,1-1-1,2 0 1,1 6 89,-4-19-63,-1-1 1,1 1-1,1-1 1,-1 0-1,1 1 1,1-2-1,-1 1 1,1 0-1,0-1 1,0 0-1,1 0 0,0-1 1,0 1-1,0-1 1,7 3 62,25 5-318</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11.937"/>
    </inkml:context>
    <inkml:brush xml:id="br0">
      <inkml:brushProperty name="width" value="0.2" units="cm"/>
      <inkml:brushProperty name="height" value="0.2" units="cm"/>
    </inkml:brush>
  </inkml:definitions>
  <inkml:trace contextRef="#ctx0" brushRef="#br0">324 30 1784 0 0,'0'-1'159'0'0,"0"-1"-1"0"0,0 1 1 0 0,0-1-1 0 0,0 0 0 0 0,-1 1 1 0 0,1-1-1 0 0,0 0 1 0 0,-1 1-1 0 0,0-1 0 0 0,1 1 1 0 0,-1-1-1 0 0,0 1 1 0 0,0 0-1 0 0,0-1 0 0 0,0 1 1 0 0,0 0-1 0 0,0-1 1 0 0,-1 0-159 0 0,1 1 558 0 0,1 1-44 0 0,0 0-45 0 0,0 0-89 0 0,-2 0 382 0 0,-8 1-498 0 0,8-1-258 0 0,1 0-1 0 0,0 0 1 0 0,-1 1-1 0 0,1-1 1 0 0,0 0-1 0 0,-1 1 1 0 0,1-1-1 0 0,0 1 1 0 0,0-1 0 0 0,0 1-1 0 0,-1 0 1 0 0,1 0-1 0 0,0-1 1 0 0,0 1-1 0 0,0 0 1 0 0,0 0-1 0 0,0 1-5 0 0,-14 24 63 0 0,-2 19-58 0 0,-9 40-5 0 0,0 0-23 0 0,-40 131 183 0 0,-32 207-160 0 0,87-368 205 0 0,3 0 0 0 0,2 1 0 0 0,3-1 0 0 0,3 12-205 0 0,1-26 39 0 0,3 0 1 0 0,1 0-1 0 0,2-1 0 0 0,2 1 0 0 0,2-1 0 0 0,1 0-39 0 0,6 1-330 0 0,0-1 0 0 0,3 0 1 0 0,1-1-1 0 0,2-2 1 0 0,12 13 329 0 0,9 16-2623 0 0,-3 2 2623 0 0,-22-32-121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1:20:25.025"/>
    </inkml:context>
    <inkml:brush xml:id="br0">
      <inkml:brushProperty name="width" value="0.2" units="cm"/>
      <inkml:brushProperty name="height" value="0.2" units="cm"/>
    </inkml:brush>
  </inkml:definitions>
  <inkml:trace contextRef="#ctx0" brushRef="#br0">0 17 10226,'741'-17'546,"-1"27"-340,105 31-288,-153-15 204,-560-25 16,14 1 553,1-6-1,38-11-690,-50 1-35,1 6 0,0 6-1,0 7 1,62 11 35,18 8-157,43 6-81,170-6 238,-386-24 201,107-3-968,-119 1 321,-1-1 0,1-2 0,23-8 446,-15 1-351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13.086"/>
    </inkml:context>
    <inkml:brush xml:id="br0">
      <inkml:brushProperty name="width" value="0.2" units="cm"/>
      <inkml:brushProperty name="height" value="0.2" units="cm"/>
    </inkml:brush>
  </inkml:definitions>
  <inkml:trace contextRef="#ctx0" brushRef="#br0">40 236 9546 0 0,'-34'-3'912'0'0,"32"2"-754"0"0,2 1-26 0 0,0 0 17 0 0,0 0-61 0 0,-1-7-73 0 0,0 5-48 0 0,1 0 0 0 0,-1 0 1 0 0,1 0-1 0 0,0 1 0 0 0,-1-1 1 0 0,1 0-1 0 0,0 0 0 0 0,0 0 1 0 0,0 0-1 0 0,1 0 0 0 0,-1 0 1 0 0,0 1-1 0 0,1-1 0 0 0,-1 0 1 0 0,1 0-1 0 0,0 0 33 0 0,20-32-1158 0 0,-1 5 110 0 0,-13 18 832 0 0,0 0-1 0 0,1 0 1 0 0,0 0-1 0 0,0 1 1 0 0,2 0-1 0 0,-1 1 1 0 0,1 0-1 0 0,0 1 1 0 0,10-6 216 0 0,-14 10 121 0 0,1 0 0 0 0,0 1 1 0 0,0 0-1 0 0,0 0 0 0 0,0 1 0 0 0,1 0 1 0 0,-1 0-1 0 0,6 0-121 0 0,-10 1 6 0 0,1 1 0 0 0,0 1 0 0 0,0-1 0 0 0,0 0 0 0 0,0 1 0 0 0,-1 0 0 0 0,1 0 0 0 0,0 0 0 0 0,-1 0 0 0 0,1 1 0 0 0,-1 0 0 0 0,1-1-1 0 0,-1 1 1 0 0,0 0 0 0 0,1 0 0 0 0,-1 1 0 0 0,0-1 0 0 0,1 2-6 0 0,2 3-4 0 0,1 0-1 0 0,-1 0 1 0 0,0 1-1 0 0,0 0 1 0 0,-1 0-1 0 0,0 1 1 0 0,-1-1-1 0 0,0 1 1 0 0,0 0 0 0 0,-1 0-1 0 0,0 0 1 0 0,-1 1-1 0 0,0-1 1 0 0,0 1-1 0 0,-1-1 1 0 0,0 4 4 0 0,1 15 44 0 0,-2 0 1 0 0,-1-1-1 0 0,-1 1 1 0 0,-2 0-1 0 0,-1 3-44 0 0,-20 96-153 0 0,-6-1 1 0 0,-23 54 152 0 0,52-173-29 0 0,-1 0 1 0 0,1 0-1 0 0,1 0 1 0 0,-1 0-1 0 0,1 1 1 0 0,1-1-1 0 0,-1 7 29 0 0,2-13 4 0 0,-1 1 0 0 0,0 0 0 0 0,0-1 0 0 0,1 1 0 0 0,-1-1 0 0 0,1 1 0 0 0,-1-1 0 0 0,1 1 0 0 0,0-1 0 0 0,-1 1 0 0 0,1-1 0 0 0,0 0 0 0 0,0 1 0 0 0,0-1 0 0 0,0 0 0 0 0,0 0 0 0 0,1 0 0 0 0,-1 0 0 0 0,0 0 0 0 0,0 0 1 0 0,1 0-1 0 0,-1 0 0 0 0,0 0 0 0 0,1-1 0 0 0,-1 1 0 0 0,1 0 0 0 0,-1-1 0 0 0,1 0 0 0 0,-1 1 0 0 0,1-1 0 0 0,0 0 0 0 0,-1 1 0 0 0,1-1 0 0 0,-1 0 0 0 0,1 0 0 0 0,0-1 0 0 0,1 1-4 0 0,39-1 318 0 0,0-3 0 0 0,0-1 0 0 0,30-8-318 0 0,122-37-1353 0 0,-164 42 514 0 0,-8 1 763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13.679"/>
    </inkml:context>
    <inkml:brush xml:id="br0">
      <inkml:brushProperty name="width" value="0.2" units="cm"/>
      <inkml:brushProperty name="height" value="0.2" units="cm"/>
    </inkml:brush>
  </inkml:definitions>
  <inkml:trace contextRef="#ctx0" brushRef="#br0">1 161 6921 0 0,'0'-7'112'0'0,"1"-1"0"0"0,0 1 0 0 0,0 0-1 0 0,1 0 1 0 0,0 0 0 0 0,0 0 0 0 0,0 0-1 0 0,1 0 1 0 0,0 0 0 0 0,1 1 0 0 0,0-1-1 0 0,0 1 1 0 0,0 0 0 0 0,0 0 0 0 0,1 1-1 0 0,0-1 1 0 0,0 1 0 0 0,1 0 0 0 0,-1 1-1 0 0,4-3-111 0 0,-4 4 9 0 0,0-1-1 0 0,0 2 0 0 0,0-1 0 0 0,0 0 0 0 0,0 1 1 0 0,0 0-1 0 0,1 0 0 0 0,-1 1 0 0 0,1-1 0 0 0,-1 1 1 0 0,1 1-1 0 0,0-1 0 0 0,-1 1 0 0 0,1 0 1 0 0,0 0-1 0 0,-1 0 0 0 0,1 1 0 0 0,-1 0 0 0 0,1 0 1 0 0,0 0-1 0 0,-1 1 0 0 0,0 0 0 0 0,1 0 1 0 0,-1 0-1 0 0,0 1 0 0 0,5 2-8 0 0,1 4-16 0 0,1 0-1 0 0,-1 1 1 0 0,-1 0 0 0 0,0 0 0 0 0,0 1-1 0 0,-1 0 1 0 0,0 1 0 0 0,5 9 16 0 0,12 24-52 0 0,17 38 52 0 0,-31-57-9 0 0,34 72-255 0 0,-5 2 0 0 0,-4 2 0 0 0,-5 1 0 0 0,10 60 264 0 0,-22-60-1144 0 0,-5 1-1 0 0,-3 0 0 0 0,-6 1 1 0 0,-5 76 1144 0 0,-5-102-888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14.879"/>
    </inkml:context>
    <inkml:brush xml:id="br0">
      <inkml:brushProperty name="width" value="0.2" units="cm"/>
      <inkml:brushProperty name="height" value="0.2" units="cm"/>
    </inkml:brush>
  </inkml:definitions>
  <inkml:trace contextRef="#ctx0" brushRef="#br0">17 257 4033 0 0,'-8'-5'2999'0'0,"8"5"-2815"0"0,-1 0 0 0 0,1 0 1 0 0,-1 0-1 0 0,1 0 0 0 0,-1-1 1 0 0,1 1-1 0 0,0 0 0 0 0,-1 0 1 0 0,1-1-1 0 0,-1 1 0 0 0,1 0 1 0 0,0 0-1 0 0,-1-1 0 0 0,1 1 1 0 0,0 0-1 0 0,0-1 0 0 0,-1 1 1 0 0,1-1-1 0 0,0 1 0 0 0,0 0 0 0 0,-1-1 1 0 0,1 1-1 0 0,0-1 0 0 0,0 1-184 0 0,1-1 1 0 0,-1-1-1 0 0,1 1 0 0 0,0 0 0 0 0,0 0 0 0 0,0 0 0 0 0,0 0 0 0 0,0 0 0 0 0,0 0 1 0 0,0 0-1 0 0,1 0 0 0 0,-1 1 0 0 0,0-1 0 0 0,1 0 0 0 0,80-49-4622 0 0,77-33 4622 0 0,-152 79-14 0 0,71-42 239 0 0,-2 0-4492 0 0,-71 44 3192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15.249"/>
    </inkml:context>
    <inkml:brush xml:id="br0">
      <inkml:brushProperty name="width" value="0.2" units="cm"/>
      <inkml:brushProperty name="height" value="0.2" units="cm"/>
    </inkml:brush>
  </inkml:definitions>
  <inkml:trace contextRef="#ctx0" brushRef="#br0">0 115 9442 0 0,'6'-2'448'0'0,"3"-4"-160"0"0,4 6 0 0 0,0-4 16 0 0,4 1-248 0 0,4-3-72 0 0,-4 2 16 0 0,7-5-80 0 0,1 1-40 0 0,1 1-32 0 0,2-1-104 0 0,2-1-448 0 0,-2 0-160 0 0,0-1-64 0 0,4-1-521 0 0,-4 1 33 0 0,1 1-352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15.838"/>
    </inkml:context>
    <inkml:brush xml:id="br0">
      <inkml:brushProperty name="width" value="0.2" units="cm"/>
      <inkml:brushProperty name="height" value="0.2" units="cm"/>
    </inkml:brush>
  </inkml:definitions>
  <inkml:trace contextRef="#ctx0" brushRef="#br0">152 66 8346 0 0,'-15'-4'564'0'0,"12"3"-437"0"0,1 1-1 0 0,-1-1 1 0 0,1 0-1 0 0,-1 0 1 0 0,1 0-1 0 0,-1 0 1 0 0,1 0-1 0 0,-1 0 1 0 0,1-1-127 0 0,1 1 91 0 0,1 1 5 0 0,0 0-48 0 0,0-9-119 0 0,0 6 63 0 0,-1 1-23 0 0,1 1 1 0 0,0 0 0 0 0,0-1 0 0 0,0 1-1 0 0,0 0 1 0 0,0-1 0 0 0,0 1-1 0 0,0-1 1 0 0,0 1 0 0 0,0 0 0 0 0,1-1-1 0 0,-1 1 1 0 0,1 0 0 0 0,-1 0 0 0 0,1-1-1 0 0,-1 1 1 0 0,1 0 0 0 0,0 0-1 0 0,-1 0 1 0 0,1 0 0 0 0,0 0 0 0 0,0 0-1 0 0,0 0 1 0 0,0 0 0 0 0,0 0 0 0 0,0 0-1 0 0,1-1 31 0 0,-2 2-41 0 0,1 0-1 0 0,0-1 1 0 0,-1 1-1 0 0,1 0 0 0 0,-1-1 1 0 0,1 1-1 0 0,-1 0 0 0 0,1-1 1 0 0,0 1-1 0 0,-1 0 1 0 0,1 0-1 0 0,0 0 0 0 0,-1 0 1 0 0,1 0-1 0 0,0 0 1 0 0,-1-1-1 0 0,1 2 0 0 0,0-1 1 0 0,-1 0-1 0 0,1 0 1 0 0,0 0-1 0 0,-1 0 0 0 0,1 0 1 0 0,0 0-1 0 0,-1 1 0 0 0,1-1 42 0 0,0 1 0 0 0,0 0-1 0 0,-1 0 0 0 0,1 0 0 0 0,-1 0 1 0 0,1 0-1 0 0,-1 0 0 0 0,1 1 0 0 0,-1-1 1 0 0,0 0-1 0 0,1 0 0 0 0,-1 0 0 0 0,0 0 1 0 0,0 1-1 0 0,0-1 0 0 0,0 0 0 0 0,0 0 0 0 0,0 1 1 0 0,0 4 97 0 0,0 1-1 0 0,-1 0 0 0 0,1-1 0 0 0,-1 1 1 0 0,-1-1-1 0 0,1 1 0 0 0,-1-1 0 0 0,0 0 1 0 0,-1 0-1 0 0,1 0 0 0 0,-1 0 0 0 0,0 0 1 0 0,-1 0-1 0 0,1-1 0 0 0,-1 0 0 0 0,0 0 1 0 0,-1 0-1 0 0,1 0 0 0 0,-1 0 0 0 0,0-1 1 0 0,0 0-1 0 0,0 0 0 0 0,-4 2-96 0 0,-13 9-370 0 0,18-12 84 0 0,1-1 0 0 0,-1 1 1 0 0,1-1-1 0 0,-1 0 1 0 0,0 0-1 0 0,1 0 1 0 0,-1 0-1 0 0,0-1 1 0 0,-3 2 285 0 0,7-3-56 0 0,-1 0 0 0 0,1 0 0 0 0,0 0 0 0 0,-1 0 0 0 0,1 0 0 0 0,0 0 0 0 0,-1 0 0 0 0,1 0 0 0 0,0 0 0 0 0,-1 0 0 0 0,1-1 0 0 0,0 1 0 0 0,-1 0 0 0 0,1 0 0 0 0,0 0 0 0 0,-1 0 0 0 0,1 0 0 0 0,0-1 0 0 0,0 1 0 0 0,-1 0 0 0 0,1 0 0 0 0,0 0 0 0 0,-1-1 0 0 0,1 1 0 0 0,0 0 0 0 0,0 0 0 0 0,0-1 0 0 0,-1 1 0 0 0,1 0 0 0 0,0-1 0 0 0,0 1 0 0 0,0 0 0 0 0,0 0 0 0 0,0-1 0 0 0,0 1 0 0 0,-1 0 0 0 0,1-1 0 0 0,0 1 0 0 0,0 0 0 0 0,0-1 0 0 0,0 1 56 0 0,-2-9-133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16.624"/>
    </inkml:context>
    <inkml:brush xml:id="br0">
      <inkml:brushProperty name="width" value="0.2" units="cm"/>
      <inkml:brushProperty name="height" value="0.2" units="cm"/>
    </inkml:brush>
  </inkml:definitions>
  <inkml:trace contextRef="#ctx0" brushRef="#br0">113 3 7114 0 0,'-4'-1'243'0'0,"0"0"0"0"0,-1 1 0 0 0,1-1 0 0 0,-1 1 0 0 0,1 0 0 0 0,0 0 0 0 0,-1 1 0 0 0,1-1 1 0 0,0 1-1 0 0,0 0 0 0 0,-1 0-243 0 0,3 0 37 0 0,0 0 0 0 0,0 0 0 0 0,1 0 0 0 0,-1 1 1 0 0,0-1-1 0 0,1 0 0 0 0,-1 1 0 0 0,1-1 0 0 0,0 1 0 0 0,-1-1 1 0 0,1 1-1 0 0,0 0 0 0 0,0 0 0 0 0,0-1 0 0 0,0 1 0 0 0,0 0 1 0 0,1 0-1 0 0,-1 0 0 0 0,1 0 0 0 0,-1 0 0 0 0,1 0 0 0 0,0 0 0 0 0,-1 0 1 0 0,1 2-38 0 0,-5 49-197 0 0,2 18 197 0 0,1-20-353 0 0,-5 28 353 0 0,7-73-5 0 0,-8 39 7 0 0,3 0 0 0 0,2 1 0 0 0,3 36-2 0 0,0-80 3 0 0,0 1-1 0 0,0-1 1 0 0,0 1-1 0 0,0-1 1 0 0,1 0-1 0 0,-1 1 1 0 0,1-1-1 0 0,0 0 0 0 0,0 1 1 0 0,0-1-1 0 0,0 0 1 0 0,0 0-1 0 0,0 0 1 0 0,0 1-1 0 0,1-1 1 0 0,-1-1-1 0 0,1 1 0 0 0,-1 0 1 0 0,1 0-1 0 0,0-1 1 0 0,0 1-1 0 0,0 0 1 0 0,0-1-1 0 0,0 0 0 0 0,0 0 1 0 0,0 1-1 0 0,0-1 1 0 0,1-1-1 0 0,-1 1 1 0 0,0 0-1 0 0,1 0 1 0 0,-1-1-1 0 0,1 1 0 0 0,-1-1 1 0 0,0 0-1 0 0,1 0 1 0 0,-1 0-1 0 0,1 0 1 0 0,-1 0-1 0 0,1-1 1 0 0,1 1-3 0 0,8-2-158 0 0,0-1 0 0 0,0 0 1 0 0,0-1-1 0 0,0 0 1 0 0,0-1-1 0 0,-1 0 1 0 0,7-5 157 0 0,6-3-572 0 0,-2-2 0 0 0,0 0 0 0 0,0-2 0 0 0,2-4 572 0 0,-13 12-78 0 0,-2 0 0 0 0,1-1 0 0 0,-1 0 0 0 0,-1-1 0 0 0,0 0 1 0 0,0 0-1 0 0,-1-1 0 0 0,-1 0 0 0 0,1-3 78 0 0,-4 7 116 0 0,0 0 1 0 0,-1 0-1 0 0,0 0 0 0 0,0-1 1 0 0,-1 1-1 0 0,0-1 0 0 0,0 1 1 0 0,-1-1-1 0 0,0 1 0 0 0,-1-1 0 0 0,0 1 1 0 0,0-1-1 0 0,-1 0-116 0 0,0 3 42 0 0,1 0 0 0 0,-1 0 1 0 0,-1 0-1 0 0,1 1 0 0 0,-1-1 0 0 0,0 1 0 0 0,0 0 0 0 0,0 0 1 0 0,-1 0-1 0 0,0 0 0 0 0,0 1 0 0 0,0-1 0 0 0,-1 1 0 0 0,1 0 1 0 0,-1 0-1 0 0,0 1 0 0 0,0 0 0 0 0,-3-2-42 0 0,-4-1-122 0 0,0-1 0 0 0,0-1 0 0 0,1 0 0 0 0,0 0 0 0 0,0-1 0 0 0,1 0-1 0 0,0-1 1 0 0,0 0 0 0 0,-7-11 122 0 0,10 6-1475 0 0,4 9 1063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17.524"/>
    </inkml:context>
    <inkml:brush xml:id="br0">
      <inkml:brushProperty name="width" value="0.2" units="cm"/>
      <inkml:brushProperty name="height" value="0.2" units="cm"/>
    </inkml:brush>
  </inkml:definitions>
  <inkml:trace contextRef="#ctx0" brushRef="#br0">25 211 5657 0 0,'-1'0'61'0'0,"-1"-1"313"0"0,0-1 1 0 0,-1 0-1 0 0,1 1 0 0 0,0-1 1 0 0,0 0-1 0 0,0 0 0 0 0,0 0 1 0 0,-1-2-375 0 0,2 3 18 0 0,1 0 0 0 0,-1 0-1 0 0,1 0 1 0 0,0 0 0 0 0,-1-1 0 0 0,1 1 0 0 0,0 0 0 0 0,0 0 0 0 0,0 0-1 0 0,0 0 1 0 0,0 0 0 0 0,0-1 0 0 0,0 1 0 0 0,0 0 0 0 0,0 0 0 0 0,1 0-1 0 0,-1 0 1 0 0,0 0 0 0 0,1 0 0 0 0,-1 0 0 0 0,1 0 0 0 0,-1 0 0 0 0,1 0-1 0 0,0 0 1 0 0,0-1-18 0 0,8-12 167 0 0,0 0 0 0 0,1 0-1 0 0,1 1 1 0 0,0 0 0 0 0,1 1-1 0 0,1 0 1 0 0,0 1 0 0 0,6-5-167 0 0,-11 11 45 0 0,1-1 0 0 0,-1 1 0 0 0,1 1 0 0 0,0-1 0 0 0,0 2 0 0 0,0-1 0 0 0,1 1 0 0 0,-1 1 0 0 0,1-1 0 0 0,0 2 0 0 0,0-1 0 0 0,-1 1 0 0 0,1 1 0 0 0,0 0 0 0 0,4 1-45 0 0,-12-1-40 0 0,1 1 1 0 0,0-1 0 0 0,0 1 0 0 0,-1 0 0 0 0,1 0-1 0 0,-1 0 1 0 0,1 1 0 0 0,-1-1 0 0 0,1 1-1 0 0,-1-1 1 0 0,0 1 0 0 0,0 0 0 0 0,0 0 0 0 0,0 0-1 0 0,0 0 1 0 0,0 0 0 0 0,0 0 0 0 0,-1 0-1 0 0,1 1 1 0 0,-1-1 0 0 0,1 1 0 0 0,-1-1 0 0 0,0 1-1 0 0,0-1 1 0 0,0 1 0 0 0,-1 0 0 0 0,1 0-1 0 0,-1-1 1 0 0,1 1 39 0 0,1 9-162 0 0,0 0-1 0 0,-1 0 1 0 0,0 0-1 0 0,-1 0 1 0 0,-1 0-1 0 0,0 2 163 0 0,-31 237 14 0 0,18-137 230 0 0,6-52-9 0 0,2 0 0 0 0,3 0 0 0 0,3 14-235 0 0,0-71 9 0 0,0 1-1 0 0,1-1 0 0 0,0 1 1 0 0,1-1-1 0 0,-1 1 1 0 0,1-1-1 0 0,0 0 0 0 0,0 1 1 0 0,0-1-1 0 0,1 0 1 0 0,0-1-1 0 0,0 1 0 0 0,0 0 1 0 0,2 1-9 0 0,-3-4 5 0 0,0 0-1 0 0,0 0 1 0 0,1 0 0 0 0,-1-1 0 0 0,0 1 0 0 0,1-1 0 0 0,-1 1-1 0 0,1-1 1 0 0,0 0 0 0 0,-1 0 0 0 0,1 0 0 0 0,0 0-1 0 0,-1-1 1 0 0,1 1 0 0 0,0-1 0 0 0,0 1 0 0 0,0-1 0 0 0,0 0-1 0 0,-1 0 1 0 0,1 0 0 0 0,0-1 0 0 0,0 1 0 0 0,0-1-1 0 0,-1 0 1 0 0,1 1 0 0 0,0-1 0 0 0,-1 0 0 0 0,1-1 0 0 0,1 0-5 0 0,14-8 227 0 0,0 0 0 0 0,-1-2 0 0 0,0 0 0 0 0,-1-1 1 0 0,10-11-228 0 0,34-26 365 0 0,38-16-3568 0 0,-90 61 2231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19.737"/>
    </inkml:context>
    <inkml:brush xml:id="br0">
      <inkml:brushProperty name="width" value="0.2" units="cm"/>
      <inkml:brushProperty name="height" value="0.2" units="cm"/>
    </inkml:brush>
  </inkml:definitions>
  <inkml:trace contextRef="#ctx0" brushRef="#br0">136 8 9330 0 0,'0'0'776'0'0,"0"0"-574"0"0,0 0 32 0 0,0 0 221 0 0,0 0-99 0 0,0 0-283 0 0,0 0-65 0 0,13-7-98 0 0,8 9-326 0 0,3 0-3298 0 0,-25 1 3674 0 0,-2 1 81 0 0,0 1 1 0 0,-1-1 0 0 0,1 1 0 0 0,-1-1 0 0 0,0 0 0 0 0,0-1 0 0 0,0 1-1 0 0,0 0 1 0 0,0-1 0 0 0,-5 2-42 0 0,-56 30 702 0 0,44-25-512 0 0,15-8-193 0 0,0 1-1 0 0,0-1 0 0 0,0 0 0 0 0,0-1 0 0 0,0 0 0 0 0,0 0 1 0 0,0 0-1 0 0,-4 0 4 0 0,9-7-820 0 0,0 4 678 0 0,1-1 0 0 0,-1 1 1 0 0,1 0-1 0 0,0-1 0 0 0,0 1 0 0 0,0 0 1 0 0,0-1-1 0 0,0 1 0 0 0,1-1 1 0 0,-1 1-1 0 0,1 0 0 0 0,-1 0 1 0 0,1-1-1 0 0,0 1 0 0 0,0 0 0 0 0,1-1 142 0 0,3-10-1021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20.507"/>
    </inkml:context>
    <inkml:brush xml:id="br0">
      <inkml:brushProperty name="width" value="0.2" units="cm"/>
      <inkml:brushProperty name="height" value="0.2" units="cm"/>
    </inkml:brush>
  </inkml:definitions>
  <inkml:trace contextRef="#ctx0" brushRef="#br0">38 23 1416 0 0,'0'-1'230'0'0,"0"0"0"0"0,1-1 0 0 0,-1 1 0 0 0,0 0 0 0 0,-1 0 0 0 0,1 0 0 0 0,0 0 0 0 0,0-1 0 0 0,0 1 0 0 0,-1 0 0 0 0,1 0 0 0 0,-1 0 0 0 0,1 0 0 0 0,-1 0 0 0 0,1 0 0 0 0,-1-1-230 0 0,1 2 88 0 0,-1 0 0 0 0,1 0 0 0 0,-1 0 0 0 0,1 0 0 0 0,0 0 0 0 0,-1 0 0 0 0,1 0 0 0 0,0 0 0 0 0,-1 0 0 0 0,1 0 0 0 0,0 0 0 0 0,-1 0 0 0 0,1 0 0 0 0,0 0 0 0 0,-1 0-1 0 0,1 1 1 0 0,0-1 0 0 0,-1 0 0 0 0,1 0 0 0 0,0 0 0 0 0,0 1 0 0 0,-1-1 0 0 0,1 0 0 0 0,0 0 0 0 0,0 1 0 0 0,-1-1 0 0 0,1 0 0 0 0,0 1 0 0 0,0-1 0 0 0,0 0 0 0 0,-1 0 0 0 0,1 1-88 0 0,-2 2 117 0 0,0 1 0 0 0,0 0 1 0 0,0-1-1 0 0,0 1 0 0 0,1 0 0 0 0,-1 0 0 0 0,1 0 1 0 0,-1 4-118 0 0,-2 34 11 0 0,1 1 1 0 0,2 0 0 0 0,2 0-1 0 0,2 0 1 0 0,2-1 0 0 0,2 0-1 0 0,1 0 1 0 0,3 0 0 0 0,11 29-12 0 0,-20-65 0 0 0,0-1 1 0 0,0 0-1 0 0,0 0 1 0 0,1 0-1 0 0,0 0 1 0 0,0 0-1 0 0,0 0 1 0 0,1-1-1 0 0,-1 1 1 0 0,1-1-1 0 0,0 0 1 0 0,0 0-1 0 0,1-1 1 0 0,-1 1-1 0 0,1-1 1 0 0,0 0-1 0 0,0 0 1 0 0,0-1-1 0 0,0 1 1 0 0,0-1-1 0 0,3 1 0 0 0,0-2 2 0 0,0 1-1 0 0,0-1 1 0 0,0 0-1 0 0,0-1 1 0 0,0 0-1 0 0,0 0 0 0 0,0-1 1 0 0,0 0-1 0 0,0 0 1 0 0,0-1-1 0 0,0 0 1 0 0,0 0-1 0 0,0-1 1 0 0,4-2-2 0 0,1-1 7 0 0,0-1 1 0 0,0 0-1 0 0,0 0 1 0 0,-1-1-1 0 0,0-1 1 0 0,-1 0-1 0 0,0-1 0 0 0,0 0 1 0 0,-1 0-1 0 0,-1-1 1 0 0,1-1-1 0 0,-2 1 1 0 0,1-3-8 0 0,-5 7 4 0 0,0 0 1 0 0,0 0-1 0 0,-1-1 1 0 0,0 1 0 0 0,0-1-1 0 0,0 0 1 0 0,-1 0-1 0 0,-1 0 1 0 0,0 0-1 0 0,0 0 1 0 0,0-1-1 0 0,-1 1 1 0 0,0 0-1 0 0,0 0 1 0 0,-1-1-1 0 0,-1 1 1 0 0,1 0-1 0 0,-1 0 1 0 0,0 0-1 0 0,-1 0 1 0 0,0 1-1 0 0,0-1 1 0 0,-4-6-5 0 0,-6-8 24 0 0,0 0 0 0 0,-2 1 0 0 0,0 0 0 0 0,-1 1 1 0 0,-1 1-1 0 0,-4-2-24 0 0,9 9 17 0 0,0 2-1 0 0,-1 0 1 0 0,0 1 0 0 0,-1 0 0 0 0,0 1 0 0 0,0 0 0 0 0,-1 1 0 0 0,0 1 0 0 0,0 0-1 0 0,-6-1-16 0 0,-13-3-44 0 0,32 9-22 0 0,2 1-74 0 0,0 0-318 0 0,-1 0-2392 0 0,1 0 1726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21.256"/>
    </inkml:context>
    <inkml:brush xml:id="br0">
      <inkml:brushProperty name="width" value="0.2" units="cm"/>
      <inkml:brushProperty name="height" value="0.2" units="cm"/>
    </inkml:brush>
  </inkml:definitions>
  <inkml:trace contextRef="#ctx0" brushRef="#br0">83 3 8746 0 0,'-2'-1'44'0'0,"1"1"1"0"0,-1-1 0 0 0,1 1-1 0 0,-1 0 1 0 0,1-1 0 0 0,-1 1-1 0 0,1 0 1 0 0,-1 0 0 0 0,1 0-1 0 0,-1 0 1 0 0,1 0-1 0 0,-1 1 1 0 0,1-1 0 0 0,-1 0-1 0 0,1 1 1 0 0,-1-1 0 0 0,1 1-1 0 0,0-1 1 0 0,-1 1-1 0 0,1 0 1 0 0,0-1 0 0 0,-1 1-1 0 0,1 0 1 0 0,0 0 0 0 0,0 0-1 0 0,0 0 1 0 0,0 0-1 0 0,0 0 1 0 0,0 0 0 0 0,0 1-1 0 0,0-1 1 0 0,0 0 0 0 0,0 1-1 0 0,1-1 1 0 0,-1 0-1 0 0,0 1 1 0 0,1-1 0 0 0,-1 1-1 0 0,1 0-44 0 0,-4 10 22 0 0,1-1-1 0 0,0 1 1 0 0,1 0-1 0 0,-1 10-21 0 0,2-14 70 0 0,-6 68-404 0 0,3 14 334 0 0,-2 30-509 0 0,6-117 506 0 0,-1 1 0 0 0,1-1-1 0 0,0 0 1 0 0,0 0 0 0 0,0 0-1 0 0,0 1 1 0 0,1-1 0 0 0,-1 0-1 0 0,1 0 1 0 0,0 0-1 0 0,0 1 4 0 0,0-3 8 0 0,0 0 0 0 0,0-1 0 0 0,0 1 0 0 0,0 0 0 0 0,0 0 0 0 0,0 0 0 0 0,0-1 0 0 0,0 1 0 0 0,0 0-1 0 0,0-1 1 0 0,0 1 0 0 0,0-1 0 0 0,1 0 0 0 0,-1 1 0 0 0,0-1 0 0 0,0 0 0 0 0,1 0 0 0 0,-1 1 0 0 0,0-1-1 0 0,0 0 1 0 0,1 0 0 0 0,-1-1 0 0 0,0 1 0 0 0,0 0 0 0 0,1 0 0 0 0,-1 0 0 0 0,0-1 0 0 0,0 1-1 0 0,1-1-7 0 0,17-4 37 0 0,-1 0 0 0 0,1-2 0 0 0,-1 0 0 0 0,0-1 0 0 0,3-3-37 0 0,0 0-1 0 0,-1 2-1 0 0,2 1 1 0 0,15-5 1 0 0,-35 12-2 0 0,0 1 0 0 0,-1-1 0 0 0,1 1 0 0 0,0-1 0 0 0,-1 1 1 0 0,1 0-1 0 0,0 0 0 0 0,0-1 0 0 0,-1 1 0 0 0,1 1 1 0 0,0-1-1 0 0,0 0 0 0 0,-1 0 0 0 0,1 1 0 0 0,0-1 0 0 0,0 1 1 0 0,-1-1-1 0 0,1 1 0 0 0,-1 0 0 0 0,1-1 0 0 0,-1 1 1 0 0,1 0-1 0 0,-1 0 0 0 0,1 0 0 0 0,-1 0 0 0 0,1 0 0 0 0,-1 1 1 0 0,1 0 1 0 0,0 2 25 0 0,-1-1 0 0 0,1 1 1 0 0,-1 0-1 0 0,0 0 0 0 0,0-1 1 0 0,0 1-1 0 0,0 0 0 0 0,-1 0 1 0 0,1 0-1 0 0,-1 0 1 0 0,0 0-1 0 0,-1 1-25 0 0,-1 27 269 0 0,-2 0-1 0 0,-2 0 1 0 0,-1-1 0 0 0,-1 0-1 0 0,-2 0 1 0 0,-1 0-269 0 0,-4 15 183 0 0,-2 2-41 0 0,9-30-188 0 0,2 0 0 0 0,0 1 0 0 0,-1 11 46 0 0,7-26 757 0 0,-1 6-4392 0 0,1-10 3565 0 0,0 0 0 0 0,0 0-1 0 0,0 0 1 0 0,1 0 0 0 0,-1 0-1 0 0,0 0 1 0 0,0 0 0 0 0,1 0 0 0 0,-1 0-1 0 0,0 0 1 0 0,0 0 0 0 0,0 1 0 0 0,1-1-1 0 0,-1 0 1 0 0,0 0 0 0 0,0-1-1 0 0,1 1 1 0 0,-1 0 0 0 0,0 0 0 0 0,0 0-1 0 0,0 0 1 0 0,1 0 0 0 0,-1 0-1 0 0,0 0 1 0 0,0 0 0 0 0,0 0 0 0 0,1 0-1 0 0,-1 0 1 0 0,0-1 0 0 0,0 1-1 0 0,0 0 1 0 0,0 0 0 0 0,1 0 0 0 0,-1 0-1 0 0,0-1 1 0 0,0 1 0 0 0,0 0-1 0 0,0 0 1 0 0,0 0 0 0 0,0-1 0 0 0,1 1-1 0 0,-1 0 1 0 0,0 0 70 0 0,5-9-667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1:20:26.612"/>
    </inkml:context>
    <inkml:brush xml:id="br0">
      <inkml:brushProperty name="width" value="0.2" units="cm"/>
      <inkml:brushProperty name="height" value="0.2" units="cm"/>
    </inkml:brush>
  </inkml:definitions>
  <inkml:trace contextRef="#ctx0" brushRef="#br0">0 1723 8042,'42'2'-296,"-1"3"0,0 1 1,0 2-1,14 5 296,-12-2 28,0-2-1,1-2 0,37 1-27,-32-9 336,1-2-1,0-3 1,-1-2-1,0-1 1,-1-3-1,0-2 1,-1-2-1,41-20-335,1-7 236,-2-4-1,-1-3 1,-3-4 0,-3-4-236,56-49 312,-5-7 0,-5-5 0,0-11-312,-17 22 173,4 6 1,5 4-1,95-58-173,-71 56 22,72-48-7,-135 97-36,63-28 21,-100 58-22,0 3 0,1 1 0,0 1 0,2 3 1,-1 2-1,1 2 0,1 1 0,0 3 0,0 2 0,8 1 22,-36 3-17,1 0-1,0 1 1,-1 1 0,0 0-1,1 1 1,-1 2-1,-1 0 1,1 0 0,-1 2-1,0 0 1,-1 1-1,0 0 1,0 2-1,-1 0 1,0 0 0,-1 2-1,-1-1 1,0 2-1,9 12 18,0-1-8,59 74 138,5-4 1,61 49-131,-56-64 254,-3 4 0,-4 3 0,36 53-254,-35-32 225,47 41-225,-82-98 2,3-2 0,2-3 0,41 27-2,15-1-507,3-4 0,3-5 0,2-5 0,3-6 0,2-5 0,2-6 0,128 25 507,-161-48-448,-3-9-121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5:21.820"/>
    </inkml:context>
    <inkml:brush xml:id="br0">
      <inkml:brushProperty name="width" value="0.2" units="cm"/>
      <inkml:brushProperty name="height" value="0.2" units="cm"/>
    </inkml:brush>
  </inkml:definitions>
  <inkml:trace contextRef="#ctx0" brushRef="#br0">58 543 8682 0 0,'-57'4'1966'0'0,"56"-4"-1874"0"0,1 0-2 0 0,0 0 5 0 0,0 0-50 0 0,10-6-17 0 0,30-22-218 0 0,-1-2-1 0 0,-2-2 1 0 0,-1-1-1 0 0,30-35 191 0 0,-14 15 38 0 0,134-136-162 0 0,-169 173-489 0 0,1 1 1 0 0,0 0-1 0 0,2 1 0 0 0,-1 2 0 0 0,1 0 0 0 0,14-6 613 0 0,-21 13-120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6:09.348"/>
    </inkml:context>
    <inkml:brush xml:id="br0">
      <inkml:brushProperty name="width" value="0.2" units="cm"/>
      <inkml:brushProperty name="height" value="0.2" units="cm"/>
    </inkml:brush>
  </inkml:definitions>
  <inkml:trace contextRef="#ctx0" brushRef="#br0">7 0 4017 0 0,'-2'3'314'0'0,"1"1"1"0"0,0-1 0 0 0,1 0-1 0 0,-1 0 1 0 0,0 1-1 0 0,1-1 1 0 0,0 0 0 0 0,0 1-1 0 0,0-1 1 0 0,0 0 0 0 0,0 1-1 0 0,1-1 1 0 0,0 0-1 0 0,-1 0 1 0 0,1 1 0 0 0,0-1-1 0 0,1 0 1 0 0,-1 0-1 0 0,0 0 1 0 0,2 2-315 0 0,6 10-195 0 0,0-1-1 0 0,0 0 1 0 0,9 9 195 0 0,1 1 511 0 0,6 10-375 0 0,2-2-1 0 0,1-1 0 0 0,17 14-135 0 0,96 78 125 0 0,-15-14-97 0 0,-83-68 2 0 0,-2 1 0 0 0,-2 3 0 0 0,22 32-30 0 0,-39-45 65 0 0,-1 1-1 0 0,-1 1 0 0 0,-2 1 1 0 0,-2 0-1 0 0,-1 2 0 0 0,-1 1-64 0 0,2 15 220 0 0,-7-19 254 0 0,2 0 0 0 0,12 24-474 0 0,-18-49 40 0 0,-1 0-1 0 0,1 0 0 0 0,1 0 0 0 0,-1-1 0 0 0,1 0 0 0 0,1 0 0 0 0,-1-1 1 0 0,2 0-1 0 0,-1 0 0 0 0,1 0 0 0 0,7 4-39 0 0,14 8 80 0 0,2-2 0 0 0,17 8-80 0 0,-33-19 27 0 0,0 0-1 0 0,1-1 1 0 0,-1-1-1 0 0,1 0 0 0 0,0-1 1 0 0,10 1-27 0 0,-21-4-5 0 0,1 0 0 0 0,-1 0 0 0 0,0 0 0 0 0,1 0 1 0 0,-1-1-1 0 0,0 0 0 0 0,1 0 0 0 0,0-1 5 0 0,0 1-7 0 0,-1 0 0 0 0,0-1 0 0 0,1 0-1 0 0,-1 0 1 0 0,0-1 0 0 0,0 1 0 0 0,-1-1 0 0 0,1 0-1 0 0,0-1 1 0 0,-1 1 0 0 0,0-1 0 0 0,0 0 0 0 0,0 0-1 0 0,0 0 1 0 0,0 0 0 0 0,-1-1 0 0 0,0 1 0 0 0,0-1-1 0 0,0 0 1 0 0,0-1 7 0 0,12-17-15 0 0,1 1 0 0 0,1 0 0 0 0,0 1 0 0 0,2 2 0 0 0,19-17 15 0 0,13-14-1550 0 0,-1-2 0 0 0,-2-5 1550 0 0,-34 36-1726 0 0,-7 10 729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6:10.082"/>
    </inkml:context>
    <inkml:brush xml:id="br0">
      <inkml:brushProperty name="width" value="0.2" units="cm"/>
      <inkml:brushProperty name="height" value="0.2" units="cm"/>
    </inkml:brush>
  </inkml:definitions>
  <inkml:trace contextRef="#ctx0" brushRef="#br0">51 390 4865 0 0,'-3'5'506'0'0,"0"-1"0"0"0,0 0 0 0 0,-1 1 0 0 0,1-2 0 0 0,-1 1 0 0 0,0 0 0 0 0,-2 0-506 0 0,-14 17 2107 0 0,39-43-781 0 0,1 0 0 0 0,20-15-1326 0 0,23-26-9 0 0,-36 33 15 0 0,9-8 6 0 0,-1-2 0 0 0,-3-2 0 0 0,-1-1 0 0 0,2-8-12 0 0,-18 33 3 0 0,-13 15-2 0 0,1 0-1 0 0,-1 1 1 0 0,0-1-1 0 0,0 0 1 0 0,0 0-1 0 0,-1 0 0 0 0,2-3 0 0 0,-2 5-8 0 0,-1 1-5 0 0,0 0-3 0 0,0 0-25 0 0,0-6-9 0 0,0 1-4620 0 0,0 5 3597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06:11.154"/>
    </inkml:context>
    <inkml:brush xml:id="br0">
      <inkml:brushProperty name="width" value="0.2" units="cm"/>
      <inkml:brushProperty name="height" value="0.2" units="cm"/>
    </inkml:brush>
  </inkml:definitions>
  <inkml:trace contextRef="#ctx0" brushRef="#br0">214 64 2585 0 0,'-15'3'293'0'0,"8"-2"-85"0"0,1 0 1 0 0,0 0-1 0 0,-1 1 1 0 0,1-1-1 0 0,0 1 1 0 0,0 0-1 0 0,0 1 1 0 0,0 0-1 0 0,1 0 0 0 0,-1 0 1 0 0,1 0-1 0 0,0 1 1 0 0,-4 4-209 0 0,4-4 389 0 0,1 0-1 0 0,-1 1 1 0 0,1 0 0 0 0,1 0 0 0 0,-1 0-1 0 0,1 0 1 0 0,0 1 0 0 0,-2 3-389 0 0,5-8 124 0 0,-1 1 1 0 0,1-1-1 0 0,0 1 1 0 0,0-1-1 0 0,0 0 1 0 0,-1 1-1 0 0,2-1 1 0 0,-1 1-1 0 0,0-1 0 0 0,0 1 1 0 0,0-1-1 0 0,1 1 1 0 0,-1-1-1 0 0,0 1 1 0 0,1-1-1 0 0,0 1 1 0 0,-1-1-1 0 0,1 0 1 0 0,0 1-1 0 0,-1-1 1 0 0,1 0-1 0 0,1 1-124 0 0,26 28-148 0 0,-10-14 332 0 0,1 7-162 0 0,-8-12-12 0 0,-1 1-1 0 0,0 1 0 0 0,0 0 1 0 0,-2 0-1 0 0,1 0 0 0 0,-2 1 1 0 0,0 1-1 0 0,0-1 0 0 0,2 10-9 0 0,-1 20 63 0 0,6 20 141 0 0,-13-59-162 0 0,0-1 0 0 0,1 0 0 0 0,0 0 0 0 0,0 0-1 0 0,0 0 1 0 0,0 0 0 0 0,0-1 0 0 0,1 1-1 0 0,0-1 1 0 0,0 1 0 0 0,0-1 0 0 0,1 1-42 0 0,-3-3 14 0 0,1 0 1 0 0,-1-1 0 0 0,1 1-1 0 0,0-1 1 0 0,-1 0-1 0 0,1 1 1 0 0,-1-1 0 0 0,1 0-1 0 0,0 0 1 0 0,-1 0-1 0 0,1 0 1 0 0,0 0 0 0 0,-1 0-1 0 0,1 0 1 0 0,-1-1 0 0 0,1 1-1 0 0,0-1 1 0 0,-1 1-1 0 0,1-1 1 0 0,-1 1 0 0 0,1-1-1 0 0,-1 0 1 0 0,0 0 0 0 0,1 0-1 0 0,-1 0 1 0 0,0 0-1 0 0,1 0 1 0 0,-1 0 0 0 0,0 0-1 0 0,0-1-14 0 0,6-4 23 0 0,0 0-1 0 0,-1-1 0 0 0,0 0 1 0 0,5-6-23 0 0,4-8 8 0 0,-1-1 1 0 0,-1 0-1 0 0,-1-1 0 0 0,-1 0 1 0 0,-1-1-1 0 0,4-17-8 0 0,-10 27 4 0 0,-1 1-1 0 0,0-1 1 0 0,-1 0-1 0 0,0 0 1 0 0,-1 0-1 0 0,-1-1 1 0 0,-1 1-1 0 0,0 0 1 0 0,0 0-1 0 0,-1 0 1 0 0,-1 0-1 0 0,-1 1 1 0 0,0-1-4 0 0,-1-1-1 0 0,0 1 1 0 0,-1-1 0 0 0,-1 2 0 0 0,-3-4 0 0 0,7 12 2 0 0,0 0 1 0 0,0 0 0 0 0,-1 0-1 0 0,0 1 1 0 0,0-1-1 0 0,0 1 1 0 0,-1 0 0 0 0,0 0-1 0 0,1 1 1 0 0,-1-1 0 0 0,0 1-1 0 0,-3-1-2 0 0,4 3 6 0 0,1 0 0 0 0,0 0 0 0 0,-1 1-1 0 0,1-1 1 0 0,0 1 0 0 0,-1 0 0 0 0,1 0-1 0 0,-1 0 1 0 0,1 0 0 0 0,-1 1-1 0 0,1-1 1 0 0,0 1 0 0 0,-1 0 0 0 0,1 0-1 0 0,0 0 1 0 0,0 1 0 0 0,0-1 0 0 0,0 1-1 0 0,0-1 1 0 0,0 1 0 0 0,-1 1-6 0 0,-10 7 13 0 0,0 0 1 0 0,1 1 0 0 0,-8 8-14 0 0,19-17 1 0 0,-30 28 363 0 0,-1-1 0 0 0,-1-2 0 0 0,-1-1 0 0 0,-25 13-364 0 0,23-28-497 0 0,36-16-170 0 0,1 3 522 0 0,0 0 0 0 0,0 0 0 0 0,0 0 0 0 0,0 0 0 0 0,0 0 0 0 0,0 0 0 0 0,0 0-1 0 0,1 0 1 0 0,-1 0 0 0 0,1 0 0 0 0,0 0 0 0 0,-1 0 0 0 0,1 0 0 0 0,0 1 0 0 0,0-1 0 0 0,0 0 0 0 0,0 0-1 0 0,1 1 1 0 0,-1-1 0 0 0,0 1 0 0 0,1-1 0 0 0,-1 1 0 0 0,1 0 0 0 0,-1-1 0 0 0,2 1 145 0 0,9-6-579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0T22:04:19.802"/>
    </inkml:context>
    <inkml:brush xml:id="br0">
      <inkml:brushProperty name="width" value="0.2" units="cm"/>
      <inkml:brushProperty name="height" value="0.2" units="cm"/>
      <inkml:brushProperty name="color" value="#E71224"/>
    </inkml:brush>
  </inkml:definitions>
  <inkml:trace contextRef="#ctx0" brushRef="#br0">0 405 5833,'65'-43'1188,"-34"22"-451,0 1 1,22-9-738,-41 23 114,1 1 0,-1 0 0,1 1 0,0 1 0,0 0 0,0 1 0,0 0 0,1 1 0,3 0-114,6 1 216,82 0 793,0-4 1,13-6-1010,-40 2 234,-1 4-1,12 4-233,-44-3 77,-1-1-1,0-3 1,0-1 0,4-4-77,13-1 41,36-3-41,-76 14-9,1 1 1,-1 0 0,0 2 0,1 0 0,-1 2 0,13 3 8,-7 0 15,1 0 0,-1-2 1,1-1-1,0-1 1,0-2-1,0 0 1,0-2-1,0-1 0,5-2-15,125-34 65,-100 22-72,0 4 0,1 1 0,1 3 1,22 2 6,43 7-20,-62 1 43,0-2 0,50-9-23,12-4 88,58 4-88,23-2 60,202-31-81,-371 41 31,0 1 0,0 2 0,0 2 0,0 1 0,0 2 0,-1 1-1,11 5-9,73 16 51,0-4 0,2-7 0,54 0-51,370-3 129,-134-7-44,-281-8-76,1-6 0,-1-6 0,98-24-9,-135 20 2,0 4 0,1 4 1,62 3-3,-139 7-20,0 0 0,-1 1 0,1 1 0,-1 1 1,0 0-1,11 5 20,-27-9-15,19 7-1671,22-4 1426,-41-3 239,0 0-1,1 0 1,-1 0-1,0 0 1,0 0-1,1-1 1,-1 1-1,0-1 1,0 1-1,0-1 1,0 1-1,0-1 1,1 0-1,-1 1 1,0-1-1,0-1 22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0T22:04:21.676"/>
    </inkml:context>
    <inkml:brush xml:id="br0">
      <inkml:brushProperty name="width" value="0.2" units="cm"/>
      <inkml:brushProperty name="height" value="0.2" units="cm"/>
      <inkml:brushProperty name="color" value="#E71224"/>
    </inkml:brush>
  </inkml:definitions>
  <inkml:trace contextRef="#ctx0" brushRef="#br0">288 135 2112 0 0,'-69'-3'617'0'0,"57"4"-508"0"0,-1-1 1 0 0,1-1-1 0 0,0 0 1 0 0,-1 0-1 0 0,1-1 1 0 0,0-1-1 0 0,0 0 1 0 0,-8-3-110 0 0,14 2 59 0 0,-1 1 0 0 0,1-1 0 0 0,0-1 0 0 0,0 1 0 0 0,1-1 0 0 0,-1 0 0 0 0,1-1 0 0 0,-3-4-59 0 0,-34-49 869 0 0,38 49-616 0 0,12 11-161 0 0,12 12-94 0 0,4 8 298 0 0,2-1 1 0 0,0-1-1 0 0,1-1 0 0 0,1-2 0 0 0,1 0 1 0 0,0-2-1 0 0,0-2 0 0 0,27 8-296 0 0,10 4 409 0 0,8 6-409 0 0,-13-4 59 0 0,17 2-59 0 0,-56-21 43 0 0,1-1 0 0 0,0-1 0 0 0,0-2 1 0 0,1 0-1 0 0,9 0-43 0 0,72-5 384 0 0,24-5-384 0 0,69-3 139 0 0,32 15 35 0 0,32 0-86 0 0,-172-7 98 0 0,82-14-186 0 0,401-83 153 0 0,-366 60-186 0 0,165-10 33 0 0,-295 46-13 0 0,-1 3-1 0 0,0 4 1 0 0,17 5 13 0 0,-66-7 0 0 0,104 6 14 0 0,30 4-12 0 0,-105-6 0 0 0,115 12-6 0 0,-131-17 19 0 0,-1-1-1 0 0,0-1 0 0 0,15-4-14 0 0,45-9 17 0 0,3-1-5 0 0,0 4-1 0 0,36 4-11 0 0,-71 8-4 0 0,-15 1-9 0 0,33-5 13 0 0,-70 2 2 0 0,0-1 0 0 0,0 0 0 0 0,0-2 0 0 0,0 1 0 0 0,0-2-1 0 0,-1 0 1 0 0,10-5-2 0 0,-23 9-34 0 0,0 1 0 0 0,-1-1 0 0 0,1 1 0 0 0,0-1 0 0 0,0 1-1 0 0,-1 0 1 0 0,1-1 0 0 0,0 1 0 0 0,0 0 0 0 0,0-1 0 0 0,-1 1-1 0 0,1 0 1 0 0,0 0 0 0 0,0 0 0 0 0,0 0 0 0 0,0 0 0 0 0,-1 0-1 0 0,1 0 1 0 0,0 0 0 0 0,0 0 0 0 0,0 0 34 0 0,-1 1-16 0 0,0 0 0 0 0,0-1 1 0 0,0 1-1 0 0,0 0 0 0 0,0-1 0 0 0,0 1 1 0 0,0-1-1 0 0,0 1 0 0 0,0 0 0 0 0,-1-1 0 0 0,1 1 1 0 0,0-1-1 0 0,0 1 0 0 0,-1 0 0 0 0,1-1 1 0 0,0 1-1 0 0,-1-1 0 0 0,1 1 0 0 0,0-1 1 0 0,-1 1 15 0 0,-29 35-1667 0 0,28-33 1180 0 0,-6 6-333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0:56.968"/>
    </inkml:context>
    <inkml:brush xml:id="br0">
      <inkml:brushProperty name="width" value="0.2" units="cm"/>
      <inkml:brushProperty name="height" value="0.2" units="cm"/>
    </inkml:brush>
  </inkml:definitions>
  <inkml:trace contextRef="#ctx0" brushRef="#br0">5 46 4865 0 0,'-1'-2'309'0'0,"0"-1"-1"0"0,0 1 1 0 0,1 0 0 0 0,-1 0-1 0 0,1 0 1 0 0,0 0 0 0 0,-1-1-1 0 0,1 1 1 0 0,0 0 0 0 0,0 0-1 0 0,1-1 1 0 0,-1 1 0 0 0,0-1-309 0 0,1 2 20 0 0,0 0 0 0 0,-1 0 0 0 0,1 0-1 0 0,-1 1 1 0 0,1-1 0 0 0,0 0 0 0 0,0 0 0 0 0,-1 0 0 0 0,1 1 0 0 0,0-1 0 0 0,0 0 0 0 0,0 1 0 0 0,0-1 0 0 0,0 1 0 0 0,0-1-1 0 0,0 1 1 0 0,0-1 0 0 0,0 1 0 0 0,0 0 0 0 0,0 0 0 0 0,0-1 0 0 0,0 1 0 0 0,1 0 0 0 0,-1 0 0 0 0,0 0 0 0 0,0 0 0 0 0,0 0-1 0 0,0 0 1 0 0,0 1-20 0 0,443 14-967 0 0,-160-2 753 0 0,-252-12 174 0 0,19 0-128 0 0,25 5 168 0 0,-62-4-8 0 0,0 1 0 0 0,0 0 0 0 0,0 0 1 0 0,0 1-1 0 0,-1 1 0 0 0,1 1 0 0 0,6 3 8 0 0,-18-8 16 0 0,0 0 1 0 0,0 1-1 0 0,0-1 0 0 0,0 0 1 0 0,0 1-1 0 0,0-1 0 0 0,0 1 0 0 0,-1 0 1 0 0,1-1-1 0 0,0 1 0 0 0,-1 0 1 0 0,0 0-1 0 0,1 0 0 0 0,-1 0 0 0 0,0 0 1 0 0,0 1-1 0 0,0-1 0 0 0,0 0 1 0 0,0 0-1 0 0,-1 1 0 0 0,1-1 0 0 0,-1 0 1 0 0,0 1-1 0 0,1-1 0 0 0,-1 1 1 0 0,0-1-1 0 0,0 1 0 0 0,-1-1 1 0 0,1 0-1 0 0,0 1 0 0 0,-1-1 0 0 0,1 0 1 0 0,-2 3-17 0 0,-3 6 33 0 0,0 1 0 0 0,-1 0 0 0 0,0-1 0 0 0,0 0 1 0 0,-2-1-1 0 0,-1 2-33 0 0,-7 13 3 0 0,-157 234-108 0 0,-15-11-577 0 0,29-41-68 0 0,22-37 529 0 0,49-63 205 0 0,55-69 16 0 0,19-22 0 0 0,1 0 0 0 0,0 1 0 0 0,-6 11 0 0 0,-5 8 10 0 0,20-30 21 0 0,-1-1 0 0 0,1 1 0 0 0,0 0 0 0 0,1 1 1 0 0,-1-1-1 0 0,1 1 0 0 0,1 0 0 0 0,-1-1 0 0 0,1 1 0 0 0,0 0 1 0 0,0 2-32 0 0,3-8 11 0 0,-1 1 1 0 0,0-1 0 0 0,0 0-1 0 0,1 0 1 0 0,-1 1 0 0 0,1-1 0 0 0,-1 0-1 0 0,1 0 1 0 0,0 0 0 0 0,-1 0 0 0 0,1 0-1 0 0,0 0 1 0 0,0 0 0 0 0,-1 0 0 0 0,1 0-1 0 0,0 0 1 0 0,0 0 0 0 0,0 0-1 0 0,0-1 1 0 0,0 1 0 0 0,1 0 0 0 0,-1-1-1 0 0,0 1 1 0 0,0-1 0 0 0,0 1 0 0 0,0-1-1 0 0,1 0 1 0 0,-1 1 0 0 0,0-1 0 0 0,1 0-12 0 0,41 8 226 0 0,21-7 100 0 0,0-3 0 0 0,38-6-326 0 0,128-25 544 0 0,-85 11-63 0 0,15 5-481 0 0,116 8-3833 0 0,-263 9 3306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0:57.448"/>
    </inkml:context>
    <inkml:brush xml:id="br0">
      <inkml:brushProperty name="width" value="0.2" units="cm"/>
      <inkml:brushProperty name="height" value="0.2" units="cm"/>
    </inkml:brush>
  </inkml:definitions>
  <inkml:trace contextRef="#ctx0" brushRef="#br0">0 136 7266 0 0,'5'-6'201'0'0,"0"0"1"0"0,0 0-1 0 0,0 1 1 0 0,1 0 0 0 0,-1 0-1 0 0,1 0 1 0 0,1 1-1 0 0,-1 0 1 0 0,1 0 0 0 0,-1 0-1 0 0,1 1 1 0 0,0 0-1 0 0,0 0 1 0 0,0 1 0 0 0,1 0-1 0 0,3 0-201 0 0,21-4 87 0 0,-1 1 0 0 0,1 1 0 0 0,9 2-87 0 0,-32 1-15 0 0,256-7-1702 0 0,-124 5 9 0 0,-43-3 1060 0 0,40-10 648 0 0,-25 1-153 0 0,-98 15-149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0:58.489"/>
    </inkml:context>
    <inkml:brush xml:id="br0">
      <inkml:brushProperty name="width" value="0.2" units="cm"/>
      <inkml:brushProperty name="height" value="0.2" units="cm"/>
    </inkml:brush>
  </inkml:definitions>
  <inkml:trace contextRef="#ctx0" brushRef="#br0">1198 1 6657 0 0,'0'0'423'0'0,"0"0"-323"0"0,0 0-48 0 0,0 0 74 0 0,0 0-69 0 0,0 21-84 0 0,-3-12 27 0 0,1-1 0 0 0,-1 1 0 0 0,0-1-1 0 0,0 0 1 0 0,-1 0 0 0 0,-1 0 0 0 0,-3 6 0 0 0,-41 52-70 0 0,22-32 39 0 0,-48 59 13 0 0,32-41 86 0 0,-10 19-68 0 0,-36 56 82 0 0,68-96-159 0 0,-1-1-1 0 0,-2-1 1 0 0,-1-1 0 0 0,-1-1 0 0 0,-1-1 0 0 0,-1-1 0 0 0,-2-2 0 0 0,0-1 0 0 0,-1-1 0 0 0,-1-2 0 0 0,-1-1 0 0 0,-1-2 0 0 0,0-1 0 0 0,-30 8 77 0 0,45-17-413 0 0,0-2 0 0 0,0 0 0 0 0,-1-1 1 0 0,0 0-1 0 0,1-2 0 0 0,-1-1 0 0 0,0 0 1 0 0,-9-2 412 0 0,21 1-21 0 0,0 0 0 0 0,0-1 0 0 0,0 0 0 0 0,0-1 0 0 0,0 1 0 0 0,1-1 0 0 0,-1-1 0 0 0,1 1 0 0 0,0-1 0 0 0,0-1 0 0 0,0 1 0 0 0,0-1 0 0 0,1-1 0 0 0,0 1 0 0 0,0-1 0 0 0,0 0 0 0 0,1 0 0 0 0,0-1 0 0 0,0 1 1 0 0,1-1-1 0 0,-2-2 21 0 0,-1-6 136 0 0,1 1 1 0 0,1-1-1 0 0,0 0 1 0 0,1 0-1 0 0,0 0 1 0 0,2-1 0 0 0,0 0-1 0 0,0 1 1 0 0,1-1-1 0 0,1 0 1 0 0,2-13-137 0 0,0 7 170 0 0,1 0-1 0 0,1 0 1 0 0,1 0 0 0 0,1 0 0 0 0,1 1 0 0 0,1 0-1 0 0,0 0 1 0 0,2 1-170 0 0,0 1 128 0 0,1 1-1 0 0,1 0 1 0 0,1 1 0 0 0,0 1-1 0 0,1 0 1 0 0,0 0 0 0 0,3 0-128 0 0,-8 8 133 0 0,0 0 0 0 0,1 1 0 0 0,0 0 0 0 0,0 0 0 0 0,1 1 0 0 0,-1 0 0 0 0,1 1 0 0 0,1 0 0 0 0,-1 1 0 0 0,1 0 0 0 0,0 1 0 0 0,0 0 0 0 0,0 1-133 0 0,-7 2 62 0 0,0-1-1 0 0,0 1 0 0 0,0 0 1 0 0,0 1-1 0 0,0-1 0 0 0,0 1 1 0 0,-1 0-1 0 0,1 0 0 0 0,0 1 0 0 0,0-1 1 0 0,-1 1-1 0 0,1 0 0 0 0,2 2-61 0 0,0 0 52 0 0,0 1-1 0 0,-1 0 0 0 0,0 0 0 0 0,0 0 0 0 0,0 1 0 0 0,0 0 0 0 0,-1 0 1 0 0,1 1-52 0 0,9 16 76 0 0,-1 0 0 0 0,0 1 0 0 0,-2 0 0 0 0,5 15-76 0 0,-12-29 27 0 0,20 47 54 0 0,2-1 1 0 0,31 44-82 0 0,-44-79 8 0 0,1 0 1 0 0,2-1 0 0 0,0-1-1 0 0,1 0 1 0 0,0-1 0 0 0,2-1-1 0 0,0-1 1 0 0,7 3-9 0 0,33 18 106 0 0,2-3 0 0 0,22 6-106 0 0,-28-14-905 0 0,0 3-1 0 0,-2 2 1 0 0,11 11 905 0 0,-46-27-897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0:58.896"/>
    </inkml:context>
    <inkml:brush xml:id="br0">
      <inkml:brushProperty name="width" value="0.2" units="cm"/>
      <inkml:brushProperty name="height" value="0.2" units="cm"/>
    </inkml:brush>
  </inkml:definitions>
  <inkml:trace contextRef="#ctx0" brushRef="#br0">117 143 56 0 0,'121'-131'5611'0'0,"-118"128"-5249"0"0,6-6 2416 0 0,-11 25-2294 0 0,-7 14-315 0 0,-2 0 0 0 0,-2 3-169 0 0,-3 5 62 0 0,-15 44-80 0 0,-93 252-2464 0 0,92-242-412 0 0,21-65 1702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20:27.670"/>
    </inkml:context>
    <inkml:brush xml:id="br0">
      <inkml:brushProperty name="width" value="0.2" units="cm"/>
      <inkml:brushProperty name="height" value="0.2" units="cm"/>
    </inkml:brush>
  </inkml:definitions>
  <inkml:trace contextRef="#ctx0" brushRef="#br0">52 32 3345 0 0,'-5'-4'297'0'0,"-1"0"1"0"0,1-1 0 0 0,-1 2 0 0 0,0-1 0 0 0,0 1-1 0 0,0-1 1 0 0,-4 0-298 0 0,9 4-68 0 0,1 0 12 0 0,0 0 25 0 0,0 0 6 0 0,0 0-27 0 0,-1 11-48 0 0,3-8 93 0 0,-1-1-1 0 0,0 0 0 0 0,1 0 1 0 0,-1 0-1 0 0,1 0 1 0 0,0-1-1 0 0,-1 1 1 0 0,1 0-1 0 0,0-1 1 0 0,0 1-1 0 0,0-1 1 0 0,1 1 7 0 0,7 6 18 0 0,3 6 196 0 0,0 1 0 0 0,-1 0 0 0 0,0 1 0 0 0,-1 0 0 0 0,-1 1 0 0 0,-1 0 0 0 0,0 0 0 0 0,-1 1 0 0 0,-1 0 1 0 0,-1 1-1 0 0,0 0 0 0 0,-1 2-214 0 0,14 65 802 0 0,-4 0 1 0 0,-2 19-803 0 0,7 177 630 0 0,-5-47-106 0 0,24 99-524 0 0,-23-230 54 0 0,36 195-39 0 0,-49-286-15 0 0,33 152-1868 0 0,10 139 1868 0 0,-39-222-664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0:59.740"/>
    </inkml:context>
    <inkml:brush xml:id="br0">
      <inkml:brushProperty name="width" value="0.2" units="cm"/>
      <inkml:brushProperty name="height" value="0.2" units="cm"/>
    </inkml:brush>
  </inkml:definitions>
  <inkml:trace contextRef="#ctx0" brushRef="#br0">0 185 5081 0 0,'3'-8'105'0'0,"1"1"0"0"0,-1 0 1 0 0,1 0-1 0 0,1 0 0 0 0,0 0 0 0 0,-1 1 0 0 0,2 0 0 0 0,-1 0 1 0 0,1 0-1 0 0,0 1 0 0 0,0-1 0 0 0,1 1 0 0 0,-1 1 0 0 0,5-3-105 0 0,10-6-58 0 0,1 1 0 0 0,0 1 0 0 0,0 1 0 0 0,1 1 0 0 0,0 1 0 0 0,1 1 0 0 0,-1 2 0 0 0,13-2 58 0 0,-7 3 24 0 0,1 1 1 0 0,0 2-1 0 0,10 1-24 0 0,-28 0 8 0 0,-1 1 1 0 0,1 1 0 0 0,0 0-1 0 0,-1 0 1 0 0,1 1 0 0 0,-1 1 0 0 0,0 0-1 0 0,0 0 1 0 0,9 6-9 0 0,-16-8 16 0 0,0 1 1 0 0,-1-1-1 0 0,1 1 1 0 0,-1 0-1 0 0,1 0 1 0 0,-1 0-1 0 0,0 0 1 0 0,0 0-1 0 0,-1 1 0 0 0,1 0 1 0 0,-1-1-1 0 0,1 1 1 0 0,-1 0-1 0 0,0 0 1 0 0,-1 0-1 0 0,1 0 1 0 0,-1 0-1 0 0,0 1 1 0 0,0-1-1 0 0,0 0 0 0 0,0 1 1 0 0,-1-1-1 0 0,0 1 1 0 0,0 1-17 0 0,-1 1 15 0 0,-1-1 0 0 0,0 1 0 0 0,-1-1 0 0 0,0 0 0 0 0,0 0 0 0 0,0 0 1 0 0,-1 0-1 0 0,1-1 0 0 0,-3 3-15 0 0,-28 36-116 0 0,-1-1 1 0 0,-3-1 0 0 0,-1-2-1 0 0,-15 9 116 0 0,1 0-2 0 0,2 3-1 0 0,-9 15 3 0 0,58-64 16 0 0,-1 0-1 0 0,1 1 1 0 0,0-1 0 0 0,0 0-1 0 0,0 1 1 0 0,0 0 0 0 0,1-1-1 0 0,-1 1 1 0 0,1 0 0 0 0,0 0-1 0 0,0 0 1 0 0,0-1 0 0 0,1 1-1 0 0,0 0 1 0 0,-1 0 0 0 0,1 0-1 0 0,1 0 1 0 0,-1 0-1 0 0,1 2-15 0 0,-1-3 23 0 0,1-1 0 0 0,0 1 0 0 0,0 0 0 0 0,0-1 0 0 0,0 1 0 0 0,1-1 0 0 0,-1 1-1 0 0,1-1 1 0 0,0 1 0 0 0,-1-1 0 0 0,1 0 0 0 0,0 0 0 0 0,0 0 0 0 0,0 0-1 0 0,1 0 1 0 0,-1-1 0 0 0,0 1 0 0 0,1-1 0 0 0,-1 1 0 0 0,1-1 0 0 0,0 0 0 0 0,-1 0-1 0 0,1 0 1 0 0,0 0 0 0 0,0 0 0 0 0,-1-1 0 0 0,1 1-23 0 0,34 5 520 0 0,0-2-1 0 0,1-1 1 0 0,17-1-520 0 0,115-9 680 0 0,-5 0-737 0 0,-135 7-199 0 0,117 2-3117 0 0,-115 1 2034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0:39.277"/>
    </inkml:context>
    <inkml:brush xml:id="br0">
      <inkml:brushProperty name="width" value="0.2" units="cm"/>
      <inkml:brushProperty name="height" value="0.2" units="cm"/>
    </inkml:brush>
  </inkml:definitions>
  <inkml:trace contextRef="#ctx0" brushRef="#br0">1 137 2481 0 0,'1'-2'98'0'0,"-1"1"0"0"0,1-1 0 0 0,0 0 0 0 0,0 0 0 0 0,0 1 0 0 0,0-1 0 0 0,1 0 0 0 0,-1 1 0 0 0,0-1 0 0 0,1 1 0 0 0,-1 0 0 0 0,1-1 0 0 0,0 1 0 0 0,-1 0 0 0 0,1 0 0 0 0,0 0 0 0 0,-1 0 0 0 0,1 0 0 0 0,0 1 0 0 0,0-1 0 0 0,0 0 0 0 0,0 1 0 0 0,0-1 0 0 0,0 1 0 0 0,0 0 0 0 0,0 0 0 0 0,1 0-98 0 0,11-1 111 0 0,0 0 0 0 0,0 1 0 0 0,13 2-111 0 0,1 0 116 0 0,62-4-33 0 0,-48-1-67 0 0,0 3 0 0 0,1 1 0 0 0,30 6-16 0 0,20 11 197 0 0,61 8 795 0 0,-36-19-305 0 0,0-4 1 0 0,42-8-688 0 0,36 0 61 0 0,-82 6-27 0 0,47 0 168 0 0,137-18-202 0 0,-42-9 450 0 0,-101 7-174 0 0,102-9 56 0 0,-152 18-270 0 0,12-1 16 0 0,400-11 832 0 0,-340 23-912 0 0,8 8 2 0 0,-179-9 0 0 0,230 12 296 0 0,8-12-296 0 0,-76 1 922 0 0,6 8-922 0 0,-159-8-1 0 0,75 0 79 0 0,31-5-78 0 0,-28 1 18 0 0,23 4-18 0 0,73 4-8 0 0,73 6 32 0 0,-192-8 40 0 0,0-2 0 0 0,0-3 1 0 0,6-5-65 0 0,69 0 251 0 0,-64 5-86 0 0,13-6-165 0 0,185-19 77 0 0,-222 21-67 0 0,1 4 0 0 0,22 2-10 0 0,-14 1 14 0 0,39-7-14 0 0,-20 1 12 0 0,0 4-1 0 0,27 5-11 0 0,-93-3 1 0 0,113 6-9 0 0,-35-3 17 0 0,22-5-9 0 0,-35-1 7 0 0,0 4 1 0 0,1 4-8 0 0,86 7 49 0 0,110-8-49 0 0,-254-5-3 0 0,202-2-21 0 0,225 6-56 0 0,-260 3-101 0 0,-171-5 122 0 0,1 1 1 0 0,-1 1-1 0 0,0 1 1 0 0,0 1-1 0 0,-1 2 0 0 0,1 0 1 0 0,-1 1 58 0 0,73 23-873 0 0,-57-22-1482 0 0,0-2 0 0 0,11 0 2355 0 0,-32-6-626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0:42.253"/>
    </inkml:context>
    <inkml:brush xml:id="br0">
      <inkml:brushProperty name="width" value="0.2" units="cm"/>
      <inkml:brushProperty name="height" value="0.2" units="cm"/>
    </inkml:brush>
  </inkml:definitions>
  <inkml:trace contextRef="#ctx0" brushRef="#br0">0 3238 5457 0 0,'6'-24'1629'0'0,"-6"23"-1371"0"0,0 1-183 0 0,11-2 152 0 0,277-78-834 0 0,-182 52 436 0 0,60-23 523 0 0,-68 19 340 0 0,27-1-692 0 0,-96 26 26 0 0,-1 2-5 0 0,0-2-1 0 0,15-7-20 0 0,-20 6 6 0 0,-1-1 0 0 0,0-1 0 0 0,0-1 1 0 0,-1-1-1 0 0,0-2-6 0 0,68-44 37 0 0,-26 17 60 0 0,27-24-97 0 0,237-207 98 0 0,-252 209-131 0 0,-3-4 1 0 0,-3-3 0 0 0,-3-2-1 0 0,1-8 33 0 0,13-22-43 0 0,-29 34 26 0 0,3 2 1 0 0,2 3-1 0 0,10-4 17 0 0,103-98-16 0 0,-107 99 81 0 0,49-67-65 0 0,-103 122 3 0 0,156-214 63 0 0,-96 126 31 0 0,4 4 0 0 0,61-60-97 0 0,0 9 8 0 0,-48 52-16 0 0,-61 67 7 0 0,-4 3 1 0 0,2 2 0 0 0,13-10 0 0 0,34-27 16 0 0,-6 5 77 0 0,25-14-93 0 0,-67 53 9 0 0,119-77 98 0 0,-115 78-91 0 0,0 1-1 0 0,1 1 1 0 0,0 1 0 0 0,25-6-16 0 0,14-1 3 0 0,1 3-1 0 0,1 3 1 0 0,50-1-3 0 0,23 3 207 0 0,162-8 517 0 0,-252 18-646 0 0,0 2-1 0 0,0 3 1 0 0,0 1 0 0 0,-1 3 0 0 0,11 5-78 0 0,-33-7 11 0 0,0 2-1 0 0,0 1 1 0 0,-1 2 0 0 0,0 0-1 0 0,-1 2 1 0 0,-1 0 0 0 0,0 2-1 0 0,-1 1 1 0 0,0 0 0 0 0,5 8-11 0 0,100 96 392 0 0,-15-14 236 0 0,-80-73-479 0 0,-1 1 0 0 0,-1 1 0 0 0,-2 2 1 0 0,-2 1-1 0 0,-1 1 0 0 0,4 13-149 0 0,-13-23 24 0 0,62 101 72 0 0,-61-104-73 0 0,2 0-1 0 0,1-1 1 0 0,14 13-23 0 0,20 14 33 0 0,48 51 4 0 0,-84-82-35 0 0,-1 1 1 0 0,0 0-1 0 0,-2 1 1 0 0,0 3-3 0 0,-15-25 0 0 0,33 60 30 0 0,3-2 0 0 0,8 5-30 0 0,-31-46 9 0 0,2 0-1 0 0,1-1 0 0 0,0-1 1 0 0,1 0-1 0 0,1-1 0 0 0,0-1 1 0 0,22 12-9 0 0,4-1 13 0 0,-24-15-10 0 0,-1 0 1 0 0,0 2-1 0 0,0 0 0 0 0,-2 2 1 0 0,0 0-1 0 0,8 9-3 0 0,-11-5 3 0 0,-1 1 0 0 0,-1 0 1 0 0,-1 1-1 0 0,-1 0 0 0 0,-1 1 1 0 0,-1 1-1 0 0,4 14-3 0 0,4 7 8 0 0,9 15-8 0 0,-8-28-21 0 0,1-2 0 0 0,2-1 0 0 0,0 0 1 0 0,2-1-1 0 0,1-2 0 0 0,4 2 21 0 0,56 64-46 0 0,-19-15 17 0 0,9 4 29 0 0,-58-66-10 0 0,1-1 0 0 0,0 0 0 0 0,1-1 1 0 0,0-2-1 0 0,2 1 10 0 0,4 3-28 0 0,0 1-1 0 0,12 11 29 0 0,-28-20-7 0 0,-1 1 1 0 0,-1 1-1 0 0,1-1 0 0 0,3 7 7 0 0,19 21-34 0 0,-21-28 21 0 0,1 0 1 0 0,0-1-1 0 0,0 1 1 0 0,1-2-1 0 0,6 4 13 0 0,-5-4-24 0 0,-1 1-1 0 0,0 0 1 0 0,-1 1-1 0 0,1 0 1 0 0,5 5 24 0 0,85 87-71 0 0,-89-90 65 0 0,0 0 1 0 0,1-2-1 0 0,0 1 0 0 0,1-1 1 0 0,0-1-1 0 0,0 0 1 0 0,0-1-1 0 0,10 2 6 0 0,34 16-12 0 0,34 23-121 0 0,49 34 133 0 0,-32-4-628 0 0,-64-49 495 0 0,2-3 0 0 0,0-1-1 0 0,15 3 134 0 0,-20-8-725 0 0,-14-5-1252 0 0,1-1 0 0 0,8 1 1977 0 0,-18-9-546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0:43.139"/>
    </inkml:context>
    <inkml:brush xml:id="br0">
      <inkml:brushProperty name="width" value="0.2" units="cm"/>
      <inkml:brushProperty name="height" value="0.2" units="cm"/>
    </inkml:brush>
  </inkml:definitions>
  <inkml:trace contextRef="#ctx0" brushRef="#br0">1 1 1176 0 0,'0'0'136'0'0,"0"0"32"0"0,0 0-4 0 0,0 0-48 0 0,8 1 179 0 0,22 4-977 0 0,0-1-1 0 0,0-1 1 0 0,15-1 682 0 0,-34-2 0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0:43.730"/>
    </inkml:context>
    <inkml:brush xml:id="br0">
      <inkml:brushProperty name="width" value="0.2" units="cm"/>
      <inkml:brushProperty name="height" value="0.2" units="cm"/>
    </inkml:brush>
  </inkml:definitions>
  <inkml:trace contextRef="#ctx0" brushRef="#br0">21 0 232 0 0,'0'3'326'0'0,"-1"0"-1"0"0,0 0 1 0 0,0 0 0 0 0,0 0-1 0 0,0-1 1 0 0,0 1 0 0 0,0 0-1 0 0,-1 0 1 0 0,1-1 0 0 0,-2 3-326 0 0,-4 6 705 0 0,6-10-561 0 0,1-1-58 0 0,0 0-22 0 0,1 0-61 0 0,-1 0 1 0 0,1 0-1 0 0,-1 0 1 0 0,1 0-1 0 0,-1 0 1 0 0,1 1-1 0 0,-1-1 1 0 0,1 0-1 0 0,-1 0 1 0 0,1 0-1 0 0,-1 1 1 0 0,0-1-1 0 0,1 0 1 0 0,-1 0 0 0 0,1 1-1 0 0,-1-1 1 0 0,0 0-1 0 0,1 1 1 0 0,-1-1-1 0 0,0 1 1 0 0,1-1-1 0 0,-1 0 1 0 0,0 1-1 0 0,0-1-3 0 0,1 1 2 0 0,-1 0 1 0 0,1-1-1 0 0,-1 1 0 0 0,1-1 0 0 0,-1 1 0 0 0,1-1 0 0 0,-1 1 1 0 0,1-1-1 0 0,-1 1 0 0 0,1-1 0 0 0,0 1 0 0 0,-1-1 0 0 0,1 0 1 0 0,0 1-1 0 0,-1-1 0 0 0,1 0 0 0 0,0 0 0 0 0,0 0 0 0 0,-1 1 1 0 0,2-1-3 0 0,10 0 64 0 0,1 0 1 0 0,0-1 0 0 0,0-1 0 0 0,0 0 0 0 0,-1 0 0 0 0,1-1-1 0 0,-1-1 1 0 0,0 0 0 0 0,1-1-65 0 0,40-11 1066 0 0,-46 14-788 0 0,1 1 0 0 0,-1 1 0 0 0,0-1 0 0 0,1 1 0 0 0,-1 0 0 0 0,0 1 0 0 0,6 1-278 0 0,-5-1 3 0 0,-1 0 0 0 0,0-1 1 0 0,0 0-1 0 0,1 0 0 0 0,-1 0 0 0 0,0-1 1 0 0,6-1-4 0 0,1-2-1 0 0,0 1 1 0 0,1 1-1 0 0,-1 0 0 0 0,1 1 1 0 0,-1 0-1 0 0,1 1 1 0 0,7 2 0 0 0,-17-1-5 0 0,-1 0 1 0 0,1 1 0 0 0,-1-1 0 0 0,0 1-1 0 0,1 0 1 0 0,-1 1 0 0 0,0-1 0 0 0,0 1-1 0 0,3 2 5 0 0,-3-2-13 0 0,0 0-1 0 0,0-1 0 0 0,0 1 0 0 0,1-1 0 0 0,-1 0 0 0 0,1 0 1 0 0,-1 0-1 0 0,1-1 0 0 0,5 2 14 0 0,-6-3 16 0 0,1 1-1 0 0,0-1 1 0 0,-1 0-1 0 0,1 0 1 0 0,0-1-1 0 0,-1 1 1 0 0,1-1-1 0 0,-1 0 1 0 0,5-2-16 0 0,13-2 43 0 0,-14 4-191 0 0,-7 0 156 0 0,0 1 0 0 0,0 0 0 0 0,0-1 0 0 0,1 1 0 0 0,-1 0 0 0 0,0 0 0 0 0,0 0 0 0 0,0 0 0 0 0,0 0 0 0 0,0 0 0 0 0,0 0 0 0 0,0 1 0 0 0,0-1 0 0 0,1 1-8 0 0,-1 0-162 0 0,0 0 0 0 0,-1 0 0 0 0,0 0 0 0 0,1 0 0 0 0,-1 0 0 0 0,0 0 0 0 0,1 0 0 0 0,-1 0 0 0 0,0 0 0 0 0,0 0-1 0 0,0 0 1 0 0,0 1 0 0 0,0-1 0 0 0,0 0 0 0 0,0 0 0 0 0,0 0 162 0 0,0 0-68 0 0,1 0 1 0 0,0 0-1 0 0,0 0 0 0 0,-1 0 0 0 0,1 0 1 0 0,0 0-1 0 0,0 0 0 0 0,0 0 0 0 0,0-1 0 0 0,0 1 1 0 0,0 0-1 0 0,0-1 0 0 0,0 1 0 0 0,1-1 0 0 0,-1 1 1 0 0,0-1-1 0 0,0 1 0 0 0,0-1 0 0 0,1 0 1 0 0,-1 0-1 0 0,0 1 0 0 0,0-1 0 0 0,1 0 68 0 0,5-2-445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07.015"/>
    </inkml:context>
    <inkml:brush xml:id="br0">
      <inkml:brushProperty name="width" value="0.2" units="cm"/>
      <inkml:brushProperty name="height" value="0.2" units="cm"/>
    </inkml:brush>
  </inkml:definitions>
  <inkml:trace contextRef="#ctx0" brushRef="#br0">33 52 4833 0 0,'-8'-22'496'0'0,"-4"-8"1562"0"0,19 59-1639 0 0,1 9-540 0 0,-1 0 1 0 0,-1 1 0 0 0,-1 35 120 0 0,-6 118-3 0 0,-21 187 200 0 0,0-4 20 0 0,24 138-1 0 0,26 0-29 0 0,0 27-230 0 0,-27-324-937 0 0,-8 0-1 0 0,-13 25 981 0 0,16-206-654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08.341"/>
    </inkml:context>
    <inkml:brush xml:id="br0">
      <inkml:brushProperty name="width" value="0.2" units="cm"/>
      <inkml:brushProperty name="height" value="0.2" units="cm"/>
    </inkml:brush>
  </inkml:definitions>
  <inkml:trace contextRef="#ctx0" brushRef="#br0">406 0 3329 0 0,'0'0'808'0'0,"0"0"-191"0"0,0 6 606 0 0,0 50-82 0 0,-2 121 85 0 0,-3 2-1133 0 0,3-75-126 0 0,-3 0 0 0 0,-6-1 0 0 0,-4 1 33 0 0,-50 182-5 0 0,33-152 51 0 0,-36 121 100 0 0,22-91-37 0 0,-1 46-109 0 0,27-73 18 0 0,-5 26-351 0 0,24-154 83 0 0,-1 0 0 0 0,0 0 0 0 0,0 0 0 0 0,-1 0 0 0 0,0 0 0 0 0,-1-1 0 0 0,0 1 0 0 0,0-1 0 0 0,-1 0 0 0 0,0-1 0 0 0,-1 2 250 0 0,-10 13-2454 0 0,11-19 1427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09.588"/>
    </inkml:context>
    <inkml:brush xml:id="br0">
      <inkml:brushProperty name="width" value="0.2" units="cm"/>
      <inkml:brushProperty name="height" value="0.2" units="cm"/>
    </inkml:brush>
  </inkml:definitions>
  <inkml:trace contextRef="#ctx0" brushRef="#br0">84 8 1816 0 0,'-49'2'2470'0'0,"48"-2"-2138"0"0,1 0-53 0 0,0 0-44 0 0,0 0-34 0 0,0 0-23 0 0,0 0-17 0 0,0 0-9 0 0,15 4 261 0 0,22-2-110 0 0,-16-2-178 0 0,-1 2 0 0 0,0 0 0 0 0,0 1 0 0 0,20 6-125 0 0,-36-8 14 0 0,1 1 0 0 0,-1 0 0 0 0,1-1 1 0 0,-1 1-1 0 0,0 1 0 0 0,0-1 0 0 0,0 1 0 0 0,0-1 0 0 0,0 1 1 0 0,-1 0-1 0 0,1 0 0 0 0,-1 1 0 0 0,0-1 0 0 0,0 1 0 0 0,0 0 0 0 0,-1-1 1 0 0,1 1-1 0 0,-1 1 0 0 0,0-1 0 0 0,0 0 0 0 0,0 0 0 0 0,0 1 1 0 0,0 2-15 0 0,2 12 50 0 0,-1 0 1 0 0,-1 1-1 0 0,0-1 1 0 0,-2 1 0 0 0,0-1-1 0 0,-3 16-50 0 0,-5 26 164 0 0,-9 28-164 0 0,9-47 50 0 0,-1-3 147 0 0,-1 0 1 0 0,-3-1-1 0 0,-6 14-197 0 0,-53 107 894 0 0,54-121-725 0 0,12-24-115 0 0,1 1 0 0 0,1 0 0 0 0,0 1 0 0 0,1-1 0 0 0,0 9-54 0 0,-6 26 71 0 0,8-46-66 0 0,0-1 0 0 0,1 1 0 0 0,0 0 0 0 0,0-1 0 0 0,0 1 0 0 0,0 0 0 0 0,1-1 0 0 0,-1 1 0 0 0,1 0 0 0 0,0-1 0 0 0,0 1 0 0 0,0-1 0 0 0,1 0 0 0 0,-1 1 0 0 0,1-1 0 0 0,0 0-1 0 0,0 1-4 0 0,-2-4-1 0 0,0 1-1 0 0,1-1 0 0 0,-1 1 0 0 0,0-1 0 0 0,1 0 0 0 0,-1 1 1 0 0,0-1-1 0 0,1 1 0 0 0,-1-1 0 0 0,1 0 0 0 0,-1 1 0 0 0,1-1 0 0 0,-1 0 1 0 0,1 0-1 0 0,-1 1 0 0 0,1-1 0 0 0,-1 0 0 0 0,1 0 0 0 0,-1 0 1 0 0,1 0-1 0 0,-1 0 0 0 0,1 0 0 0 0,-1 0 0 0 0,1 1 0 0 0,-1-2 0 0 0,1 1 1 0 0,-1 0-1 0 0,1 0 0 0 0,-1 0 0 0 0,1 0 0 0 0,0 0 2 0 0,0-1-1 0 0,0 1 0 0 0,0-1 0 0 0,0 0 0 0 0,0 0 1 0 0,-1 0-1 0 0,1 0 0 0 0,0 1 0 0 0,0-1 0 0 0,0 0 0 0 0,-1 0 0 0 0,1-1 0 0 0,-1 1 0 0 0,1-1 1 0 0,2-2 1 0 0,-1-1 0 0 0,-1 0 0 0 0,1 0 0 0 0,-1 0 0 0 0,0-1-1 0 0,1-1 0 0 0,0-8 8 0 0,1 1 0 0 0,0 0-1 0 0,1 0 1 0 0,1-1-8 0 0,6-25 7 0 0,-7 29-7 0 0,-1 0 0 0 0,2 1 1 0 0,-1 0-1 0 0,2-1 0 0 0,10-25 1 0 0,20-52 4 0 0,5 1 0 0 0,3 2 0 0 0,47-64-5 0 0,-59 97-50 0 0,3 1-1 0 0,2 2 1 0 0,1 2 0 0 0,33-30 50 0 0,-48 56-4 0 0,-2-1 1 0 0,13-17 3 0 0,-33 39 0 0 0,-1-1 0 0 0,0 1 0 0 0,1 0 0 0 0,-1 0 0 0 0,1-1 1 0 0,-1 1-1 0 0,0 0 0 0 0,0-1 0 0 0,1 1 0 0 0,-1 0 0 0 0,0-1 0 0 0,1 1 0 0 0,-1 0 0 0 0,0-1 0 0 0,0 1 0 0 0,0-1 0 0 0,0 1 1 0 0,1-1-1 0 0,-1 1 0 0 0,0 0 0 0 0,0-1 0 0 0,0 1 0 0 0,0-1 0 0 0,0 1 0 0 0,0-1 0 0 0,0 1 0 0 0,0-1 0 0 0,0 1 0 0 0,0-1 1 0 0,0 1-1 0 0,0 0 0 0 0,-1-1 0 0 0,1 1 0 0 0,0-1 0 0 0,0 1 0 0 0,0 0 0 0 0,-1-1 0 0 0,1 1 0 0 0,0-1 0 0 0,-3 1-4 0 0,0-1-1 0 0,1 1 0 0 0,-1 0 0 0 0,0-1 0 0 0,1 1 0 0 0,-1 1 1 0 0,0-1-1 0 0,0 0 0 0 0,-2 1 5 0 0,-14 2-3 0 0,0 1 1 0 0,0 0-1 0 0,-9 5 3 0 0,-7 5 19 0 0,1 2 1 0 0,-3 4-20 0 0,1-1 142 0 0,-28 10-142 0 0,52-25 84 0 0,-1 0 0 0 0,1 0 0 0 0,-1-1 0 0 0,1-1 0 0 0,-1 0-1 0 0,0 0 1 0 0,-6-1-84 0 0,16-1 25 0 0,1-1 0 0 0,0 1 0 0 0,0 0 0 0 0,0-1 0 0 0,0 1 0 0 0,0-1-1 0 0,0 1 1 0 0,0-1 0 0 0,0 0 0 0 0,0 0 0 0 0,0 0 0 0 0,0 0 0 0 0,0 0 0 0 0,1-1 0 0 0,-1 1 0 0 0,0 0-1 0 0,1-1 1 0 0,-1 1 0 0 0,1-1 0 0 0,0 0 0 0 0,-1 1 0 0 0,1-1 0 0 0,0 0 0 0 0,0 0 0 0 0,0 0-1 0 0,0 0 1 0 0,0 0 0 0 0,1 0 0 0 0,-1 0 0 0 0,1 0 0 0 0,-1 0 0 0 0,1 0 0 0 0,0 0 0 0 0,0 0 0 0 0,0 0-1 0 0,0-1 1 0 0,0 1 0 0 0,0 0 0 0 0,0 0 0 0 0,1 0 0 0 0,-1 0 0 0 0,1 0 0 0 0,0 0 0 0 0,-1 0-1 0 0,2-1-24 0 0,1 0-5 0 0,-3 3 5 0 0,1-1 0 0 0,-1 1-1 0 0,1 0 1 0 0,-1-1 0 0 0,1 1-1 0 0,-1-1 1 0 0,0 1-1 0 0,1 0 1 0 0,-1-1 0 0 0,0 1-1 0 0,1-1 1 0 0,-1 1 0 0 0,0-1-1 0 0,1 0 1 0 0,-1 1 0 0 0,0-1-1 0 0,0 1 1 0 0,0-1 0 0 0,1 1-1 0 0,-1-1 1 0 0,0 0 0 0 0,0 1-1 0 0,0-1 1 0 0,0 0 5 0 0,-1 1-4 0 0,1 0-1 0 0,-1 0 0 0 0,0 0 0 0 0,1 0 0 0 0,-1 0 1 0 0,1 0-1 0 0,-1 0 0 0 0,0 0 0 0 0,1-1 0 0 0,-1 1 1 0 0,1 0-1 0 0,-1-1 0 0 0,1 1 0 0 0,-1 0 0 0 0,1-1 0 0 0,-1 1 1 0 0,1 0-1 0 0,-1-1 0 0 0,1 1 0 0 0,0-1 0 0 0,-1 1 1 0 0,1-1-1 0 0,-1 1 0 0 0,1-1-1 0 0,-1 0 1 0 0,1 1 0 0 0,-1-1 0 0 0,1 1-1 0 0,-1-1 1 0 0,1 0 0 0 0,-1 1-1 0 0,1 0 1 0 0,-1-1 0 0 0,0 1 0 0 0,1-1-1 0 0,-1 1 1 0 0,0 0 0 0 0,0-1-1 0 0,1 1 1 0 0,-1 0 0 0 0,0 0 0 0 0,0 0-1 0 0,1-1 1 0 0,-1 1 0 0 0,0 0-1 0 0,0 0 1 0 0,0 0 0 0 0,1 0 0 0 0,-18 2 16 0 0,0 0 1 0 0,1 1-1 0 0,-1 1 1 0 0,1 0-1 0 0,0 1 0 0 0,-5 3-16 0 0,-2 0 403 0 0,-1 0-1 0 0,-14 1-402 0 0,38-11-87 0 0,5-2-61 0 0,9-4-164 0 0,104-43-3857 0 0,-85 39 3423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11.116"/>
    </inkml:context>
    <inkml:brush xml:id="br0">
      <inkml:brushProperty name="width" value="0.2" units="cm"/>
      <inkml:brushProperty name="height" value="0.2" units="cm"/>
    </inkml:brush>
  </inkml:definitions>
  <inkml:trace contextRef="#ctx0" brushRef="#br0">26 92 5937 0 0,'0'-1'167'0'0,"-1"1"-1"0"0,0-1 1 0 0,0 0-1 0 0,0 0 1 0 0,0 0 0 0 0,1 0-1 0 0,-1 0 1 0 0,0 0-1 0 0,1 0 1 0 0,-1 0-1 0 0,1 0 1 0 0,-1 0-1 0 0,1 0 1 0 0,-1 0-1 0 0,1 0 1 0 0,0-1-167 0 0,0 1 34 0 0,0 0 0 0 0,0 0 1 0 0,1 0-1 0 0,-1 0 0 0 0,1 1 0 0 0,-1-1 0 0 0,0 0 1 0 0,1 0-1 0 0,0 0 0 0 0,-1 1 0 0 0,1-1 0 0 0,-1 0 0 0 0,1 1 1 0 0,0-1-1 0 0,0 1 0 0 0,-1-1 0 0 0,2 0-34 0 0,0 0-8 0 0,0-1-1 0 0,0 1 0 0 0,1 0 1 0 0,-1 0-1 0 0,1 0 0 0 0,-1 0 0 0 0,1 0 1 0 0,-1 1-1 0 0,1-1 0 0 0,-1 1 1 0 0,1 0-1 0 0,0-1 0 0 0,-1 1 1 0 0,1 0-1 0 0,0 1 0 0 0,-1-1 1 0 0,3 1 8 0 0,-1-1-49 0 0,1 1 0 0 0,-1 0 1 0 0,1 1-1 0 0,-1-1 0 0 0,0 1 1 0 0,1 0-1 0 0,-1 0 0 0 0,0 0 1 0 0,0 0 48 0 0,-3-1-10 0 0,0-1 1 0 0,0 1-1 0 0,0-1 1 0 0,-1 1-1 0 0,1-1 1 0 0,0 1-1 0 0,0 0 1 0 0,-1-1-1 0 0,1 1 1 0 0,0 0-1 0 0,-1-1 1 0 0,1 1-1 0 0,-1 0 1 0 0,1 0-1 0 0,-1 0 1 0 0,1 0-1 0 0,-1-1 1 0 0,0 1-1 0 0,1 0 1 0 0,-1 0-1 0 0,0 0 1 0 0,0 0-1 0 0,0 0 1 0 0,0 0-1 0 0,0 0 1 0 0,0 0-1 0 0,0 0 1 0 0,0 0-1 0 0,0 0 1 0 0,0 0-1 0 0,0 0 1 0 0,0 0-1 0 0,-1 0 1 0 0,1-1-1 0 0,0 1 0 0 0,-1 0 1 0 0,1 0-1 0 0,-1 0 1 0 0,1 0-1 0 0,-1-1 1 0 0,1 1-1 0 0,-1 0 1 0 0,0 0-1 0 0,1-1 1 0 0,-1 1-1 0 0,0 0 1 0 0,1-1-1 0 0,-1 1 1 0 0,0-1-1 0 0,0 1 1 0 0,0-1 9 0 0,-3 3 5 0 0,0 0 1 0 0,0-1-1 0 0,0 0 1 0 0,0 0-1 0 0,-1 0 0 0 0,1 0 1 0 0,-1 0-1 0 0,0-1 1 0 0,-4 1-6 0 0,3-1 19 0 0,0 0 0 0 0,-1-1 0 0 0,1 0 0 0 0,0 0 0 0 0,-1 0 0 0 0,-4-2-19 0 0,10 2-14 0 0,0 0-1 0 0,0 0 1 0 0,0-1-1 0 0,0 1 1 0 0,0-1-1 0 0,0 1 1 0 0,0-1-1 0 0,0 1 1 0 0,0-1-1 0 0,1 1 1 0 0,-1-1-1 0 0,0 0 1 0 0,0 0 0 0 0,0 1-1 0 0,1-1 1 0 0,-1 0-1 0 0,0 0 1 0 0,1 0-1 0 0,-1 0 1 0 0,1 0-1 0 0,-1 0 1 0 0,1 0-1 0 0,0 0 1 0 0,-1 0-1 0 0,1 0 1 0 0,0 0-1 0 0,0 0 1 0 0,0 0-1 0 0,-1 0 1 0 0,1 0-1 0 0,0 0 1 0 0,0 0-1 0 0,0 0 1 0 0,1 0-1 0 0,-1 0 1 0 0,0 0 0 0 0,0 0-1 0 0,1 0 1 0 0,-1 0-1 0 0,0 0 1 0 0,1 0-1 0 0,-1 0 1 0 0,1 0 14 0 0,4-17-691 0 0,2 1 0 0 0,-1-1 0 0 0,3 0 691 0 0,3-3-92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11.765"/>
    </inkml:context>
    <inkml:brush xml:id="br0">
      <inkml:brushProperty name="width" value="0.2" units="cm"/>
      <inkml:brushProperty name="height" value="0.2" units="cm"/>
    </inkml:brush>
  </inkml:definitions>
  <inkml:trace contextRef="#ctx0" brushRef="#br0">89 3 3361 0 0,'0'0'50'0'0,"0"0"1"0"0,0 0-1 0 0,1-1 1 0 0,-1 1-1 0 0,0 0 1 0 0,0 0-1 0 0,1 0 1 0 0,-1 0-1 0 0,0 0 1 0 0,0-1-1 0 0,1 1 1 0 0,-1 0-1 0 0,0 0 1 0 0,1 0-1 0 0,-1 0 1 0 0,0 0 0 0 0,0 0-1 0 0,1 0 1 0 0,-1 0-1 0 0,0 0 1 0 0,1 0-1 0 0,-1 0 1 0 0,0 0-1 0 0,1 0 1 0 0,-1 0-1 0 0,0 0 1 0 0,0 0-1 0 0,1 1 1 0 0,-1-1-1 0 0,0 0 1 0 0,1 0-1 0 0,-1 0 1 0 0,0 0-1 0 0,0 1 1 0 0,0-1-1 0 0,1 0 1 0 0,-1 0-1 0 0,0 0 1 0 0,0 1-51 0 0,0 14 439 0 0,-15 23-886 0 0,13-33 625 0 0,-47 131-406 0 0,40-103 234 0 0,1 0 0 0 0,2 1 0 0 0,2 0-1 0 0,1 0 1 0 0,1 9-6 0 0,2-40 2 0 0,0 1-22 0 0,-1 1 0 0 0,2-1 0 0 0,-1 0 1 0 0,0 1-1 0 0,1-1 0 0 0,0 0 0 0 0,0 0 0 0 0,0 0 0 0 0,1 0 1 0 0,-1 0-1 0 0,1 0 0 0 0,0 0 0 0 0,0 0 0 0 0,0 0 0 0 0,1-1 1 0 0,-1 1-1 0 0,1-1 0 0 0,0 0 0 0 0,0 0 0 0 0,0 0 1 0 0,0 0-1 0 0,1 0 0 0 0,-1-1 0 0 0,1 1 0 0 0,-1-1 0 0 0,1 0 1 0 0,0 0-1 0 0,0-1 0 0 0,0 1 0 0 0,0-1 0 0 0,0 1 0 0 0,0-1 1 0 0,1-1-1 0 0,-1 1 0 0 0,0-1 0 0 0,0 1 0 0 0,1-1 1 0 0,-1 0-1 0 0,0-1 0 0 0,1 1 0 0 0,-1-1 0 0 0,0 0 0 0 0,0 0 1 0 0,1 0 19 0 0,7-3-77 0 0,-6 3 66 0 0,0-1 0 0 0,-1 0 0 0 0,1 0 1 0 0,0 0-1 0 0,-1-1 0 0 0,0 0 1 0 0,0 0-1 0 0,0 0 0 0 0,2-2 11 0 0,9-8 4 0 0,3-3-1 0 0,0 0 1 0 0,-2-1 0 0 0,3-3-4 0 0,-15 13-5 0 0,0 1 1 0 0,0-1-1 0 0,-1 0 0 0 0,0 0 1 0 0,0-1-1 0 0,0 1 1 0 0,-1-1-1 0 0,0 0 0 0 0,-1 0 1 0 0,0 0-1 0 0,1-2 5 0 0,0-19 25 0 0,-1 0-1 0 0,-2-1 1 0 0,0 1-1 0 0,-4-15-24 0 0,2 10 138 0 0,2 31-111 0 0,0-1-1 0 0,0 1 1 0 0,-1-1-1 0 0,0 0 0 0 0,0 1 1 0 0,0-1-1 0 0,0 1 1 0 0,0-1-1 0 0,-1 1 1 0 0,1 0-1 0 0,-1 0 1 0 0,0 0-1 0 0,0 0 0 0 0,0 0 1 0 0,-1 0-1 0 0,1 0 1 0 0,0 0-1 0 0,-1 1 1 0 0,0 0-1 0 0,0-1 0 0 0,0 1 1 0 0,0 0-1 0 0,0 0 1 0 0,0 0-1 0 0,0 1 1 0 0,-1-1-1 0 0,1 1 0 0 0,-3-1-26 0 0,-1 0-249 0 0,0 1 0 0 0,0 0 0 0 0,0 0 0 0 0,-1 0 0 0 0,1 1 0 0 0,0 0 0 0 0,0 1 0 0 0,0-1 0 0 0,-1 1-1 0 0,1 1 1 0 0,0 0 0 0 0,0-1 0 0 0,0 2 0 0 0,0 0 249 0 0,-3 0-1071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20:30.792"/>
    </inkml:context>
    <inkml:brush xml:id="br0">
      <inkml:brushProperty name="width" value="0.2" units="cm"/>
      <inkml:brushProperty name="height" value="0.2" units="cm"/>
    </inkml:brush>
  </inkml:definitions>
  <inkml:trace contextRef="#ctx0" brushRef="#br0">108 628 3889 0 0,'0'0'19'0'0,"0"0"9"0"0,0 0 9 0 0,44 15 743 0 0,-39-13-781 0 0,-1 0-1 0 0,1 0 1 0 0,-1 1 0 0 0,0 0 0 0 0,0 0-1 0 0,0 0 1 0 0,0 1 0 0 0,0-1 0 0 0,-1 1-1 0 0,1 0 1 0 0,-1 0 0 0 0,0 0 0 0 0,0 0-1 0 0,-1 1 1 0 0,1-1 0 0 0,-1 1 0 0 0,0-1-1 0 0,0 1 1 0 0,0 0 0 0 0,-1 0 1 0 0,2 7 7 0 0,-1-1-1 0 0,-1 1 1 0 0,0 0 0 0 0,0-1 0 0 0,-1 1 0 0 0,0 0 0 0 0,-1 0-1 0 0,-1 4-6 0 0,-6 23 140 0 0,-1 0-1 0 0,-1-1 0 0 0,-4 4-139 0 0,-14 51 331 0 0,-37 133 474 0 0,23-84-423 0 0,15-55-155 0 0,18-62-148 0 0,6-17-16 0 0,1 0 0 0 0,-1-1 0 0 0,1 1 0 0 0,0 5-63 0 0,2-10 50 0 0,0 0 1 0 0,0 0-1 0 0,0 0 0 0 0,0 0 0 0 0,0 0 1 0 0,1 0-1 0 0,0 0 0 0 0,-1 0 1 0 0,1 0-1 0 0,0 0 0 0 0,0 0 0 0 0,1 0 1 0 0,1 3-51 0 0,1 2 67 0 0,-1 0 0 0 0,1 0 0 0 0,-1 1 1 0 0,-1-1-1 0 0,0 1 0 0 0,0 0 0 0 0,-1-1 1 0 0,0 1-1 0 0,0 0 0 0 0,-1 0 0 0 0,0 0 0 0 0,-1 4-67 0 0,1 0 1 0 0,0-5-5 0 0,-1 0 1 0 0,-1 0 0 0 0,1-1 0 0 0,-1 1-1 0 0,0 0 1 0 0,-2 2 3 0 0,1-3 1 0 0,1 1 0 0 0,0-1 0 0 0,0 1-1 0 0,1 0 1 0 0,0-1 0 0 0,0 4-1 0 0,-2 3 1 0 0,2-13 13 0 0,0 1-1 0 0,1 0 0 0 0,-1 0 1 0 0,1 0-1 0 0,0-1 0 0 0,-1 1 1 0 0,1 0-1 0 0,0 0 0 0 0,0 0 1 0 0,0 0-1 0 0,0 0 0 0 0,1 0 1 0 0,-1-1-1 0 0,0 1 0 0 0,1 0 1 0 0,0 0-1 0 0,-1 0 0 0 0,1-1 1 0 0,0 2-14 0 0,4 5 1 0 0,-3-5-1 0 0,0 0 0 0 0,-1 0 0 0 0,1 0 0 0 0,-1 0 0 0 0,1 0 0 0 0,-1 0 0 0 0,0 1 0 0 0,-1-1 0 0 0,1 2 0 0 0,8 9 160 0 0,-8-14-146 0 0,0 1 1 0 0,-1 0-1 0 0,1-1 1 0 0,0 1-1 0 0,-1 0 1 0 0,1-1-1 0 0,-1 1 1 0 0,1 0 0 0 0,-1-1-1 0 0,1 1 1 0 0,-1 0-1 0 0,0 0 1 0 0,1 0-1 0 0,-1 0 1 0 0,0-1-1 0 0,0 1 1 0 0,0 0-1 0 0,1 1-14 0 0,-1-2 115 0 0,23-1 418 0 0,-17-1-526 0 0,-1 1-1 0 0,1-1 0 0 0,0 0 0 0 0,-1 0 0 0 0,0 0 0 0 0,0-1 0 0 0,1 0 0 0 0,-2 0 1 0 0,1 0-1 0 0,0-1 0 0 0,-1 1 0 0 0,1-1 0 0 0,-1 0 0 0 0,0-1 0 0 0,0 1 0 0 0,-1-1 1 0 0,2-2-7 0 0,2-6 21 0 0,-2-1 0 0 0,1 0 0 0 0,-2 0 0 0 0,0 0 0 0 0,-1 0 0 0 0,0-1 0 0 0,-1-1-21 0 0,9-37 97 0 0,4-18 67 0 0,-6 29 62 0 0,7-21-226 0 0,-10 38 15 0 0,-1 0 0 0 0,-1 0 0 0 0,-1 0 0 0 0,-1 0 0 0 0,-2-1-1 0 0,0 1 1 0 0,-2-7-15 0 0,-31-263 90 0 0,30 271-55 0 0,0 0 0 0 0,-2 0 1 0 0,0 1-1 0 0,-5-9-35 0 0,9 28 5 0 0,0 1 0 0 0,0-1 0 0 0,0 0 0 0 0,1 1 0 0 0,-1-1 0 0 0,1 0 0 0 0,0 1 0 0 0,0-1-1 0 0,0 0 1 0 0,0 0 0 0 0,1 1 0 0 0,-1-1 0 0 0,1 1 0 0 0,0-1 0 0 0,1-1-5 0 0,0 0 9 0 0,1 0-1 0 0,-1 1 1 0 0,1-1-1 0 0,0 1 1 0 0,1-1 0 0 0,-1 1-1 0 0,1 0 1 0 0,0 0-1 0 0,0 1 1 0 0,1-2-9 0 0,10-7 17 0 0,-1 1-1 0 0,2 0 0 0 0,4-1-16 0 0,-12 7-1 0 0,-5 3-10 0 0,0 0 0 0 0,0 0 0 0 0,0 0 0 0 0,0 1 0 0 0,1-1-1 0 0,-1 1 1 0 0,0 0 0 0 0,1 0 0 0 0,-1 0 0 0 0,0 1-1 0 0,3-1 12 0 0,-5 1-21 0 0,-1 0-3 0 0,0 0-3 0 0,-5 0 26 0 0,1 0-1 0 0,0 1 1 0 0,-1-1-1 0 0,1 1 1 0 0,0 0-1 0 0,0 0 1 0 0,0 1 1 0 0,-9 2 260 0 0,-1-1 1 0 0,1 0-1 0 0,-1 0 1 0 0,0-1 0 0 0,-10-1-261 0 0,22-16 78 0 0,1 9-81 0 0,0 0 0 0 0,1 0 0 0 0,0 0-1 0 0,0 0 1 0 0,0 0 0 0 0,0 0 0 0 0,2-4 3 0 0,0-13-16 0 0,-1 1 0 0 0,-1-1 0 0 0,-1 0 0 0 0,-1 1 0 0 0,-1-1 0 0 0,-1 1 0 0 0,-4-12 16 0 0,6 27-6 0 0,-9-51-14 0 0,1-1 0 0 0,0-51 20 0 0,9 90 16 0 0,1 0 0 0 0,1 0-1 0 0,1 0 1 0 0,0 0-1 0 0,2 0 1 0 0,0 0 0 0 0,1 1-1 0 0,1 0 1 0 0,1 0-1 0 0,3-6-15 0 0,-3 13 5 0 0,0 0 0 0 0,0 1 0 0 0,1 0-1 0 0,1 0 1 0 0,0 0 0 0 0,1 1 0 0 0,6-5-5 0 0,-10 5 1 0 0,0 1 12 0 0,-6 9-22 0 0,0 0-11 0 0,0 0 0 0 0,7 15-403 0 0,-2 57 351 0 0,-4-39 73 0 0,1 0-1 0 0,2 0 1 0 0,2-1 0 0 0,3 11-1 0 0,-2-18 6 0 0,12 37-4 0 0,-2 1 0 0 0,-4 0 0 0 0,-2 1 1 0 0,-2 6-3 0 0,-9-50-4 0 0,-1 1 0 0 0,0-1 1 0 0,-2 0-1 0 0,0 1 1 0 0,-1-1-1 0 0,-1-1 1 0 0,-5 13 3 0 0,-15 33-43 0 0,-20 36 43 0 0,27-62-2 0 0,-15 24 4 0 0,23-45 9 0 0,0 0 1 0 0,2 1 0 0 0,0-1 0 0 0,-4 17-12 0 0,10-29 2 0 0,0 1 0 0 0,1-1 1 0 0,0 1-1 0 0,1 0 1 0 0,0-1-1 0 0,0 1 0 0 0,0 0 1 0 0,1-1-1 0 0,0 1 1 0 0,0-1-1 0 0,0 1 0 0 0,1-1 1 0 0,0 1-1 0 0,0-1 1 0 0,1 0-1 0 0,2 5-2 0 0,1-1 0 0 0,-1 0 1 0 0,-1 0-1 0 0,0 1 1 0 0,0-1-1 0 0,-1 1 1 0 0,0 0-1 0 0,-1 0 1 0 0,0 1 0 0 0,-1-1-1 0 0,0 0 1 0 0,-1 1-1 0 0,0-1 1 0 0,-2 11-1 0 0,1-10 0 0 0,1 1 0 0 0,1-1 0 0 0,0 0 0 0 0,0 0 0 0 0,2 0 0 0 0,-1 0 0 0 0,1 0 0 0 0,4 8 0 0 0,-5-17-1 0 0,0 0 1 0 0,0 0 0 0 0,0 0 0 0 0,0 0 0 0 0,0 0 0 0 0,1 0 0 0 0,-1-1-1 0 0,1 1 1 0 0,0-1 0 0 0,0 0 0 0 0,0 0 0 0 0,0 0 0 0 0,0 0 0 0 0,2 1 0 0 0,23 18 3 0 0,-27-20-2 0 0,0 0 1 0 0,1 1 0 0 0,-1-1 0 0 0,0 1 0 0 0,0-1 0 0 0,0 1-1 0 0,0 0 1 0 0,-1-1 0 0 0,1 1 0 0 0,0 0 0 0 0,-1 0-1 0 0,1-1 1 0 0,-1 1 0 0 0,0 0 0 0 0,1 0 0 0 0,-1 0 0 0 0,0 0-2 0 0,5 52 80 0 0,-4-46-71 0 0,-1 0 1 0 0,0-1 0 0 0,0 1 0 0 0,-1 0 0 0 0,1 0 0 0 0,-2-1-1 0 0,1 1 1 0 0,-2 3-10 0 0,-1 3 18 0 0,4-11-12 0 0,0-1-1 0 0,-1 1 1 0 0,0 0-1 0 0,0-1 0 0 0,0 1 1 0 0,0-1-1 0 0,0 0 1 0 0,0 1-1 0 0,-1 0-5 0 0,-7 13 35 0 0,1 1 0 0 0,1 0 0 0 0,0 0 0 0 0,1 1 0 0 0,1-1 0 0 0,1 1 0 0 0,0 0 0 0 0,1 7-35 0 0,-13 52 61 0 0,-14 18 14 0 0,28-86-70 0 0,0 1 0 0 0,1-1 0 0 0,0 0-1 0 0,0 1 1 0 0,1-1 0 0 0,1 1 0 0 0,-1-1 0 0 0,1 0 0 0 0,1 1-1 0 0,0-1 1 0 0,0 0 0 0 0,2 4-5 0 0,6 32 59 0 0,-9-38-57 0 0,1 1 0 0 0,0-1 0 0 0,1 1 0 0 0,0-1-1 0 0,0 0 1 0 0,1 0 0 0 0,3 6-2 0 0,34 45 5 0 0,-28-42-5 0 0,-6-6-1 0 0,-5-9 0 0 0,-1 1 0 0 0,1-1 1 0 0,-1 1-1 0 0,0 0 0 0 0,0-1 1 0 0,1 1-1 0 0,-1 0 0 0 0,0 0 1 0 0,-1 0-1 0 0,1 0 0 0 0,0 0 1 0 0,0 0-1 0 0,-1 0 1 0 0,1 0-1 0 0,-1 0 0 0 0,0 0 1 0 0,0 0-1 0 0,0 1 0 0 0,0-1 1 0 0,0 0-1 0 0,0 0 0 0 0,0 0 1 0 0,-1 1 0 0 0,1-2 6 0 0,-1 0 1 0 0,1 1-1 0 0,0-1 0 0 0,-1 0 1 0 0,0 0-1 0 0,1 0 1 0 0,-1 0-1 0 0,0 0 0 0 0,1 0 1 0 0,-1 0-1 0 0,0 0 0 0 0,0 0 1 0 0,0 0-1 0 0,0-1 1 0 0,0 1-1 0 0,0 0 0 0 0,0-1 1 0 0,0 1-1 0 0,0 0 1 0 0,0-1-1 0 0,0 1 0 0 0,-1-1 1 0 0,1 0-1 0 0,0 1 1 0 0,0-1-1 0 0,0 0 0 0 0,-1 0 1 0 0,1 0-1 0 0,0 0 1 0 0,0 0-1 0 0,-1 0 0 0 0,1 0 1 0 0,0 0-1 0 0,0 0 1 0 0,-1-1-1 0 0,1 1 0 0 0,0 0 1 0 0,0-1-1 0 0,-1 1-6 0 0,-2-1 15 0 0,-1-1 0 0 0,1 1 0 0 0,-1-1 0 0 0,1 0 1 0 0,0 0-1 0 0,0 0 0 0 0,0-1 0 0 0,0 0 0 0 0,0 1 0 0 0,-2-3-15 0 0,5 2 2 0 0,0 1 1 0 0,0-1-1 0 0,0 1 1 0 0,0-1-1 0 0,0 0 1 0 0,0 0-1 0 0,1 0 1 0 0,-1-1-3 0 0,-3-13-30 0 0,-30-87-221 0 0,11 31 210 0 0,19 59 58 0 0,1-1 0 0 0,1 0-1 0 0,0 0 1 0 0,2 0-1 0 0,0-14-16 0 0,10-155 33 0 0,-5 121-38 0 0,-1 30 4 0 0,0-15-1 0 0,-4-6-4 0 0,0 29 3 0 0,0 0 0 0 0,-2-1-1 0 0,-2-6 4 0 0,3 23-11 0 0,-39-193-523 0 0,31 167-591 0 0,-1 2 0 0 0,-2-1 0 0 0,-1 1 0 0 0,-14-23 1125 0 0,10 28-1363 0 0,-3-1-189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12.589"/>
    </inkml:context>
    <inkml:brush xml:id="br0">
      <inkml:brushProperty name="width" value="0.2" units="cm"/>
      <inkml:brushProperty name="height" value="0.2" units="cm"/>
    </inkml:brush>
  </inkml:definitions>
  <inkml:trace contextRef="#ctx0" brushRef="#br0">14 227 216 0 0,'-8'-28'2533'0'0,"7"26"-2500"0"0,0 0 0 0 0,1 0 0 0 0,-1 0 0 0 0,1 0 0 0 0,-1 1 0 0 0,1-1 0 0 0,-1 0 0 0 0,1 0 0 0 0,0 0 0 0 0,0 0 1 0 0,0 0-1 0 0,0 0 0 0 0,0 0 0 0 0,1 0 0 0 0,-1 0 0 0 0,1 0 0 0 0,-1 0 0 0 0,1 0 0 0 0,0 0-33 0 0,1-2 10 0 0,0 0-1 0 0,0 0 0 0 0,0 0 1 0 0,1 1-1 0 0,0-1 1 0 0,-1 1-1 0 0,1 0 1 0 0,1 0-1 0 0,-1 0-9 0 0,11-8-27 0 0,0 0 0 0 0,0 1 0 0 0,1 1 0 0 0,4-1 27 0 0,-18 9 8 0 0,24-12-27 0 0,0 1 1 0 0,1 2-1 0 0,0 0 0 0 0,16-3 19 0 0,-26 9-13 0 0,0 0-1 0 0,-1 2 0 0 0,1 0 1 0 0,0 0-1 0 0,0 2 0 0 0,0 0 1 0 0,0 0-1 0 0,11 3 14 0 0,-21-2 11 0 0,0 1 0 0 0,0-1 0 0 0,0 1 0 0 0,-1 1 0 0 0,1-1 0 0 0,0 1 0 0 0,-1 0 0 0 0,0 0 0 0 0,1 0 0 0 0,-1 1 0 0 0,-1 0 0 0 0,1 0 0 0 0,-1 0-1 0 0,1 1 1 0 0,-1 0 0 0 0,0-1 0 0 0,-1 1 0 0 0,1 0 0 0 0,-1 1 0 0 0,0-1 0 0 0,0 1 0 0 0,-1-1 0 0 0,0 1 0 0 0,0 0 0 0 0,0 0 0 0 0,0 0 0 0 0,-1 2-11 0 0,1 2 64 0 0,0 0 0 0 0,-1 1-1 0 0,-1-1 1 0 0,0 1 0 0 0,0-1 0 0 0,-1 1-1 0 0,0-1 1 0 0,0 1 0 0 0,-2-1 0 0 0,1 0-1 0 0,-1 0 1 0 0,-1 0 0 0 0,1 0 0 0 0,-2 0-1 0 0,-3 6-63 0 0,7-14 12 0 0,-10 17 70 0 0,-1-1-1 0 0,0 0 0 0 0,-1-1 1 0 0,-14 14-82 0 0,-95 98 931 0 0,98-102-775 0 0,2 2 1 0 0,1 1-1 0 0,-15 28-156 0 0,35-56-1 0 0,0 0 1 0 0,0 1-1 0 0,0-1 0 0 0,0 0 1 0 0,0 0-1 0 0,1 0 0 0 0,-1 0 1 0 0,1 1-1 0 0,-1-1 0 0 0,1 0 1 0 0,0 0-1 0 0,0 1 0 0 0,0-1 1 0 0,0 0-1 0 0,0 1 0 0 0,1-1 1 0 0,-1 0-1 0 0,1 0 0 0 0,-1 1 1 0 0,2 1 0 0 0,-1-3 6 0 0,0 0 0 0 0,-1 0 1 0 0,1 0-1 0 0,0 0 0 0 0,0 0 1 0 0,0 0-1 0 0,0-1 0 0 0,1 1 1 0 0,-1 0-1 0 0,0 0 0 0 0,0-1 1 0 0,0 1-1 0 0,1-1 0 0 0,-1 1 1 0 0,0-1-1 0 0,0 0 0 0 0,1 1 0 0 0,-1-1 1 0 0,0 0-1 0 0,1 0 0 0 0,-1 0 1 0 0,0 0-1 0 0,1 0 0 0 0,-1 0 1 0 0,0 0-1 0 0,1 0 0 0 0,-1-1 1 0 0,0 1-1 0 0,1 0 0 0 0,-1-1 1 0 0,0 1-1 0 0,1-1 0 0 0,-1 1 1 0 0,0-1-1 0 0,0 0-6 0 0,17-8 87 0 0,-2 0 1 0 0,1-1-1 0 0,7-7-87 0 0,11-5 26 0 0,19-9-617 0 0,3 2 1 0 0,23-7 590 0 0,-54 25-442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13.085"/>
    </inkml:context>
    <inkml:brush xml:id="br0">
      <inkml:brushProperty name="width" value="0.2" units="cm"/>
      <inkml:brushProperty name="height" value="0.2" units="cm"/>
    </inkml:brush>
  </inkml:definitions>
  <inkml:trace contextRef="#ctx0" brushRef="#br0">91 1 6529 0 0,'0'0'55'0'0,"0"0"-6"0"0,0 0 5 0 0,-5 2 54 0 0,1 2-97 0 0,0 1 0 0 0,0-1 0 0 0,0 1 0 0 0,1-1 0 0 0,0 1-1 0 0,0 0 1 0 0,0 0 0 0 0,0 1 0 0 0,1-1 0 0 0,0 0 0 0 0,0 1 0 0 0,0 0-11 0 0,-20 79-633 0 0,18-66 297 0 0,1-4-13 0 0,-3 12-479 0 0,1 0 0 0 0,1 5 828 0 0,2-12-407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13.413"/>
    </inkml:context>
    <inkml:brush xml:id="br0">
      <inkml:brushProperty name="width" value="0.2" units="cm"/>
      <inkml:brushProperty name="height" value="0.2" units="cm"/>
    </inkml:brush>
  </inkml:definitions>
  <inkml:trace contextRef="#ctx0" brushRef="#br0">1 70 8 0 0,'86'-24'19'0'0,"-49"12"229"0"0,0 2 0 0 0,1 2 0 0 0,35-3-248 0 0,-36 8 720 0 0,-1 2 1 0 0,22 2-721 0 0,-42 1 351 0 0,-1 0 1 0 0,1 0 0 0 0,-1 2-1 0 0,1 0 1 0 0,-1 0-1 0 0,0 2 1 0 0,1 0-352 0 0,-10-3 69 0 0,0 0 1 0 0,0 0-1 0 0,0 1 0 0 0,0 0 0 0 0,3 2-69 0 0,-8-4 18 0 0,1-1 1 0 0,0 1-1 0 0,0 0 0 0 0,-1 0 0 0 0,1 0 0 0 0,-1 0 0 0 0,0 0 0 0 0,1 0 0 0 0,-1 1 0 0 0,0-1 1 0 0,0 0-1 0 0,-1 1 0 0 0,1-1 0 0 0,0 0 0 0 0,-1 1 0 0 0,1 1-18 0 0,0 6 139 0 0,-1-1 0 0 0,0 1-1 0 0,-1-1 1 0 0,0 1 0 0 0,0-1-1 0 0,-1 1 1 0 0,0-1 0 0 0,-1 0-1 0 0,0 0 1 0 0,0 0 0 0 0,-1 0-1 0 0,0-1 1 0 0,-1 1-139 0 0,-7 13 346 0 0,0-2 0 0 0,-2 1-1 0 0,0-2 1 0 0,-8 8-346 0 0,8-10 55 0 0,0-1 0 0 0,-2-1 0 0 0,0 0 0 0 0,0-1-1 0 0,-1 0 1 0 0,-1-2 0 0 0,-15 9-55 0 0,-60 35-2998 0 0,78-48 1966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13.912"/>
    </inkml:context>
    <inkml:brush xml:id="br0">
      <inkml:brushProperty name="width" value="0.2" units="cm"/>
      <inkml:brushProperty name="height" value="0.2" units="cm"/>
    </inkml:brush>
  </inkml:definitions>
  <inkml:trace contextRef="#ctx0" brushRef="#br0">2 212 6505 0 0,'-1'-1'69'0'0,"1"-1"0"0"0,0 0 0 0 0,0 1 0 0 0,-1-1 0 0 0,1 1 0 0 0,0-1 0 0 0,0 1 0 0 0,1-1 0 0 0,-1 0 0 0 0,0 1 0 0 0,0-1-1 0 0,1 1 1 0 0,-1-1 0 0 0,1 1 0 0 0,0-1 0 0 0,-1 1 0 0 0,1 0 0 0 0,0-1 0 0 0,0 1 0 0 0,0 0 0 0 0,0-1 0 0 0,0 1 0 0 0,0 0 0 0 0,0 0 0 0 0,0 0-1 0 0,0 0 1 0 0,0 0 0 0 0,1 0 0 0 0,-1 0-69 0 0,7-5 205 0 0,1 1-1 0 0,-1-1 1 0 0,1 2-1 0 0,2-2-204 0 0,-8 5 35 0 0,74-33-1002 0 0,1 4 0 0 0,76-18 967 0 0,-90 28-1008 0 0,-28 9 898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19.416"/>
    </inkml:context>
    <inkml:brush xml:id="br0">
      <inkml:brushProperty name="width" value="0.2" units="cm"/>
      <inkml:brushProperty name="height" value="0.2" units="cm"/>
    </inkml:brush>
  </inkml:definitions>
  <inkml:trace contextRef="#ctx0" brushRef="#br0">143 20 2625 0 0,'39'-11'4470'0'0,"-29"9"-4682"0"0,-6 1 143 0 0,1-1 0 0 0,0 1 0 0 0,-1 0 1 0 0,1 0-1 0 0,0 1 0 0 0,0 0 0 0 0,0 0 0 0 0,-1 0 0 0 0,1 0 1 0 0,0 1-1 0 0,0-1 0 0 0,-1 1 0 0 0,1 1 0 0 0,0-1 1 0 0,-1 0-1 0 0,1 1 0 0 0,-1 0 0 0 0,0 0 0 0 0,1 1 1 0 0,-1-1 68 0 0,-4-1-20 0 0,0-1 0 0 0,1 1 0 0 0,-1 0 0 0 0,0-1 0 0 0,0 1 0 0 0,0-1 0 0 0,1 1 0 0 0,-1-1 0 0 0,0 1 0 0 0,0 0 0 0 0,0-1 0 0 0,0 1 0 0 0,0 0 0 0 0,0-1 0 0 0,0 1 0 0 0,-1-1 0 0 0,1 1 0 0 0,0 0 0 0 0,0-1 0 0 0,0 1 0 0 0,0-1 0 0 0,-1 1 0 0 0,1-1 1 0 0,0 1-1 0 0,-1 0 0 0 0,1-1 0 0 0,0 0 0 0 0,-1 1 0 0 0,1-1 0 0 0,-1 1 0 0 0,1-1 0 0 0,-1 1 0 0 0,1-1 0 0 0,-1 0 0 0 0,1 1 0 0 0,-1-1 0 0 0,1 0 0 0 0,-1 1 0 0 0,0-1 20 0 0,-20 15 4 0 0,-6-3 315 0 0,0-1 0 0 0,-1-2-1 0 0,-1 0 1 0 0,1-2 0 0 0,-1-1 0 0 0,-1-1 0 0 0,-13-1-319 0 0,42-3 9 0 0,0-1 1 0 0,0 0-1 0 0,0 0 1 0 0,1 0-1 0 0,-1 0 0 0 0,0 0 1 0 0,0 0-1 0 0,0 0 0 0 0,0 0 1 0 0,1 0-1 0 0,-1 0 0 0 0,0 0 1 0 0,0-1-1 0 0,0 1 0 0 0,1 0 1 0 0,-1-1-1 0 0,0 1 0 0 0,0 0 1 0 0,1-1-1 0 0,-1 1 0 0 0,0-1 1 0 0,0 0-10 0 0,1 1-23 0 0,0-1 1 0 0,0 1-1 0 0,0-1 1 0 0,0 0-1 0 0,0 1 1 0 0,0-1-1 0 0,0 1 1 0 0,0-1-1 0 0,0 1 1 0 0,0-1-1 0 0,1 0 1 0 0,-1 1 0 0 0,0-1-1 0 0,0 1 1 0 0,0-1-1 0 0,1 1 1 0 0,-1-1-1 0 0,0 1 1 0 0,1-1-1 0 0,-1 1 1 0 0,0-1-1 0 0,1 1 1 0 0,-1-1 22 0 0,31-29-1886 0 0,-27 27 1559 0 0,12-12-864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20.537"/>
    </inkml:context>
    <inkml:brush xml:id="br0">
      <inkml:brushProperty name="width" value="0.2" units="cm"/>
      <inkml:brushProperty name="height" value="0.2" units="cm"/>
    </inkml:brush>
  </inkml:definitions>
  <inkml:trace contextRef="#ctx0" brushRef="#br0">487 113 4745 0 0,'0'-6'297'0'0,"-2"-3"265"0"0,1 0 0 0 0,-1 0 0 0 0,0 0 0 0 0,-1 0 0 0 0,0 0 0 0 0,-3-5-562 0 0,4 11 5 0 0,0 0-1 0 0,1 1 1 0 0,-1-1 0 0 0,0 1 0 0 0,0 0 0 0 0,-1 0 0 0 0,1-1 0 0 0,0 1-1 0 0,-1 1 1 0 0,1-1 0 0 0,-1 0 0 0 0,0 1 0 0 0,1-1 0 0 0,-1 1 0 0 0,0 0-1 0 0,0 0 1 0 0,0 0 0 0 0,0 0 0 0 0,0 0 0 0 0,0 1 0 0 0,0-1-1 0 0,-2 1-4 0 0,-15-1-18 0 0,0 0 0 0 0,-1 2 0 0 0,1 0 0 0 0,0 1 0 0 0,0 1 0 0 0,0 1-1 0 0,0 1 1 0 0,0 0 0 0 0,1 2 0 0 0,0 0 0 0 0,0 1 0 0 0,1 1-1 0 0,-10 7 19 0 0,19-10 37 0 0,0 1 0 0 0,1 1 0 0 0,-1-1 0 0 0,2 1 0 0 0,-1 1 0 0 0,1 0 0 0 0,0 0 0 0 0,1 0 0 0 0,0 0 0 0 0,1 1 0 0 0,0 0 0 0 0,0 1 0 0 0,1-1-1 0 0,0 1 1 0 0,1 0 0 0 0,0 2-37 0 0,-3 13-12 0 0,1 0 0 0 0,1 1 0 0 0,2 0-1 0 0,0 0 1 0 0,2-1 0 0 0,2 8 12 0 0,-2-31-2 0 0,0 0 0 0 0,0 1 0 0 0,1-1 0 0 0,-1 0-1 0 0,1 0 1 0 0,0 0 0 0 0,0 0 0 0 0,0 0 0 0 0,0 0 0 0 0,1-1 0 0 0,-1 1 0 0 0,1 0 0 0 0,-1-1 0 0 0,1 1 0 0 0,0 0 0 0 0,0-1-1 0 0,0 0 1 0 0,0 0 0 0 0,1 0 0 0 0,-1 0 0 0 0,1 0 0 0 0,-1 0 0 0 0,2 0 2 0 0,0 0 0 0 0,-1-1 0 0 0,1 1 0 0 0,0-1 0 0 0,0 0 0 0 0,-1-1 0 0 0,1 1 0 0 0,0-1 0 0 0,0 1 0 0 0,0-1 0 0 0,0 0 0 0 0,0-1 0 0 0,0 1 0 0 0,0-1 0 0 0,-1 1 0 0 0,1-1 0 0 0,0-1 0 0 0,0 1 0 0 0,1-1 0 0 0,31-15-84 0 0,-1-1 1 0 0,-1-1-1 0 0,0-2 1 0 0,-2-2-1 0 0,0-1 0 0 0,18-19 84 0 0,74-53-330 0 0,-123 96 338 0 0,0-1 0 0 0,0 0 0 0 0,0 0 0 0 0,0 0 0 0 0,0 1 0 0 0,0-1 0 0 0,0 0 0 0 0,0 1 0 0 0,0-1 0 0 0,0 1 0 0 0,1 0 0 0 0,-1-1 0 0 0,0 1 0 0 0,0 0 0 0 0,1 0 0 0 0,-1-1 0 0 0,0 1 0 0 0,1 0 0 0 0,-1 0 0 0 0,0 1 0 0 0,0-1 0 0 0,1 0-8 0 0,-1 1 25 0 0,0-1 1 0 0,0 1 0 0 0,0 0 0 0 0,0-1-1 0 0,0 1 1 0 0,0 0 0 0 0,-1 0 0 0 0,1 0-1 0 0,0 0 1 0 0,-1 0 0 0 0,1 0 0 0 0,0 0-1 0 0,-1 0 1 0 0,1 0 0 0 0,-1 0 0 0 0,1 0-1 0 0,-1 0 1 0 0,0 0 0 0 0,1 1-26 0 0,0 9 181 0 0,1-1 0 0 0,-1 1 0 0 0,-1 0-1 0 0,0-1 1 0 0,0 2-181 0 0,0-1 30 0 0,-2 37 538 0 0,-8 44-568 0 0,3-38 55 0 0,2 14-55 0 0,-1 30-67 0 0,2-43-868 0 0,3 53 935 0 0,2-101-449 0 0,-1-1-1 0 0,1 1 1 0 0,1 0 0 0 0,-1 0 0 0 0,1-1-1 0 0,0 1 1 0 0,1-1 0 0 0,2 5 449 0 0,0-3-1123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21.203"/>
    </inkml:context>
    <inkml:brush xml:id="br0">
      <inkml:brushProperty name="width" value="0.2" units="cm"/>
      <inkml:brushProperty name="height" value="0.2" units="cm"/>
    </inkml:brush>
  </inkml:definitions>
  <inkml:trace contextRef="#ctx0" brushRef="#br0">1 93 1880 0 0,'0'-3'207'0'0,"0"1"-1"0"0,0 0 0 0 0,1 0 0 0 0,-1-1 1 0 0,1 1-1 0 0,-1 0 0 0 0,1 0 0 0 0,0 0 0 0 0,0 0 1 0 0,0 0-1 0 0,0 0 0 0 0,1 0 0 0 0,-1 0 1 0 0,0 0-1 0 0,1 0 0 0 0,-1 1 0 0 0,1-1 0 0 0,0 1 1 0 0,-1-1-1 0 0,1 1 0 0 0,0-1 0 0 0,0 1 1 0 0,0 0-1 0 0,0 0 0 0 0,0 0 0 0 0,0 0 0 0 0,0 0 1 0 0,0 1-1 0 0,1-1 0 0 0,-1 1 0 0 0,0-1 1 0 0,1 1-207 0 0,10-2 181 0 0,1 0 0 0 0,0 0 1 0 0,0 2-1 0 0,13 0-181 0 0,-12 0 88 0 0,18 1-370 0 0,0-1 0 0 0,1-2 0 0 0,-1-1 0 0 0,0-2 0 0 0,-1-1 1 0 0,4-3 281 0 0,-2-2 376 0 0,-31 15-95 0 0,-3-2-266 0 0,1-1 0 0 0,0 0-1 0 0,-1 0 1 0 0,1 0 0 0 0,-1 0 0 0 0,1 1 0 0 0,-1-1-1 0 0,1 0 1 0 0,-1 1 0 0 0,0-1 0 0 0,0 0 0 0 0,1 0-1 0 0,-1 1 1 0 0,0-1 0 0 0,0 0 0 0 0,-1 1-1 0 0,1-1-14 0 0,-11 27 289 0 0,-20 32 77 0 0,4 3-1 0 0,-6 23-365 0 0,-37 132 137 0 0,70-218-137 0 0,-14 55-173 0 0,3 2-1 0 0,-3 50 174 0 0,13-101-47 0 0,0 4-441 0 0,0 1 1 0 0,0 0-1 0 0,1-1 1 0 0,1 1-1 0 0,-1-1 1 0 0,2 1 0 0 0,-1-1-1 0 0,2 2 488 0 0,2 3-1324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21.885"/>
    </inkml:context>
    <inkml:brush xml:id="br0">
      <inkml:brushProperty name="width" value="0.2" units="cm"/>
      <inkml:brushProperty name="height" value="0.2" units="cm"/>
    </inkml:brush>
  </inkml:definitions>
  <inkml:trace contextRef="#ctx0" brushRef="#br0">196 5 2993 0 0,'0'-1'100'0'0,"0"1"-1"0"0,0 0 1 0 0,0 0 0 0 0,0 0 0 0 0,0-1 0 0 0,0 1 0 0 0,-1 0 0 0 0,1 0 0 0 0,0 0 0 0 0,0 0 0 0 0,0-1 0 0 0,0 1 0 0 0,0 0 0 0 0,0 0-1 0 0,0 0 1 0 0,-1 0 0 0 0,1 0 0 0 0,0-1 0 0 0,0 1 0 0 0,0 0 0 0 0,0 0 0 0 0,0 0 0 0 0,-1 0 0 0 0,1 0 0 0 0,0 0 0 0 0,0 0-1 0 0,0 0 1 0 0,-1 0 0 0 0,1 0 0 0 0,0 0 0 0 0,0 0 0 0 0,0 0 0 0 0,0 0 0 0 0,-1 0 0 0 0,1 0 0 0 0,0 0 0 0 0,0 0 0 0 0,0 0 0 0 0,-1 0-1 0 0,1 0 1 0 0,0 0 0 0 0,0 0 0 0 0,0 0 0 0 0,0 0 0 0 0,-1 0 0 0 0,1 0 0 0 0,0 0 0 0 0,0 0 0 0 0,0 1-100 0 0,-11 10 1373 0 0,-13 26-2358 0 0,19-28 1454 0 0,-21 32-1023 0 0,-7 8 554 0 0,24-38-109 0 0,0 0 0 0 0,-1 0 0 0 0,0-1 0 0 0,0 0 0 0 0,-1-1 0 0 0,-6 4 109 0 0,4-2-18 0 0,13-11 12 0 0,0 0-4 0 0,0 0-3 0 0,0 0 4 0 0,2 2 3 0 0,0 0 8 0 0,1-1 0 0 0,0 1 0 0 0,-1-1 0 0 0,1 0 0 0 0,0 0 0 0 0,0 0 0 0 0,-1 0 0 0 0,1 0 0 0 0,0 0 0 0 0,0-1 0 0 0,0 0 0 0 0,2 1-2 0 0,45-1 49 0 0,-5 0-12 0 0,-23 4 71 0 0,1 0 1 0 0,-1 2 0 0 0,0 0-1 0 0,0 2 1 0 0,-1 0 0 0 0,0 1-1 0 0,-1 1 1 0 0,19 12-109 0 0,-27-15 30 0 0,-4-3-36 0 0,0 0 1 0 0,-1 1-1 0 0,0 0 0 0 0,0 0 0 0 0,0 0 0 0 0,-1 1 0 0 0,1 1 6 0 0,-5-5 13 0 0,0 0-1 0 0,-1 1 1 0 0,1-1-1 0 0,-1 1 1 0 0,0-1-1 0 0,0 1 1 0 0,0 0-1 0 0,0-1 1 0 0,0 1-1 0 0,0 0 1 0 0,-1 0-1 0 0,0 0 1 0 0,1-1-1 0 0,-1 1 1 0 0,0 0-1 0 0,0 0 1 0 0,-1 0-1 0 0,1-1 1 0 0,0 1-1 0 0,-1 0 1 0 0,0 0 0 0 0,0 0-1 0 0,1-1 1 0 0,-2 1-13 0 0,-6 18 273 0 0,-1-1 1 0 0,-1 1 0 0 0,0-2 0 0 0,-2 0 0 0 0,-9 13-274 0 0,-23 25 812 0 0,-6 3-812 0 0,34-42 73 0 0,-1 0 0 0 0,0-2-1 0 0,-1 0 1 0 0,-10 6-73 0 0,20-16-514 0 0,-1 0 0 0 0,0-1 0 0 0,0 0 1 0 0,0 0-1 0 0,0-1 0 0 0,-1 0 0 0 0,0-1 1 0 0,1 0-1 0 0,-1-1 0 0 0,0 0 0 0 0,-8 1 514 0 0,3-2-1564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22.243"/>
    </inkml:context>
    <inkml:brush xml:id="br0">
      <inkml:brushProperty name="width" value="0.2" units="cm"/>
      <inkml:brushProperty name="height" value="0.2" units="cm"/>
    </inkml:brush>
  </inkml:definitions>
  <inkml:trace contextRef="#ctx0" brushRef="#br0">0 190 6353 0 0,'1'-3'168'0'0,"0"0"-1"0"0,1 0 0 0 0,-1 0 0 0 0,1 1 0 0 0,-1-1 1 0 0,1 0-1 0 0,0 1 0 0 0,0-1 0 0 0,0 1 0 0 0,0 0 1 0 0,0 0-1 0 0,1 0 0 0 0,-1 0 0 0 0,1 0 0 0 0,-1 0 1 0 0,1 1-1 0 0,1-2-167 0 0,10-3 294 0 0,0-1 0 0 0,0 2 0 0 0,4-1-294 0 0,18-8 218 0 0,69-30-224 0 0,-56 25-3435 0 0,32-18 3441 0 0,-64 28-1016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29.592"/>
    </inkml:context>
    <inkml:brush xml:id="br0">
      <inkml:brushProperty name="width" value="0.2" units="cm"/>
      <inkml:brushProperty name="height" value="0.2" units="cm"/>
      <inkml:brushProperty name="color" value="#E71224"/>
    </inkml:brush>
  </inkml:definitions>
  <inkml:trace contextRef="#ctx0" brushRef="#br0">3 216 2481 0 0,'0'0'477'0'0,"0"0"-45"0"0,0 0-12 0 0,0-1-348 0 0,-1 0 0 0 0,1 1 0 0 0,0-1-1 0 0,-1 0 1 0 0,1 0 0 0 0,0 0 0 0 0,0 0 0 0 0,-1 1 0 0 0,1-1 0 0 0,0 0-1 0 0,0 0 1 0 0,0 0 0 0 0,0 0 0 0 0,0 0 0 0 0,0 0-72 0 0,1 0-21 0 0,-1 0 0 0 0,0 0 1 0 0,1 1-1 0 0,-1-1 0 0 0,1 0 1 0 0,-1 0-1 0 0,1 1 0 0 0,0-1 1 0 0,-1 0-1 0 0,1 1 0 0 0,0-1 0 0 0,-1 0 1 0 0,1 1-1 0 0,0-1 0 0 0,0 1 1 0 0,0-1-1 0 0,-1 1 0 0 0,1 0 1 0 0,0-1-1 0 0,0 1 0 0 0,0 0 1 0 0,1-1 20 0 0,25-2-1011 0 0,-21 2 846 0 0,2 1-116 0 0,0-1 1 0 0,-1 1 0 0 0,1 0 0 0 0,0 1 0 0 0,-1 0-1 0 0,1 0 1 0 0,0 1 0 0 0,-1 0 0 0 0,3 1 280 0 0,78 20 3164 0 0,-87-23-3059 0 0,0 0 2 0 0,0 0 1 0 0,-1 1-1 0 0,1-1 0 0 0,0 0 1 0 0,0 1-1 0 0,0-1 0 0 0,-1 0 1 0 0,1 1-1 0 0,0-1 1 0 0,-1 1-1 0 0,1-1 0 0 0,0 1 1 0 0,-1 0-1 0 0,1-1 0 0 0,0 1 1 0 0,-1 0-1 0 0,1 0-107 0 0,-2 0 7 0 0,1 0-1 0 0,-1 0 0 0 0,1 0 1 0 0,-1 0-1 0 0,0 0 1 0 0,1 0-1 0 0,-1 0 1 0 0,0 0-1 0 0,0 0 0 0 0,0-1 1 0 0,0 1-1 0 0,0 0 1 0 0,0-1-1 0 0,0 1 1 0 0,0 0-1 0 0,0-1 0 0 0,0 1 1 0 0,0-1-1 0 0,0 0 1 0 0,0 1-1 0 0,-1-1 1 0 0,0 0-7 0 0,-4 4 56 0 0,-1-1 26 0 0,0 1 0 0 0,0-1 1 0 0,0-1-1 0 0,0 1 0 0 0,0-1 1 0 0,0 0-1 0 0,-1-1 0 0 0,0 0-82 0 0,7-11 147 0 0,1 7-154 0 0,-1 1 0 0 0,1 0-1 0 0,0-1 1 0 0,0 1 0 0 0,0 0 0 0 0,0-1-1 0 0,0 1 1 0 0,1 0 0 0 0,-1-1 0 0 0,1 1-1 0 0,-1 0 1 0 0,1 0 0 0 0,0-1 0 0 0,0 1 0 0 0,0 0-1 0 0,0 0 1 0 0,0 0 0 0 0,0 0 0 0 0,1 0-1 0 0,-1 0 1 0 0,2-1 7 0 0,11-12 95 0 0,0 0-1 0 0,1 0 1 0 0,1 2-1 0 0,0 0 1 0 0,1 1-1 0 0,0 0 1 0 0,1 2-1 0 0,9-5-94 0 0,-22 14 114 0 0,0-1 0 0 0,0 1 0 0 0,0 0-1 0 0,0 0 1 0 0,0 0 0 0 0,0 1 0 0 0,0 0 0 0 0,0 0-1 0 0,0 0 1 0 0,0 0 0 0 0,1 1 0 0 0,-1 0 0 0 0,0 0-114 0 0,-3 0 6 0 0,1-1 1 0 0,-1 0-1 0 0,0 1 1 0 0,1 0-1 0 0,-1-1 1 0 0,0 1 0 0 0,1 0-1 0 0,-1 0 1 0 0,0 0-1 0 0,0 1 1 0 0,0-1-1 0 0,0 0 1 0 0,0 1-1 0 0,0 0 1 0 0,0-1-1 0 0,-1 1 1 0 0,1 0 0 0 0,0 0-1 0 0,-1 0 1 0 0,0 0-1 0 0,1 0 1 0 0,-1 0-1 0 0,0 0 1 0 0,0 0-1 0 0,0 1 1 0 0,0-1 0 0 0,0 1-7 0 0,1 13 48 0 0,-1 0 1 0 0,-1 0-1 0 0,0 0 1 0 0,-1 0-1 0 0,-1 0 1 0 0,0 0-1 0 0,-1-1 1 0 0,0 1-1 0 0,-2-1 1 0 0,0 0-1 0 0,0 0 1 0 0,-2 0-1 0 0,-1 1-48 0 0,-3 5-84 0 0,1 1 0 0 0,-7 21 84 0 0,17-42-8 0 0,-2 2-59 0 0,1 0 1 0 0,-1 1-1 0 0,0-1 0 0 0,-1 0 0 0 0,1 0 0 0 0,-1 0 0 0 0,1 0 0 0 0,-1-1 0 0 0,0 1 0 0 0,0-1 0 0 0,0 0 0 0 0,0 0 1 0 0,-3 2 66 0 0,5-3-7 0 0,0-1 0 0 0,0 1 0 0 0,0-1 0 0 0,0 1 0 0 0,0-1 0 0 0,0 1 0 0 0,0-1 0 0 0,0 0 0 0 0,0 0 1 0 0,0 1-1 0 0,0-1 0 0 0,0 0 0 0 0,0 0 0 0 0,0 0 0 0 0,0 0 0 0 0,0 0 0 0 0,-1 0 0 0 0,1-1 0 0 0,0 1 0 0 0,0 0 1 0 0,0-1-1 0 0,0 1 0 0 0,0 0 0 0 0,0-1 0 0 0,0 1 0 0 0,0-1 0 0 0,1 1 0 0 0,-1-1 0 0 0,0 0 0 0 0,0 1 0 0 0,0-1 1 0 0,0 0-1 0 0,1 0 0 0 0,-1 0 0 0 0,0 1 0 0 0,1-1 0 0 0,-1 0 0 0 0,1 0 0 0 0,-1 0 0 0 0,1 0 0 0 0,-1 0 0 0 0,1 0 1 0 0,0 0-1 0 0,-1 0 0 0 0,1 0 0 0 0,0 0 0 0 0,0 0 0 0 0,0 0 0 0 0,0-1 7 0 0,-2-10 32 0 0,0-1 1 0 0,1 1-1 0 0,1 0 0 0 0,0-1 1 0 0,1 1-1 0 0,0-1 0 0 0,1 1 1 0 0,0 0-1 0 0,1 0 0 0 0,0 0 1 0 0,1 0-1 0 0,0 0 0 0 0,5-7-32 0 0,0 5 70 0 0,1 0 1 0 0,0 1-1 0 0,2 0 0 0 0,-1 0 0 0 0,1 1 1 0 0,1 1-1 0 0,0 0 0 0 0,1 1 0 0 0,0 0 1 0 0,1 1-1 0 0,0 0 0 0 0,12-4-70 0 0,7 4-79 0 0,-33 9 78 0 0,-1 1 0 0 0,1-1 0 0 0,0 1-1 0 0,-1-1 1 0 0,1 1 0 0 0,-1-1-1 0 0,1 1 1 0 0,-1-1 0 0 0,1 1 0 0 0,-1 0-1 0 0,0-1 1 0 0,1 1 0 0 0,-1 0-1 0 0,0 0 1 0 0,1-1 0 0 0,-1 1 0 0 0,0 0-1 0 0,0 0 1 0 0,0-1 0 0 0,1 1-1 0 0,-1 0 1 0 0,0 0 0 0 0,0 0 0 0 0,0-1-1 0 0,0 1 1 0 0,-1 0 0 0 0,1 0 0 0 0,0-1-1 0 0,0 1 1 0 0,0 0 0 0 0,-1 0-1 0 0,1-1 1 0 0,0 1 0 0 0,-1 0 1 0 0,-11 34 5 0 0,9-28-8 0 0,-1 1-13 0 0,0 0 1 0 0,0 0-1 0 0,-1-1 0 0 0,0 1 0 0 0,0-1 1 0 0,0 0-1 0 0,-1-1 0 0 0,0 1 1 0 0,-1-1-1 0 0,0 0 0 0 0,0-1 0 0 0,0 0 1 0 0,0 0-1 0 0,-1 0 0 0 0,-4 1 16 0 0,-8 4-4 0 0,0-1 1 0 0,-1-1-1 0 0,0-1 0 0 0,0-1 0 0 0,-16 2 4 0 0,8-4 53 0 0,-1-1 0 0 0,0-1 0 0 0,-15-2-53 0 0,44 0 5 0 0,-1 0 0 0 0,1 0-1 0 0,-1 0 1 0 0,1 0 0 0 0,0 0 0 0 0,-1 0 0 0 0,1 0-1 0 0,0-1 1 0 0,-1 1 0 0 0,1 0 0 0 0,0-1-1 0 0,0 1 1 0 0,-1-1 0 0 0,1 0 0 0 0,0 1 0 0 0,0-1-1 0 0,0 0 1 0 0,0 0 0 0 0,-1 1 0 0 0,1-1 0 0 0,0 0-1 0 0,1 0 1 0 0,-1 0 0 0 0,0 0 0 0 0,0-1-5 0 0,0 0 1 0 0,1 0-1 0 0,-1 1 1 0 0,1-1 0 0 0,-1 0 0 0 0,1 0 0 0 0,0 0 0 0 0,0 0-1 0 0,0 0 1 0 0,0 0 0 0 0,0 0 0 0 0,1 0 0 0 0,-1 1 0 0 0,0-1 0 0 0,1 0-1 0 0,0 0 1 0 0,-1 0-1 0 0,4-7-15 0 0,-1 1 0 0 0,2-1-1 0 0,-1 1 1 0 0,1 0 0 0 0,0 0-1 0 0,5-5 16 0 0,15-17 35 0 0,2 2-1 0 0,1 0 0 0 0,1 2 0 0 0,1 1 0 0 0,1 2 0 0 0,1 1 1 0 0,1 1-1 0 0,6-1-34 0 0,-38 21 26 0 0,-1 1 0 0 0,1 0 0 0 0,0-1 0 0 0,-1 1-1 0 0,1 0 1 0 0,0-1 0 0 0,0 1 0 0 0,-1 0 0 0 0,1 0 0 0 0,0 0 0 0 0,0 0 0 0 0,-1 0 0 0 0,1 0 0 0 0,0 0 0 0 0,0 0 0 0 0,0 0 0 0 0,-1 0 0 0 0,1 0 0 0 0,0 0 0 0 0,0 1-1 0 0,-1-1 1 0 0,1 0 0 0 0,0 1 0 0 0,-1-1 0 0 0,1 0 0 0 0,0 1 0 0 0,-1-1 0 0 0,1 1 0 0 0,0-1 0 0 0,-1 1-26 0 0,2 1 29 0 0,-1-1-1 0 0,0 1 1 0 0,1 0 0 0 0,-1 0-1 0 0,0 0 1 0 0,0 0 0 0 0,-1 0-1 0 0,1 0 1 0 0,0 0 0 0 0,-1 1-1 0 0,1 0-28 0 0,0 6 49 0 0,1-1 0 0 0,-2 1 0 0 0,1 0 0 0 0,-1-1-1 0 0,-1 8-48 0 0,0-7 9 0 0,-5 38-615 0 0,0 46 606 0 0,6-90-28 0 0,0 0 1 0 0,0 0-1 0 0,0 0 1 0 0,-1 0 0 0 0,1 0-1 0 0,-1 0 1 0 0,0 0-1 0 0,0-1 1 0 0,0 1-1 0 0,0 0 1 0 0,-1 0-1 0 0,1-1 1 0 0,-1 1-1 0 0,1 0 1 0 0,-1-1-1 0 0,0 0 1 0 0,0 1 27 0 0,-4 2-1 0 0,0 0 0 0 0,0 0 1 0 0,-1 0-1 0 0,0-1 0 0 0,-4 3 1 0 0,-7 3 16 0 0,15-8-19 0 0,-1-1 0 0 0,1 1 0 0 0,-1-1 0 0 0,0 0 0 0 0,1 0 1 0 0,-1 0-1 0 0,0-1 0 0 0,0 1 0 0 0,0-1 0 0 0,0 0 0 0 0,1 0 0 0 0,-5-1 3 0 0,-44-8-121 0 0,51 9 122 0 0,0 0 0 0 0,0-1-1 0 0,0 1 1 0 0,-1 0 0 0 0,1-1 0 0 0,0 1-1 0 0,0-1 1 0 0,0 1 0 0 0,0-1 0 0 0,0 0-1 0 0,0 1 1 0 0,0-1 0 0 0,0 0 0 0 0,0 0-1 0 0,0 0 1 0 0,0 1 0 0 0,1-1 0 0 0,-1 0-1 0 0,0 0 1 0 0,0 0 0 0 0,1 0 0 0 0,-1-1-1 0 0,1 1 1 0 0,-1 0 0 0 0,1-1-1 0 0,0 1 0 0 0,0-1 0 0 0,0 0 0 0 0,0 0 1 0 0,0 0-1 0 0,0 0 0 0 0,1 0 0 0 0,-1 1 0 0 0,1-1 1 0 0,-1 0-1 0 0,1 0 0 0 0,0 1 0 0 0,-1-1 0 0 0,1 0 1 0 0,0 1-1 0 0,1-1 0 0 0,5-9-12 0 0,1 2 0 0 0,0-1 1 0 0,0 1-1 0 0,8-6 12 0 0,-12 12-8 0 0,19-19-35 0 0,1 1 0 0 0,1 1-1 0 0,1 1 1 0 0,0 2 0 0 0,1 0 0 0 0,5 1 43 0 0,-28 13 7 0 0,1 1-1 0 0,0 0 1 0 0,-1 1 0 0 0,1-1-1 0 0,0 1 1 0 0,4 0-7 0 0,-9 1 35 0 0,0 0 11 0 0,0 0 9 0 0,0 0 2 0 0,1 9 26 0 0,-1-7-76 0 0,0 0 0 0 0,0 0-1 0 0,0-1 1 0 0,0 1 0 0 0,0 0 0 0 0,-1 0-1 0 0,1 0 1 0 0,-1 0 0 0 0,1-1 0 0 0,-1 1-1 0 0,1 0 1 0 0,-1 0 0 0 0,0-1 0 0 0,0 1-1 0 0,0-1 1 0 0,0 1-7 0 0,-78 133-1528 0 0,66-116 920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20:38.657"/>
    </inkml:context>
    <inkml:brush xml:id="br0">
      <inkml:brushProperty name="width" value="0.2" units="cm"/>
      <inkml:brushProperty name="height" value="0.2" units="cm"/>
    </inkml:brush>
  </inkml:definitions>
  <inkml:trace contextRef="#ctx0" brushRef="#br0">0 136 3809 0 0,'9'-5'3624'0'0,"-9"5"-3538"0"0,1-1 1 0 0,0 0 0 0 0,0 1-1 0 0,1-1 1 0 0,-1 0 0 0 0,0 1-1 0 0,0-1 1 0 0,0 1 0 0 0,0 0-1 0 0,0-1 1 0 0,0 1 0 0 0,1 0-1 0 0,-1 0 1 0 0,0 0 0 0 0,0 0-1 0 0,1 0 1 0 0,-1 0 0 0 0,0 0-1 0 0,0 0 1 0 0,0 0 0 0 0,0 1-1 0 0,1-1 1 0 0,-1 0 0 0 0,0 1-1 0 0,0-1 1 0 0,0 1 0 0 0,1 0-87 0 0,16 6-731 0 0,0-1 1 0 0,1 0 0 0 0,0-1-1 0 0,0-2 1 0 0,0 0-1 0 0,5 0 731 0 0,1-1-710 0 0,0-2-1 0 0,0-1 0 0 0,0 0 0 0 0,17-5 711 0 0,16 0 192 0 0,34 1 1826 0 0,0 4 0 0 0,2 5-2018 0 0,-33-1 400 0 0,-17 1-246 0 0,1-3 0 0 0,40-4-154 0 0,76-14 72 0 0,156-37-72 0 0,-255 42 350 0 0,4 2-350 0 0,15-2 485 0 0,33-6 276 0 0,1 6 0 0 0,0 4 0 0 0,1 6 0 0 0,106 11-761 0 0,-112-2 47 0 0,-1-6 0 0 0,87-10-47 0 0,-131 3 228 0 0,-10 0 382 0 0,1 3-1 0 0,46 3-609 0 0,343 50 490 0 0,-385-42-464 0 0,18 4-18 0 0,-3-1-9 0 0,14-1 1 0 0,-47-8-9 0 0,338 30-53 0 0,-347-28 38 0 0,0-2 0 0 0,0-1 1 0 0,0-1-1 0 0,1-2 0 0 0,16-4 24 0 0,121-17 80 0 0,0 8 0 0 0,68 6-80 0 0,-146 8-225 0 0,67 1-602 0 0,-55 6-2511 0 0,-89-4 2230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34.294"/>
    </inkml:context>
    <inkml:brush xml:id="br0">
      <inkml:brushProperty name="width" value="0.2" units="cm"/>
      <inkml:brushProperty name="height" value="0.2" units="cm"/>
      <inkml:brushProperty name="color" value="#E71224"/>
    </inkml:brush>
  </inkml:definitions>
  <inkml:trace contextRef="#ctx0" brushRef="#br0">1 1218 3641 0 0,'16'-17'215'0'0,"2"0"0"0"0,0 2 0 0 0,1 0 0 0 0,0 0-1 0 0,1 2 1 0 0,6-2-215 0 0,42-22-258 0 0,22-5 258 0 0,-25 12-344 0 0,287-157-3583 0 0,-201 104 3535 0 0,-65 31 2477 0 0,-3-3 0 0 0,50-46-2085 0 0,-4 5 1262 0 0,19-18-880 0 0,-54 41-492 0 0,85-50 110 0 0,-6 28-1331 0 0,-129 72 782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35.624"/>
    </inkml:context>
    <inkml:brush xml:id="br0">
      <inkml:brushProperty name="width" value="0.2" units="cm"/>
      <inkml:brushProperty name="height" value="0.2" units="cm"/>
      <inkml:brushProperty name="color" value="#E71224"/>
    </inkml:brush>
  </inkml:definitions>
  <inkml:trace contextRef="#ctx0" brushRef="#br0">1 147 4729 0 0,'0'-2'59'0'0,"0"0"1"0"0,-1 1-1 0 0,1-1 1 0 0,0 0-1 0 0,1 1 1 0 0,-1-1-1 0 0,0 0 1 0 0,0 1-1 0 0,1-1 1 0 0,-1 1-1 0 0,1-1 1 0 0,-1 1-1 0 0,1-1 1 0 0,0 1-1 0 0,0-1 1 0 0,-1 1-1 0 0,1-1 1 0 0,0 1-1 0 0,0 0 0 0 0,0 0 1 0 0,1-1-1 0 0,-1 1 1 0 0,0 0-1 0 0,0 0 1 0 0,1 0-1 0 0,-1 0 1 0 0,0 0-1 0 0,1 1 1 0 0,0-1-60 0 0,9-6 80 0 0,0 1 1 0 0,1 0 0 0 0,7-2-81 0 0,-9 5 79 0 0,31-13-49 0 0,1 2-1 0 0,0 2 1 0 0,1 1 0 0 0,0 3-1 0 0,1 1 1 0 0,-1 3 0 0 0,1 1 0 0 0,0 2-1 0 0,0 2 1 0 0,43 7-30 0 0,-23-1 88 0 0,-17-2-55 0 0,0 2 0 0 0,30 8-33 0 0,-72-13 6 0 0,10 2 25 0 0,0-1 1 0 0,0 0-1 0 0,0 0 0 0 0,0-2 0 0 0,6 0-31 0 0,-31 4 155 0 0,-4 2-42 0 0,-59 4 434 0 0,50-2-453 0 0,0 0-1 0 0,0 2 1 0 0,1 0-1 0 0,0 2 1 0 0,1 0-1 0 0,-11 11-93 0 0,24-19 71 0 0,-17 13 207 0 0,0 0-1 0 0,2 2 0 0 0,0 1 1 0 0,2 0-1 0 0,-10 13-277 0 0,19-19 28 0 0,1 0 0 0 0,1 1 0 0 0,0 0 0 0 0,1 1 0 0 0,0 0 0 0 0,2 1 0 0 0,0 0 0 0 0,1 0 0 0 0,-1 4-28 0 0,0 8 15 0 0,-2 1-1 0 0,-1-1 1 0 0,-11 22-15 0 0,16-41 13 0 0,-2 0-1 0 0,1-1 1 0 0,-1 1 0 0 0,-1-1-1 0 0,1 0 1 0 0,-2-1 0 0 0,1 0 0 0 0,-1 0-1 0 0,-1-1 1 0 0,-9 6-13 0 0,13-10 13 0 0,4-2-7 0 0,0 0 1 0 0,-1 0-1 0 0,0 0 1 0 0,1 0 0 0 0,-1-1-1 0 0,0 0 1 0 0,0 1-1 0 0,0-1 1 0 0,0 0 0 0 0,-3 0-7 0 0,6-1 22 0 0,0 0 2 0 0,0 0 0 0 0,-2 0 8 0 0,1 0-33 0 0,0 0 0 0 0,0-1 0 0 0,0 1 0 0 0,1 0 0 0 0,-1 0 0 0 0,0-1 1 0 0,0 1-1 0 0,0 0 0 0 0,1-1 0 0 0,-1 1 0 0 0,0-1 0 0 0,0 1 0 0 0,1-1 0 0 0,-1 1 0 0 0,1-1 0 0 0,-1 0 0 0 0,0 1 1 0 0,0-1-1 0 0,-1-2 0 0 0,-1 1 0 0 0,1-1 0 0 0,0 1 1 0 0,0-1-1 0 0,0 0 0 0 0,0 1 0 0 0,0-1 0 0 0,1 0 0 0 0,-1 0 0 0 0,1 0 0 0 0,0-1 0 0 0,-1 1 0 0 0,2 0 0 0 0,-1 0 0 0 0,0-1 0 0 0,1 1 1 0 0,-23-190 555 0 0,22 179-463 0 0,1 1 0 0 0,0-1-1 0 0,1 1 1 0 0,0-1 0 0 0,1 1 0 0 0,2-7-92 0 0,6-16 245 0 0,11-25-245 0 0,-20 58 4 0 0,4-11 19 0 0,0 0-1 0 0,-1-1 1 0 0,-1 1-1 0 0,0-3-22 0 0,-2 12 12 0 0,-1 1 0 0 0,1 0-1 0 0,-1-1 1 0 0,-1 1 0 0 0,1 0 0 0 0,0 0 0 0 0,-1-1 0 0 0,0 1-1 0 0,0 0 1 0 0,0 0 0 0 0,-1 0 0 0 0,1 0 0 0 0,-1 0-1 0 0,0 0 1 0 0,0 0 0 0 0,-2-2-12 0 0,-16-20 113 0 0,9 12 4 0 0,0-1-1 0 0,1 0 1 0 0,-7-15-117 0 0,17 29-28 0 0,0 1-31 0 0,0 0-65 0 0,0 0-159 0 0,0 0-93 0 0,0 0-79 0 0,0 0-335 0 0,-6 23-1722 0 0,4-12 2370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48.476"/>
    </inkml:context>
    <inkml:brush xml:id="br0">
      <inkml:brushProperty name="width" value="0.2" units="cm"/>
      <inkml:brushProperty name="height" value="0.2" units="cm"/>
      <inkml:brushProperty name="color" value="#E71224"/>
    </inkml:brush>
  </inkml:definitions>
  <inkml:trace contextRef="#ctx0" brushRef="#br0">129 661 1240 0 0,'18'-11'82'0'0,"2"2"0"0"0,-1 0 0 0 0,16-4-82 0 0,-7 2 162 0 0,13-3-41 0 0,1 1 0 0 0,1 2 0 0 0,0 2-1 0 0,1 2 1 0 0,-1 1 0 0 0,14 2-121 0 0,20 2-85 0 0,-1 4 0 0 0,1 3 0 0 0,14 5 85 0 0,-51-7 246 0 0,-1-1-1 0 0,1-2 1 0 0,0-1 0 0 0,35-7-246 0 0,36-10 2015 0 0,7-7-2015 0 0,56-21 583 0 0,-2-8-1 0 0,42-24-582 0 0,-49 11 25 0 0,47-16-59 0 0,-84 29-74 0 0,-35 13 41 0 0,-49 29 155 0 0,-54 27-137 0 0,5-10 22 0 0,0 0-1 0 0,0 0 1 0 0,-1-1 0 0 0,0 0-1 0 0,1 0 1 0 0,-1-1 0 0 0,-1 1 0 0 0,-5 1 27 0 0,-7 5-66 0 0,-128 64-240 0 0,-114 38 306 0 0,-67 32-14 0 0,238-100-62 0 0,-1-4 0 0 0,-2-4 1 0 0,-2-5-1 0 0,0-3 0 0 0,-31 1 76 0 0,-376 80-72 0 0,439-95 86 0 0,-1-2 0 0 0,-1-3 0 0 0,1-3 1 0 0,-1-2-1 0 0,-6-4-14 0 0,40-3 7 0 0,0-1 0 0 0,0-2 0 0 0,-11-4-7 0 0,-4-1 4 0 0,41 10-2 0 0,0 0-1 0 0,1-1 1 0 0,-1 1 0 0 0,0-1-1 0 0,1 0 1 0 0,-1 0-1 0 0,1-1 1 0 0,0 1 0 0 0,0-1-1 0 0,0 0-1 0 0,3 2 1 0 0,0 0-1 0 0,0 0 1 0 0,0 0 0 0 0,0 0-1 0 0,0 0 1 0 0,1 0-1 0 0,-1 0 1 0 0,0 0 0 0 0,1 0-1 0 0,-1 0 1 0 0,1 0-1 0 0,-1 0 1 0 0,1 0 0 0 0,-1-1-1 0 0,1 1 1 0 0,0 0-1 0 0,0 0 1 0 0,0-1 0 0 0,-1 1-1 0 0,1 0 1 0 0,0 0-1 0 0,1-1 1 0 0,-1 1 0 0 0,0 0-1 0 0,0 0 1 0 0,0 0-1 0 0,1-1 1 0 0,-1 1 0 0 0,1 0-1 0 0,-1 0 1 0 0,1 0-1 0 0,-1 0 1 0 0,1 0 0 0 0,0 0-1 0 0,-1 0 1 0 0,1 0-1 0 0,0 0 1 0 0,0 0 0 0 0,0 0-1 0 0,0 0 0 0 0,5-6 24 0 0,1 1-1 0 0,0 1 1 0 0,0-1 0 0 0,0 1-1 0 0,0 0 1 0 0,1 1-1 0 0,7-4-23 0 0,62-22 149 0 0,-35 14-77 0 0,120-42 601 0 0,51-6-673 0 0,-72 23 132 0 0,79-17-91 0 0,40 3-41 0 0,136-35-442 0 0,306-83 923 0 0,-563 141 16 0 0,-37 7-105 0 0,2 4-1 0 0,11 4-391 0 0,-27 11-38 0 0,-87 6-10 0 0,-1 0-7 0 0,0 0-25 0 0,-1 1 67 0 0,0 0 0 0 0,0 0 1 0 0,0 0-1 0 0,0 0 0 0 0,0 0 0 0 0,0 0 1 0 0,0 0-1 0 0,0-1 0 0 0,0 1 1 0 0,0 0-1 0 0,-1-1 0 0 0,1 1 0 0 0,0-1 1 0 0,0 1-1 0 0,-1-1 0 0 0,1 0 0 0 0,0 1 1 0 0,-1-1 12 0 0,-1 1-34 0 0,-291 102-477 0 0,-64 24 569 0 0,-39 28 395 0 0,338-130-400 0 0,-249 91 28 0 0,-179 17-86 0 0,448-123 7 0 0,-9 0 245 0 0,1-2 0 0 0,-2-3 0 0 0,1-1 0 0 0,-28-3-247 0 0,88-12 55 0 0,144-56-95 0 0,177-69-87 0 0,-237 102 119 0 0,423-140 698 0 0,-414 150-1096 0 0,1 4 0 0 0,1 5 0 0 0,12 4 406 0 0,-77 7-685 0 0,27-1-122 0 0,-39 3 713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37.522"/>
    </inkml:context>
    <inkml:brush xml:id="br0">
      <inkml:brushProperty name="width" value="0.2" units="cm"/>
      <inkml:brushProperty name="height" value="0.2" units="cm"/>
      <inkml:brushProperty name="color" value="#E71224"/>
    </inkml:brush>
  </inkml:definitions>
  <inkml:trace contextRef="#ctx0" brushRef="#br0">5 289 4905 0 0,'0'-1'54'0'0,"-1"1"0"0"0,1 0 0 0 0,0-1 0 0 0,-1 1 0 0 0,1-1 0 0 0,0 1 0 0 0,-1 0 0 0 0,1-1 0 0 0,0 1 0 0 0,0-1 0 0 0,-1 1 0 0 0,1-1 0 0 0,0 1 0 0 0,0-1-1 0 0,0 1 1 0 0,0-1 0 0 0,0 1 0 0 0,0-1 0 0 0,0 1 0 0 0,0-1 0 0 0,0 0 0 0 0,0 1 0 0 0,0-1 0 0 0,0 1 0 0 0,0-1 0 0 0,0 1 0 0 0,0-1 0 0 0,1 1 0 0 0,-1-1-54 0 0,13-12 573 0 0,30-9-609 0 0,-32 17 197 0 0,53-28-191 0 0,3-2-948 0 0,2 3 0 0 0,37-10 978 0 0,-23 10-164 0 0,-47 16 902 0 0,1 3 0 0 0,37-9-738 0 0,-64 19 62 0 0,1 1-1 0 0,-1 0 1 0 0,1 1-1 0 0,0 1 1 0 0,0 0-1 0 0,-1 0 1 0 0,1 1-1 0 0,0 0 1 0 0,-1 0-1 0 0,1 2 1 0 0,-1-1-1 0 0,10 4-61 0 0,-17-4-34 0 0,1-1 0 0 0,-1 1 0 0 0,0-1 0 0 0,0 1 1 0 0,0 0-1 0 0,0 0 0 0 0,0 0 0 0 0,0 0 0 0 0,0 1 0 0 0,-1-1 0 0 0,1 1 0 0 0,-1 0 0 0 0,0 0 0 0 0,0 0 0 0 0,0 0 34 0 0,0-1-45 0 0,-1 1 0 0 0,-1-1-1 0 0,1 1 1 0 0,0 0 0 0 0,-1-1-1 0 0,1 1 1 0 0,-1 0 0 0 0,0-1 0 0 0,0 1-1 0 0,0 0 1 0 0,0 0 0 0 0,0-1-1 0 0,0 1 1 0 0,-1 0 0 0 0,0-1-1 0 0,1 1 1 0 0,-1-1 0 0 0,0 1 0 0 0,0-1-1 0 0,-1 2 46 0 0,-27 51-55 0 0,-2-1 0 0 0,-2-1-1 0 0,-3-2 1 0 0,-3 0 55 0 0,-112 137 1103 0 0,123-148-632 0 0,-13 23-471 0 0,34-48 10 0 0,0 1 0 0 0,1 0 0 0 0,0 0 1 0 0,2 0-1 0 0,-1 0 0 0 0,2 1 1 0 0,1 0-1 0 0,0 0 0 0 0,0 0 0 0 0,2 0 1 0 0,0 0-1 0 0,2 0 0 0 0,-1 0 1 0 0,4 11-11 0 0,-5-26 4 0 0,1 0 0 0 0,-1-1 0 0 0,1 1 0 0 0,0 0 0 0 0,-1 0 0 0 0,1-1 0 0 0,0 1 0 0 0,0 0 0 0 0,0-1 0 0 0,0 1 0 0 0,0-1 0 0 0,1 1 0 0 0,-1-1-1 0 0,0 1 1 0 0,1-1 0 0 0,-1 0 0 0 0,1 0 0 0 0,-1 0 0 0 0,1 0 0 0 0,0 0 0 0 0,-1 0 0 0 0,1 0 0 0 0,0-1 0 0 0,0 1 0 0 0,-1 0 0 0 0,1-1 0 0 0,0 1 0 0 0,0-1 0 0 0,0 0 0 0 0,0 0 0 0 0,0 0 0 0 0,0 0 0 0 0,0 0 0 0 0,-1 0 0 0 0,1 0 0 0 0,0-1 0 0 0,1 1-4 0 0,10-3 64 0 0,0 0 0 0 0,0-1 0 0 0,0-1 0 0 0,-1 0 0 0 0,4-2-64 0 0,3-1 18 0 0,81-29 60 0 0,-39 16-567 0 0,-2-3-1 0 0,0-2 0 0 0,24-17 490 0 0,-47 23-1504 0 0,-19 11 585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38.051"/>
    </inkml:context>
    <inkml:brush xml:id="br0">
      <inkml:brushProperty name="width" value="0.2" units="cm"/>
      <inkml:brushProperty name="height" value="0.2" units="cm"/>
      <inkml:brushProperty name="color" value="#E71224"/>
    </inkml:brush>
  </inkml:definitions>
  <inkml:trace contextRef="#ctx0" brushRef="#br0">6 400 4089 0 0,'-1'-2'94'0'0,"0"0"-1"0"0,0 1 1 0 0,1-1-1 0 0,-1 0 1 0 0,1 0 0 0 0,-1 0-1 0 0,1 0 1 0 0,0 0 0 0 0,0 0-1 0 0,0 0 1 0 0,0 0 0 0 0,0 0-1 0 0,0 0 1 0 0,0 0-1 0 0,1 0 1 0 0,-1 0 0 0 0,1 0-1 0 0,-1 0 1 0 0,1 0 0 0 0,0 0-1 0 0,0 0 1 0 0,0 1 0 0 0,0-1-1 0 0,0 0 1 0 0,0 1-1 0 0,0-1 1 0 0,1 1 0 0 0,-1-1-1 0 0,1 0-93 0 0,5-3 127 0 0,-1 1 0 0 0,1-1 0 0 0,0 1 0 0 0,0 1 0 0 0,1-1 0 0 0,5-1-127 0 0,1-1 28 0 0,92-35 144 0 0,81-18-172 0 0,-17 6-620 0 0,114-62-1597 0 0,-206 81-392 0 0,-64 28 1769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39.111"/>
    </inkml:context>
    <inkml:brush xml:id="br0">
      <inkml:brushProperty name="width" value="0.2" units="cm"/>
      <inkml:brushProperty name="height" value="0.2" units="cm"/>
      <inkml:brushProperty name="color" value="#E71224"/>
    </inkml:brush>
  </inkml:definitions>
  <inkml:trace contextRef="#ctx0" brushRef="#br0">666 4 5033 0 0,'-2'-1'108'0'0,"0"1"0"0"0,0-1 0 0 0,0 1 0 0 0,0-1 0 0 0,0 1 0 0 0,0 0 0 0 0,-1 0 0 0 0,1 0-1 0 0,0 0 1 0 0,0 0 0 0 0,0 1 0 0 0,0-1 0 0 0,0 1 0 0 0,0-1 0 0 0,-1 1 0 0 0,1 0 0 0 0,0 0 0 0 0,1 0 0 0 0,-1 0 0 0 0,0 0 0 0 0,0 0 0 0 0,0 0-1 0 0,1 1 1 0 0,-1-1 0 0 0,0 1 0 0 0,1-1 0 0 0,0 1 0 0 0,-1-1 0 0 0,1 1 0 0 0,0 0-108 0 0,-7 9-9 0 0,0 1-1 0 0,1 0 1 0 0,0 0 0 0 0,-2 8 9 0 0,-4 6 198 0 0,-20 40-446 0 0,2 0 0 0 0,-18 64 248 0 0,10-24-325 0 0,25-70 54 0 0,-2 0 1 0 0,-12 18 270 0 0,21-42-34 0 0,0-1 0 0 0,0 0 0 0 0,-1-1-1 0 0,-1 0 1 0 0,0 0 0 0 0,0-1 0 0 0,-1 0 0 0 0,0-1 0 0 0,-6 4 34 0 0,-40 20 40 0 0,38-23-38 0 0,0-1 0 0 0,-1-1 0 0 0,-17 4-2 0 0,34-10 3 0 0,0 0-1 0 0,0-1 0 0 0,-1 0 0 0 0,1 1 1 0 0,0-1-1 0 0,0 0 0 0 0,0 0 0 0 0,-1-1 1 0 0,1 1-1 0 0,0 0 0 0 0,0-1 0 0 0,0 1 0 0 0,0-1 1 0 0,0 0-1 0 0,0 1 0 0 0,0-1 0 0 0,0 0 1 0 0,0 0-1 0 0,0-1 0 0 0,0 1 0 0 0,0 0 0 0 0,0-1 1 0 0,1 1-1 0 0,-1-1 0 0 0,1 1 0 0 0,-1-1 1 0 0,1 0-1 0 0,0 1 0 0 0,-1-1 0 0 0,1 0 1 0 0,0 0-1 0 0,0 0 0 0 0,0 0 0 0 0,1 0-2 0 0,-5-11-32 0 0,1 1 0 0 0,0-1-1 0 0,1 0 1 0 0,0 0 0 0 0,0-7 32 0 0,-1-5-141 0 0,-3-4 11 0 0,4 17 278 0 0,0 0 1 0 0,0 0 0 0 0,0-10-149 0 0,3 19 63 0 0,0 0 0 0 0,0 0 0 0 0,0 0 1 0 0,1-1-1 0 0,-1 1 0 0 0,1 0 0 0 0,-1 0 1 0 0,1 0-1 0 0,0 0 0 0 0,0 0 1 0 0,1 0-1 0 0,-1 0 0 0 0,0 0 0 0 0,1 0 1 0 0,0 1-1 0 0,1-2-63 0 0,4-4 27 0 0,1 0 1 0 0,0 1-1 0 0,0 0 0 0 0,1 1 0 0 0,0 0 1 0 0,0 0-1 0 0,0 1 0 0 0,1 0 0 0 0,0 0 1 0 0,0 1-1 0 0,0 0 0 0 0,1 1 0 0 0,-1 1 1 0 0,1-1-1 0 0,-1 2 0 0 0,1-1 0 0 0,11 1-27 0 0,1 0 49 0 0,-1 2-1 0 0,1 0 1 0 0,0 2-1 0 0,0 0 1 0 0,-1 1-1 0 0,1 2 0 0 0,-1 0 1 0 0,1 2-49 0 0,8 5-101 0 0,0 1 1 0 0,-1 2-1 0 0,0 1 1 0 0,-1 2-1 0 0,-1 0 0 0 0,-1 2 1 0 0,6 8 100 0 0,-9-5-170 0 0,-21-19-73 0 0,1-1 0 0 0,0 0 0 0 0,0 0 1 0 0,0 0-1 0 0,1-1 0 0 0,-1 1 0 0 0,1-1 0 0 0,0 0 1 0 0,-1 0-1 0 0,6 2 243 0 0,-4-4-763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39.455"/>
    </inkml:context>
    <inkml:brush xml:id="br0">
      <inkml:brushProperty name="width" value="0.2" units="cm"/>
      <inkml:brushProperty name="height" value="0.2" units="cm"/>
      <inkml:brushProperty name="color" value="#E71224"/>
    </inkml:brush>
  </inkml:definitions>
  <inkml:trace contextRef="#ctx0" brushRef="#br0">250 1 5993 0 0,'-6'4'185'0'0,"0"0"0"0"0,0 0 0 0 0,0 0 0 0 0,0 1-1 0 0,1 0 1 0 0,0 0 0 0 0,0 0 0 0 0,-3 6-185 0 0,-33 49 888 0 0,36-52-790 0 0,-12 23 66 0 0,0 1-1 0 0,3 1 1 0 0,0 0 0 0 0,2 0-1 0 0,2 1 1 0 0,-1 11-164 0 0,-12 65-1281 0 0,1 37 1281 0 0,21-135-141 0 0,-7 79-2338 0 0,6-73 2365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40.063"/>
    </inkml:context>
    <inkml:brush xml:id="br0">
      <inkml:brushProperty name="width" value="0.2" units="cm"/>
      <inkml:brushProperty name="height" value="0.2" units="cm"/>
      <inkml:brushProperty name="color" value="#E71224"/>
    </inkml:brush>
  </inkml:definitions>
  <inkml:trace contextRef="#ctx0" brushRef="#br0">99 267 7906 0 0,'-92'-53'1315'0'0,"91"53"-1313"0"0,1 0 1 0 0,0-1-1 0 0,-1 1 1 0 0,1 0 0 0 0,0 0-1 0 0,-1 0 1 0 0,1-1-1 0 0,-1 1 1 0 0,1 0 0 0 0,0-1-1 0 0,0 1 1 0 0,-1 0-1 0 0,1-1 1 0 0,0 1 0 0 0,0 0-1 0 0,-1-1 1 0 0,1 1-1 0 0,0-1 1 0 0,0 1 0 0 0,0 0-1 0 0,0-1 1 0 0,0 1-1 0 0,-1-1 1 0 0,1 1 0 0 0,0-1-1 0 0,0 1 1 0 0,0 0-1 0 0,0-1 1 0 0,0 1 0 0 0,0-1-1 0 0,0 1 1 0 0,1-1-1 0 0,-1 1-2 0 0,10-16-150 0 0,18-10-289 0 0,4 3 282 0 0,1 2 0 0 0,0 1 1 0 0,1 1-1 0 0,1 2 1 0 0,15-4 156 0 0,-28 13 53 0 0,0 0 1 0 0,0 2 0 0 0,1 1 0 0 0,0 1 0 0 0,0 0-1 0 0,0 2 1 0 0,0 1 0 0 0,0 0 0 0 0,17 3-54 0 0,-33-1 4 0 0,0 0 0 0 0,-1 0 1 0 0,1 1-1 0 0,-1-1 0 0 0,1 1 0 0 0,-1 1 1 0 0,0-1-1 0 0,0 1 0 0 0,0 0 0 0 0,0 1 1 0 0,-1-1-1 0 0,1 1 0 0 0,0 1-4 0 0,-4-3 6 0 0,0 1 0 0 0,1-1 0 0 0,-1 1 0 0 0,0-1 0 0 0,-1 1 0 0 0,1 0 0 0 0,0 0-1 0 0,-1 0 1 0 0,0 0 0 0 0,1 0 0 0 0,-1 0 0 0 0,0 0 0 0 0,-1 0 0 0 0,1 1 0 0 0,0-1 0 0 0,-1 0 0 0 0,0 0-1 0 0,0 1 1 0 0,0-1 0 0 0,0 0 0 0 0,-1 1 0 0 0,1-1 0 0 0,-1 0 0 0 0,1 0 0 0 0,-1 0 0 0 0,-1 1 0 0 0,1-1-6 0 0,-11 26 52 0 0,-2 0 0 0 0,-1-1 0 0 0,-1-1 1 0 0,-1-1-1 0 0,-18 23-52 0 0,-26 39 119 0 0,41-57-59 0 0,-25 44 127 0 0,39-65-132 0 0,1 1 1 0 0,1-1-1 0 0,0 1 0 0 0,0 0 0 0 0,1 0 0 0 0,0 3-55 0 0,3-14 2 0 0,0 1 1 0 0,0 0-1 0 0,0-1 0 0 0,0 1 0 0 0,0 0 0 0 0,0-1 0 0 0,0 1 0 0 0,1-1 0 0 0,-1 1 0 0 0,0 0 0 0 0,0-1 0 0 0,0 1 0 0 0,1 0 0 0 0,-1-1 0 0 0,0 1 1 0 0,1-1-1 0 0,-1 1 0 0 0,1-1 0 0 0,-1 1 0 0 0,1-1 0 0 0,-1 1 0 0 0,1-1 0 0 0,-1 1 0 0 0,1-1 0 0 0,-1 0 0 0 0,1 1 0 0 0,-1-1 0 0 0,1 0 1 0 0,-1 1-1 0 0,1-1 0 0 0,0 0 0 0 0,-1 0 0 0 0,1 0 0 0 0,0 1 0 0 0,-1-1 0 0 0,1 0 0 0 0,0 0 0 0 0,-1 0 0 0 0,1 0 0 0 0,0 0 0 0 0,-1 0 0 0 0,1 0 1 0 0,0-1-1 0 0,-1 1 0 0 0,1 0 0 0 0,0 0 0 0 0,0 0-2 0 0,37-9 42 0 0,-32 8-35 0 0,190-51-618 0 0,-67 17-1811 0 0,-118 32 2349 0 0,20-7-22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40.762"/>
    </inkml:context>
    <inkml:brush xml:id="br0">
      <inkml:brushProperty name="width" value="0.2" units="cm"/>
      <inkml:brushProperty name="height" value="0.2" units="cm"/>
      <inkml:brushProperty name="color" value="#E71224"/>
    </inkml:brush>
  </inkml:definitions>
  <inkml:trace contextRef="#ctx0" brushRef="#br0">0 235 5833 0 0,'0'-3'88'0'0,"1"-1"0"0"0,-1 0-1 0 0,1 0 1 0 0,0 0 0 0 0,0 0-1 0 0,1 1 1 0 0,-1-1 0 0 0,1 0 0 0 0,0 1-1 0 0,-1-1 1 0 0,2 1 0 0 0,-1 0-1 0 0,0-1 1 0 0,1 1 0 0 0,-1 0-1 0 0,1 1 1 0 0,0-1 0 0 0,0 0 0 0 0,0 1-1 0 0,0 0 1 0 0,3-2-88 0 0,10-6-23 0 0,1 1 0 0 0,0 0 0 0 0,1 1 0 0 0,2 0 23 0 0,12-6-308 0 0,30-13-504 0 0,70-36-2014 0 0,-108 50 2174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41.161"/>
    </inkml:context>
    <inkml:brush xml:id="br0">
      <inkml:brushProperty name="width" value="0.2" units="cm"/>
      <inkml:brushProperty name="height" value="0.2" units="cm"/>
      <inkml:brushProperty name="color" value="#E71224"/>
    </inkml:brush>
  </inkml:definitions>
  <inkml:trace contextRef="#ctx0" brushRef="#br0">1 179 6321 0 0,'0'-2'84'0'0,"0"0"0"0"0,0 0 0 0 0,0 0 1 0 0,0 0-1 0 0,0 0 0 0 0,0 0 0 0 0,1 0 0 0 0,-1 0 0 0 0,0 0 0 0 0,1 0 0 0 0,0 0 0 0 0,-1 0 0 0 0,1 0 0 0 0,0 0 0 0 0,0 1 0 0 0,0-1 0 0 0,0 0 0 0 0,0 1 0 0 0,1-1 0 0 0,-1 0 0 0 0,0 1 0 0 0,1 0 0 0 0,-1-1 0 0 0,1 1 0 0 0,0 0 0 0 0,-1 0 0 0 0,2-1-84 0 0,7-4 109 0 0,0 1 0 0 0,0 0 0 0 0,0 1-1 0 0,9-3-108 0 0,0 0 126 0 0,31-13-858 0 0,1 2 0 0 0,1 2-1 0 0,0 3 1 0 0,1 2-1 0 0,1 2 1 0 0,13 1 732 0 0,-43 8-500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20:40.244"/>
    </inkml:context>
    <inkml:brush xml:id="br0">
      <inkml:brushProperty name="width" value="0.2" units="cm"/>
      <inkml:brushProperty name="height" value="0.2" units="cm"/>
    </inkml:brush>
  </inkml:definitions>
  <inkml:trace contextRef="#ctx0" brushRef="#br0">0 1480 6601 0 0,'0'-8'416'0'0,"2"-7"-130"0"0,-2 15-291 0 0,1 0-1 0 0,-1 0 0 0 0,1 0 0 0 0,0 0 0 0 0,-1 0 1 0 0,1 0-1 0 0,-1 0 0 0 0,1 0 0 0 0,0 0 0 0 0,-1 0 0 0 0,1 0 1 0 0,-1 0-1 0 0,1 0 0 0 0,-1 0 0 0 0,1 0 0 0 0,0 0 1 0 0,-1 1-1 0 0,1-1 0 0 0,-1 0 0 0 0,1 1 0 0 0,-1-1 0 0 0,1 0 1 0 0,-1 1-1 0 0,1-1 0 0 0,-1 0 0 0 0,1 1 6 0 0,5 1 57 0 0,0 0-1 0 0,0-1 1 0 0,0 0 0 0 0,0 0-1 0 0,1 0 1 0 0,-1-1-1 0 0,0 0 1 0 0,0 0 0 0 0,1 0-1 0 0,-1-1 1 0 0,6-1-57 0 0,12-1 331 0 0,44-2 59 0 0,-1-4 1 0 0,0-2 0 0 0,-1-4 0 0 0,0-2-1 0 0,-1-3 1 0 0,-1-3-391 0 0,-19 5 48 0 0,0-2 1 0 0,-1-2-1 0 0,-1-2 0 0 0,-1-1 0 0 0,-2-3 0 0 0,0-1 0 0 0,-2-2 1 0 0,6-8-49 0 0,16-20 40 0 0,-2-2 0 0 0,8-16-40 0 0,56-73 104 0 0,-82 101-3 0 0,1 2 0 0 0,37-32-101 0 0,-52 56 12 0 0,1 1 0 0 0,0 1 0 0 0,2 1 0 0 0,0 2 0 0 0,27-13-12 0 0,126-47-42 0 0,-85 38-10 0 0,81-46 52 0 0,-76 28-10 0 0,-75 42 10 0 0,0 2 0 0 0,1 0 0 0 0,3 1 0 0 0,3-2 0 0 0,30-14 8 0 0,-14 5 86 0 0,1 2-1 0 0,1 2 0 0 0,42-10-93 0 0,-77 26 4 0 0,0 2 0 0 0,0-1 0 0 0,0 2 0 0 0,0 1 0 0 0,0 0 0 0 0,0 0 0 0 0,16 4-4 0 0,-21-1-2 0 0,1-1 0 0 0,-2 1 1 0 0,1 1-1 0 0,0 0 0 0 0,-1 1 1 0 0,1 0-1 0 0,-2 1 1 0 0,1 0-1 0 0,0 1 0 0 0,-1 0 1 0 0,2 3 1 0 0,11 11 1 0 0,-2 1 1 0 0,0 1 0 0 0,-1 1-1 0 0,-1 1 1 0 0,-2 1 0 0 0,-1 0-1 0 0,0 1 1 0 0,-2 1-1 0 0,10 29-1 0 0,3 6 31 0 0,3-2 0 0 0,2-1 0 0 0,3-1 0 0 0,3-2 0 0 0,1-1 0 0 0,4-3 0 0 0,1-1 0 0 0,3-2 0 0 0,6 1-31 0 0,-18-22 24 0 0,0-2 1 0 0,2-1-1 0 0,2-2 0 0 0,0-2 0 0 0,1-1-24 0 0,212 90 177 0 0,-36-17 112 0 0,-91-34-198 0 0,2-6-1 0 0,115 31-90 0 0,-99-46-101 0 0,72 8 101 0 0,-126-32-633 0 0,1-5 1 0 0,1-4-1 0 0,4-3 633 0 0,-43-3-736 0 0,15-1-4556 0 0,60 8 5292 0 0,-111-4-1037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58.033"/>
    </inkml:context>
    <inkml:brush xml:id="br0">
      <inkml:brushProperty name="width" value="0.2" units="cm"/>
      <inkml:brushProperty name="height" value="0.2" units="cm"/>
      <inkml:brushProperty name="color" value="#E71224"/>
    </inkml:brush>
  </inkml:definitions>
  <inkml:trace contextRef="#ctx0" brushRef="#br0">141 23 5561 0 0,'-3'-7'-194'0'0,"-3"-8"2475"0"0,4 15-1092 0 0,4 8-907 0 0,4 26-263 0 0,-2 1-1 0 0,-1-1 0 0 0,-1 25-18 0 0,-8 104-213 0 0,4-125 121 0 0,-39 397-863 0 0,20-300-1336 0 0,-6-1-1 0 0,-13 25 2292 0 0,30-127-1019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58.657"/>
    </inkml:context>
    <inkml:brush xml:id="br0">
      <inkml:brushProperty name="width" value="0.2" units="cm"/>
      <inkml:brushProperty name="height" value="0.2" units="cm"/>
      <inkml:brushProperty name="color" value="#E71224"/>
    </inkml:brush>
  </inkml:definitions>
  <inkml:trace contextRef="#ctx0" brushRef="#br0">40 24 7130 0 0,'0'-1'29'0'0,"0"0"1"0"0,-1 1 0 0 0,1-1 0 0 0,0 0-1 0 0,0 1 1 0 0,0-1 0 0 0,0 0 0 0 0,0 1-1 0 0,-1-1 1 0 0,1 0 0 0 0,0 1 0 0 0,0-1-1 0 0,1 0 1 0 0,-1 0 0 0 0,0 1-1 0 0,0-1 1 0 0,0 0 0 0 0,0 1 0 0 0,1-1-1 0 0,-1 0 1 0 0,0 1 0 0 0,1-1 0 0 0,-1 1-1 0 0,0-1 1 0 0,1 0 0 0 0,-1 1 0 0 0,1-1-1 0 0,-1 1 1 0 0,1-1 0 0 0,-1 1 0 0 0,1-1-1 0 0,-1 1 1 0 0,1 0 0 0 0,-1-1 0 0 0,1 1-1 0 0,0 0 1 0 0,-1-1 0 0 0,1 1 0 0 0,0 0-1 0 0,0-1-29 0 0,2 1 3 0 0,0 0-1 0 0,-1 0 0 0 0,1 0 1 0 0,0 1-1 0 0,0-1 0 0 0,0 1 1 0 0,0 0-1 0 0,0-1 0 0 0,2 2-2 0 0,5 2-130 0 0,7 1-537 0 0,0 1-1 0 0,0 0 1 0 0,0 2-1 0 0,-1 0 1 0 0,4 3 667 0 0,-20-10-15 0 0,1-1-1 0 0,-1 0 1 0 0,0 0-1 0 0,1 1 1 0 0,-1-1-1 0 0,0 0 1 0 0,1 1-1 0 0,-1-1 1 0 0,0 0-1 0 0,1 1 1 0 0,-1-1-1 0 0,0 1 1 0 0,0-1-1 0 0,0 0 1 0 0,1 1-1 0 0,-1-1 1 0 0,0 1-1 0 0,0-1 1 0 0,0 1-1 0 0,0-1 1 0 0,0 0-1 0 0,0 1 1 0 0,0-1-1 0 0,0 1 1 0 0,0-1 0 0 0,0 1-1 0 0,0-1 1 0 0,0 1-1 0 0,0-1 1 0 0,0 1-1 0 0,0-1 1 0 0,0 0-1 0 0,0 1 16 0 0,-14 14-40 0 0,-26 8 454 0 0,34-20-374 0 0,-1 1 37 0 0,-5 3 72 0 0,-1 0 0 0 0,-1-1 1 0 0,1 0-1 0 0,-1-1 0 0 0,0 0 0 0 0,0-1 0 0 0,-10 1-149 0 0,24-5-7 0 0,-1 0 0 0 0,0 0 0 0 0,1 0 0 0 0,-1 0 0 0 0,0 0 0 0 0,1 0 0 0 0,-1 0 0 0 0,0 0 0 0 0,1 0 0 0 0,-1 0 0 0 0,0 0 0 0 0,1 0 0 0 0,-1 0 0 0 0,0-1 1 0 0,1 1-1 0 0,-1 0 0 0 0,0-1 0 0 0,1 1 0 0 0,-1 0 0 0 0,1-1 0 0 0,-1 1 0 0 0,0-1 7 0 0,1 1-28 0 0,0-1 0 0 0,0 1 0 0 0,0-1 1 0 0,0 1-1 0 0,0 0 0 0 0,0-1 0 0 0,0 1 0 0 0,0-1 1 0 0,0 1-1 0 0,0-1 0 0 0,0 1 0 0 0,0-1 0 0 0,0 1 1 0 0,0-1-1 0 0,0 1 0 0 0,0-1 0 0 0,1 1 1 0 0,-1-1-1 0 0,0 1 0 0 0,0-1 0 0 0,1 1 0 0 0,-1-1 28 0 0,21-23-1338 0 0,-21 24 1313 0 0,14-14-863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1:59.600"/>
    </inkml:context>
    <inkml:brush xml:id="br0">
      <inkml:brushProperty name="width" value="0.2" units="cm"/>
      <inkml:brushProperty name="height" value="0.2" units="cm"/>
      <inkml:brushProperty name="color" value="#E71224"/>
    </inkml:brush>
  </inkml:definitions>
  <inkml:trace contextRef="#ctx0" brushRef="#br0">731 116 6961 0 0,'-6'-12'300'0'0,"-1"0"0"0"0,-1 0 0 0 0,0 1-1 0 0,-1 0 1 0 0,0 0 0 0 0,-5-4-300 0 0,10 12 6 0 0,0 0-1 0 0,1 0 1 0 0,-1 0 0 0 0,-1 0 0 0 0,1 1 0 0 0,0 0-1 0 0,-1-1 1 0 0,1 1 0 0 0,-1 1 0 0 0,1-1 0 0 0,-1 1-1 0 0,0 0 1 0 0,0 0 0 0 0,0 0 0 0 0,0 1 0 0 0,0 0-1 0 0,1 0 1 0 0,-1 0 0 0 0,-5 1-6 0 0,-19 5-114 0 0,1 2 0 0 0,-1 1 0 0 0,2 1 0 0 0,-1 1 0 0 0,2 2 0 0 0,-6 4 114 0 0,0 1 104 0 0,0 1 1 0 0,1 2-1 0 0,1 1 1 0 0,1 2-1 0 0,1 1 1 0 0,2 1-1 0 0,0 1 0 0 0,2 1 1 0 0,1 1-1 0 0,1 1 1 0 0,1 2-1 0 0,-14 30-104 0 0,32-57 1 0 0,1 0-1 0 0,-1 1 0 0 0,1 0 1 0 0,1-1-1 0 0,-1 1 0 0 0,1 0 1 0 0,0 0-1 0 0,0 0 0 0 0,1 0 1 0 0,-1 0-1 0 0,1-1 0 0 0,1 1 1 0 0,0 6-1 0 0,-1-10 0 0 0,1 0 1 0 0,0 0-1 0 0,-1 0 1 0 0,1 0 0 0 0,0 0-1 0 0,0 0 1 0 0,0 0-1 0 0,0 0 1 0 0,0 0-1 0 0,1 0 1 0 0,-1-1 0 0 0,0 1-1 0 0,1 0 1 0 0,-1-1-1 0 0,1 1 1 0 0,0-1 0 0 0,0 0-1 0 0,-1 0 1 0 0,1 1-1 0 0,0-1 1 0 0,0 0 0 0 0,0 0-1 0 0,0-1 1 0 0,0 1-1 0 0,0 0 1 0 0,1-1 0 0 0,-1 1-1 0 0,0-1 1 0 0,0 0-1 0 0,0 0 1 0 0,1 1-1 0 0,-1-1 1 0 0,0-1 0 0 0,0 1-1 0 0,0 0 1 0 0,0-1-1 0 0,1 1 1 0 0,-1-1-1 0 0,8-1 5 0 0,-1 0-1 0 0,0-1 1 0 0,0 0 0 0 0,0-1-1 0 0,0 0 1 0 0,-1 0 0 0 0,0-1-1 0 0,6-4-4 0 0,15-12 9 0 0,20-18-9 0 0,-14 10 3 0 0,23-22 45 0 0,28-33-48 0 0,-83 82 2 0 0,48-53 46 0 0,-24 25 77 0 0,19-16-125 0 0,-46 45 17 0 0,1 1 1 0 0,0-1-1 0 0,-1 0 0 0 0,1 0 1 0 0,0 1-1 0 0,0-1 0 0 0,0 0 0 0 0,-1 1 1 0 0,1-1-1 0 0,0 1 0 0 0,0-1 1 0 0,0 1-1 0 0,0 0 0 0 0,0-1 1 0 0,0 1-1 0 0,0 0 0 0 0,0-1 1 0 0,0 1-1 0 0,0 0 0 0 0,0 0 0 0 0,0 0 1 0 0,0 0-1 0 0,0 0 0 0 0,0 0-17 0 0,0 1 14 0 0,-1-1-1 0 0,1 1 1 0 0,0 0-1 0 0,-1 0 1 0 0,0-1-1 0 0,1 1 1 0 0,-1 0-1 0 0,1 0 1 0 0,-1-1-1 0 0,0 1 1 0 0,0 0-1 0 0,1 0 1 0 0,-1 0-1 0 0,0 0 1 0 0,0-1-1 0 0,0 1 1 0 0,0 0-1 0 0,0 0 1 0 0,0 0-1 0 0,0 0 1 0 0,0 0-14 0 0,-1 10 144 0 0,-1 0-1 0 0,0-1 1 0 0,-3 10-144 0 0,-35 109 367 0 0,-6-2 0 0 0,-34 60-367 0 0,51-119 62 0 0,2 1-1 0 0,3 4-61 0 0,15-40-230 0 0,1 0 0 0 0,1 1-1 0 0,2 0 1 0 0,2 0 0 0 0,0 19 230 0 0,9-15-1291 0 0,-4-21 458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2:00.504"/>
    </inkml:context>
    <inkml:brush xml:id="br0">
      <inkml:brushProperty name="width" value="0.2" units="cm"/>
      <inkml:brushProperty name="height" value="0.2" units="cm"/>
      <inkml:brushProperty name="color" value="#E71224"/>
    </inkml:brush>
  </inkml:definitions>
  <inkml:trace contextRef="#ctx0" brushRef="#br0">226 1 4657 0 0,'0'0'411'0'0,"0"0"74"0"0,0 0 22 0 0,0 0 6 0 0,0 0-3 0 0,0 0 33 0 0,-1 0-391 0 0,0 1 0 0 0,0 0-1 0 0,0-1 1 0 0,0 1 0 0 0,0 0 0 0 0,0 0 0 0 0,0 0 0 0 0,0 0 0 0 0,1 0 0 0 0,-1 0 0 0 0,0 0 0 0 0,0 0 0 0 0,1 0 0 0 0,-1 0-152 0 0,-64 164 193 0 0,54-139-179 0 0,-27 71 51 0 0,3 2-1 0 0,-20 99-64 0 0,52-183 1 0 0,1 0 0 0 0,0-1 0 0 0,1 1 0 0 0,0 0 0 0 0,2 0 0 0 0,-1 0 1 0 0,3 6-2 0 0,-2-15 1 0 0,0 0 0 0 0,1 1 1 0 0,0-1-1 0 0,0 0 1 0 0,0-1-1 0 0,1 1 1 0 0,0 0-1 0 0,0-1 0 0 0,0 1 1 0 0,1-1-1 0 0,0 0 1 0 0,0 0-1 0 0,0-1 0 0 0,1 1 1 0 0,-1-1-1 0 0,1 0 1 0 0,0 0-1 0 0,3 2-1 0 0,6 2 5 0 0,0-1-1 0 0,0 0 1 0 0,1 0-1 0 0,0-2 1 0 0,0 0 0 0 0,1-1-1 0 0,-1 0 1 0 0,1-1-1 0 0,0-1 1 0 0,0 0-1 0 0,-1-1 1 0 0,1-1 0 0 0,4-1-5 0 0,13-2-3 0 0,0-1 0 0 0,0-1 0 0 0,-1-2 0 0 0,0-2 1 0 0,27-10 2 0 0,-40 12 6 0 0,45-16-389 0 0,35-18 383 0 0,-82 32-88 0 0,1 0 0 0 0,-1-1 1 0 0,-1-1-1 0 0,0 0 0 0 0,0-1 0 0 0,-1-1 1 0 0,10-12 87 0 0,-19 19-7 0 0,-1-1 0 0 0,-1 0 0 0 0,1 0 1 0 0,-1 0-1 0 0,-1 0 0 0 0,1-1 0 0 0,-1 1 1 0 0,0-1-1 0 0,-1 0 0 0 0,0 0 0 0 0,0 0 1 0 0,-1 0-1 0 0,0 0 0 0 0,0-7 7 0 0,-1 11 10 0 0,0-1-1 0 0,0 1 1 0 0,0-1-1 0 0,-1 1 0 0 0,1-1 1 0 0,-1 1-1 0 0,-1 0 1 0 0,1 0-1 0 0,0-1 1 0 0,-1 1-1 0 0,0 0 1 0 0,0 0-1 0 0,0 1 1 0 0,-1-1-1 0 0,1 0 1 0 0,-1 1-1 0 0,0-1 1 0 0,0 1-1 0 0,0 0 1 0 0,0 0-1 0 0,0 0 0 0 0,-1 0 1 0 0,1 1-1 0 0,-1-1 1 0 0,0 1-1 0 0,0 0 1 0 0,0 0-1 0 0,0 0-9 0 0,-3 0 41 0 0,-1 0-1 0 0,1 1 1 0 0,0-1 0 0 0,-1 1-1 0 0,1 1 1 0 0,-1-1-1 0 0,1 1 1 0 0,-1 1-1 0 0,1-1 1 0 0,-1 1 0 0 0,1 1-1 0 0,-1-1 1 0 0,0 2-41 0 0,-15 4 138 0 0,0 0 1 0 0,0 2-1 0 0,-8 5-138 0 0,-13 8 203 0 0,0 2 0 0 0,1 1 0 0 0,2 2-1 0 0,-2 5-202 0 0,15-10 37 0 0,1 1 0 0 0,1 1-1 0 0,1 2 1 0 0,1 1-1 0 0,2 0 1 0 0,0 3-37 0 0,15-22-238 0 0,1 1 1 0 0,1 0-1 0 0,-1 0 0 0 0,2 1 1 0 0,-1-1-1 0 0,1 1 0 0 0,1 0 1 0 0,-1 0-1 0 0,2 0 0 0 0,0 1 1 0 0,0-1-1 0 0,0 1 0 0 0,2-1 1 0 0,-1 5 237 0 0,4 5-624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4:32.147"/>
    </inkml:context>
    <inkml:brush xml:id="br0">
      <inkml:brushProperty name="width" value="0.2" units="cm"/>
      <inkml:brushProperty name="height" value="0.2" units="cm"/>
      <inkml:brushProperty name="color" value="#E71224"/>
    </inkml:brush>
  </inkml:definitions>
  <inkml:trace contextRef="#ctx0" brushRef="#br0">45 1 8394,'-4'23'-48,"-1"6"-40,-3-8-8,2 2-168,2-6-184,-2 10 200,1 6 47,-1-12-47</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35.536"/>
    </inkml:context>
    <inkml:brush xml:id="br0">
      <inkml:brushProperty name="width" value="0.2" units="cm"/>
      <inkml:brushProperty name="height" value="0.2" units="cm"/>
    </inkml:brush>
  </inkml:definitions>
  <inkml:trace contextRef="#ctx0" brushRef="#br0">209 12 1504 0 0,'-5'-12'1130'0'0,"4"12"830"0"0,3 7-2370 0 0,1 3 611 0 0,0 0 1 0 0,-1 1-1 0 0,0-1 1 0 0,-1 1-1 0 0,0 0 1 0 0,-1 0-1 0 0,0-1 1 0 0,0 1-1 0 0,-2 2-201 0 0,1 22 243 0 0,-5 116 596 0 0,-21 118-839 0 0,-6-42 20 0 0,-39 127-20 0 0,29-204-974 0 0,38-135 423 0 0,0 0 0 0 0,-1 0 0 0 0,-6 10 551 0 0,8-19-431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36.346"/>
    </inkml:context>
    <inkml:brush xml:id="br0">
      <inkml:brushProperty name="width" value="0.2" units="cm"/>
      <inkml:brushProperty name="height" value="0.2" units="cm"/>
    </inkml:brush>
  </inkml:definitions>
  <inkml:trace contextRef="#ctx0" brushRef="#br0">47 362 336 0 0,'-2'-5'488'0'0,"0"1"1"0"0,0-1-1 0 0,-1 0 0 0 0,0 1 0 0 0,0-1 1 0 0,0 1-1 0 0,-3-2-488 0 0,4 4 137 0 0,0 0-1 0 0,0 0 1 0 0,1 0-1 0 0,-1 0 1 0 0,0 0 0 0 0,1 0-1 0 0,-1-1 1 0 0,1 1 0 0 0,0 0-1 0 0,0-1 1 0 0,0 1-1 0 0,0-1 1 0 0,0 0 0 0 0,0 1-1 0 0,1-1 1 0 0,-1 0 0 0 0,1 1-1 0 0,0-1 1 0 0,0 0 0 0 0,0 0-1 0 0,0 1 1 0 0,0-1-1 0 0,0 0 1 0 0,1 1 0 0 0,0-1-1 0 0,-1 0 1 0 0,2-1-137 0 0,3-9 137 0 0,1 0-1 0 0,1 0 1 0 0,0 1 0 0 0,0 0 0 0 0,1 0-1 0 0,1 1 1 0 0,0 0 0 0 0,1 1-1 0 0,1-1-136 0 0,2-1 59 0 0,1 1 0 0 0,1 0 0 0 0,0 1-1 0 0,0 1 1 0 0,1 0 0 0 0,16-6-59 0 0,-6 3 5 0 0,1 2 1 0 0,1 0 0 0 0,-1 2-1 0 0,1 0 1 0 0,5 2-6 0 0,-23 4 7 0 0,1 1 0 0 0,-1 0 0 0 0,1 1 1 0 0,0 0-1 0 0,-1 1 0 0 0,1 0 0 0 0,0 1 0 0 0,-1 0 1 0 0,0 0-1 0 0,1 1 0 0 0,-1 1 0 0 0,0-1 1 0 0,0 2-1 0 0,-1-1 0 0 0,7 5-7 0 0,143 96 127 0 0,-155-101-121 0 0,1-1 1 0 0,0 1-1 0 0,-1 0 0 0 0,0 0 1 0 0,1 0-1 0 0,-2 0 1 0 0,1 1-1 0 0,0 0 1 0 0,-1-1-1 0 0,0 1 0 0 0,0 0 1 0 0,0 1-1 0 0,-1-1 1 0 0,0 1-1 0 0,0-1 1 0 0,1 6-7 0 0,-2-4 19 0 0,0 1 1 0 0,-1-1-1 0 0,0 0 1 0 0,0 1-1 0 0,0-1 1 0 0,-1 0 0 0 0,0 0-1 0 0,-1 1 1 0 0,1-1-1 0 0,-2 0 1 0 0,1 0 0 0 0,-1 1-20 0 0,-6 11 37 0 0,0-2 0 0 0,-1 1 0 0 0,-1-2 1 0 0,-1 1-1 0 0,0-1 0 0 0,-1-1 1 0 0,0 0-1 0 0,-2-1 0 0 0,-5 4-37 0 0,2-3 17 0 0,-1 0 1 0 0,-1-2-1 0 0,0 0 0 0 0,-1-1 0 0 0,0-2 1 0 0,-1 0-1 0 0,-4 1-17 0 0,-4-1 27 0 0,-2-1 0 0 0,1-1 0 0 0,-1-2 1 0 0,-31 3-28 0 0,42-7-159 0 0,16 0 14 0 0,-1-1 0 0 0,1-1 0 0 0,-1 1-1 0 0,1-1 1 0 0,-1 0 0 0 0,0 0 0 0 0,1-1-1 0 0,-6-1 146 0 0,11 2-89 0 0,-1 0 1 0 0,1 0-1 0 0,-1-1 0 0 0,1 1 0 0 0,-1 0 0 0 0,1 0 0 0 0,0-1 1 0 0,-1 1-1 0 0,1-1 0 0 0,0 1 0 0 0,-1 0 0 0 0,1-1 0 0 0,0 1 1 0 0,0-1-1 0 0,-1 1 0 0 0,1 0 0 0 0,0-1 0 0 0,0 1 0 0 0,0-1 1 0 0,0 1-1 0 0,-1-1 0 0 0,1 1 0 0 0,0-1 0 0 0,0 1 0 0 0,0-1 1 0 0,0 1-1 0 0,0-1 0 0 0,0 1 0 0 0,0-1 0 0 0,0 1 0 0 0,1-1 1 0 0,-1 1-1 0 0,0-1 0 0 0,0 1 0 0 0,0-1 0 0 0,1 1 89 0 0,3-10-1512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38.478"/>
    </inkml:context>
    <inkml:brush xml:id="br0">
      <inkml:brushProperty name="width" value="0.2" units="cm"/>
      <inkml:brushProperty name="height" value="0.2" units="cm"/>
    </inkml:brush>
  </inkml:definitions>
  <inkml:trace contextRef="#ctx0" brushRef="#br0">0 89 3825 0 0,'0'0'32'0'0,"5"0"48"0"0,42 8 189 0 0,-2 1-9 0 0,-26-8-214 0 0,1 0-1 0 0,-1-2 1 0 0,0 0-1 0 0,0-1 0 0 0,0-1 1 0 0,7-3-46 0 0,32-9-96 0 0,21-11 96 0 0,-45 14-563 0 0,1 1 1 0 0,0 2 0 0 0,0 1-1 0 0,1 1 1 0 0,20 1 562 0 0,23 6-1033 0 0,-52 1 779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39.243"/>
    </inkml:context>
    <inkml:brush xml:id="br0">
      <inkml:brushProperty name="width" value="0.2" units="cm"/>
      <inkml:brushProperty name="height" value="0.2" units="cm"/>
    </inkml:brush>
  </inkml:definitions>
  <inkml:trace contextRef="#ctx0" brushRef="#br0">0 0 9826 0 0,'0'0'16'0'0,"16"15"-13"0"0,-10-10-16 0 0,0 0 1 0 0,1 0-1 0 0,0-1 1 0 0,-1 0-1 0 0,1-1 0 0 0,1 1 1 0 0,-1-1-1 0 0,0-1 1 0 0,1 1-1 0 0,-1-1 1 0 0,1-1-1 0 0,0 1 0 0 0,0-1 1 0 0,0-1-1 0 0,0 1 1 0 0,-1-2-1 0 0,4 1 13 0 0,23-2-99 0 0,-1-2-1 0 0,1-1 0 0 0,13-5 100 0 0,-33 7-15 0 0,29-5-1624 0 0,39-3 1639 0 0,-65 10-975 0 0,0 0 0 0 0,1 1 0 0 0,-1 1 0 0 0,0 1 0 0 0,0 0 0 0 0,5 2 975 0 0,-7 0-1108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39.568"/>
    </inkml:context>
    <inkml:brush xml:id="br0">
      <inkml:brushProperty name="width" value="0.2" units="cm"/>
      <inkml:brushProperty name="height" value="0.2" units="cm"/>
    </inkml:brush>
  </inkml:definitions>
  <inkml:trace contextRef="#ctx0" brushRef="#br0">1 10 8650 0 0,'0'0'523'0'0,"0"0"-492"0"0,0-1 1 0 0,1 0 0 0 0,-1 1-1 0 0,0-1 1 0 0,1 1 0 0 0,-1-1 0 0 0,1 1-1 0 0,-1-1 1 0 0,1 1 0 0 0,-1-1-1 0 0,1 1 1 0 0,-1-1 0 0 0,1 1-1 0 0,-1 0 1 0 0,1-1 0 0 0,0 1 0 0 0,-1 0-1 0 0,1-1 1 0 0,0 1 0 0 0,-1 0-1 0 0,1 0 1 0 0,0 0-32 0 0,252 11 156 0 0,-184-10-464 0 0,-12 1-2750 0 0,23-5 3058 0 0,-55 1-115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20:41.175"/>
    </inkml:context>
    <inkml:brush xml:id="br0">
      <inkml:brushProperty name="width" value="0.2" units="cm"/>
      <inkml:brushProperty name="height" value="0.2" units="cm"/>
    </inkml:brush>
  </inkml:definitions>
  <inkml:trace contextRef="#ctx0" brushRef="#br0">67 38 7314 0 0,'0'-36'1681'0'0,"0"34"-1657"0"0,0 2-28 0 0,0 0-16 0 0,0 0-5 0 0,0 0-30 0 0,0 0-3 0 0,0 0-10 0 0,0 0-20 0 0,0 0 5 0 0,0 0 0 0 0,0 0-5 0 0,0 0 24 0 0,-2 15 57 0 0,-16 40 1036 0 0,0 11-1029 0 0,8-21 295 0 0,2 1-1 0 0,2 0 1 0 0,3 1 0 0 0,1 13-295 0 0,4 33 313 0 0,9 60-313 0 0,5-35 239 0 0,25 90-239 0 0,41 114 79 0 0,-35-148-222 0 0,29 93-2403 0 0,-42-150 496 0 0,-11-38 367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0.206"/>
    </inkml:context>
    <inkml:brush xml:id="br0">
      <inkml:brushProperty name="width" value="0.2" units="cm"/>
      <inkml:brushProperty name="height" value="0.2" units="cm"/>
    </inkml:brush>
  </inkml:definitions>
  <inkml:trace contextRef="#ctx0" brushRef="#br0">8 1 4401 0 0,'0'0'381'0'0,"0"0"-255"0"0,-1 0-22 0 0,1 0 0 0 0,0 0-1 0 0,0 0 1 0 0,-1 0 0 0 0,1 0 0 0 0,0 0 0 0 0,-1 0 0 0 0,1 0 0 0 0,0 0 0 0 0,0 0 0 0 0,-1 1 0 0 0,1-1 0 0 0,0 0 0 0 0,-1 0 0 0 0,1 0 0 0 0,0 0-1 0 0,0 0 1 0 0,0 1 0 0 0,-1-1 0 0 0,1 0 0 0 0,0 0 0 0 0,0 1 0 0 0,0-1 0 0 0,-1 0 0 0 0,1 0 0 0 0,0 0 0 0 0,0 1 0 0 0,0-1 0 0 0,0 0 0 0 0,0 1-1 0 0,-1-1 1 0 0,1 0 0 0 0,0 0 0 0 0,0 1 0 0 0,0-1 0 0 0,0 0 0 0 0,0 1 0 0 0,0-1 0 0 0,0 0 0 0 0,0 1 0 0 0,0-1 0 0 0,0 0-104 0 0,2 2 2 0 0,-1 0 0 0 0,0-1 1 0 0,0 1-1 0 0,1-1 0 0 0,-1 1 1 0 0,1-1-1 0 0,0 0 0 0 0,-1 0 1 0 0,1 0-1 0 0,0 0 0 0 0,-1 0 1 0 0,1 0-1 0 0,0 0 0 0 0,0 0 1 0 0,0-1-1 0 0,0 1 0 0 0,0-1 1 0 0,0 1-1 0 0,0-1 0 0 0,1 0-2 0 0,-1 1-27 0 0,0-1 0 0 0,0 1 0 0 0,0 0-1 0 0,0 0 1 0 0,0 0 0 0 0,0 0 0 0 0,0 0-1 0 0,0 1 1 0 0,0-1 0 0 0,0 0 0 0 0,0 1-1 0 0,-1-1 1 0 0,1 1 0 0 0,-1 0 0 0 0,1 0-1 0 0,-1-1 1 0 0,0 1 0 0 0,1 0 0 0 0,-1 0-1 0 0,0 0 1 0 0,0 1 0 0 0,-1-1 0 0 0,1 0-1 0 0,0 0 1 0 0,-1 0 0 0 0,1 0 0 0 0,-1 2 27 0 0,2 5-25 0 0,-1-1 0 0 0,0 1 0 0 0,0-1 0 0 0,-1 1 0 0 0,0-1 0 0 0,-2 8 25 0 0,2-14 7 0 0,-1 1-1 0 0,0 0 1 0 0,0-1 0 0 0,-1 1 0 0 0,1-1 0 0 0,0 1 0 0 0,-1-1-1 0 0,0 0 1 0 0,1 1 0 0 0,-1-1 0 0 0,0 0 0 0 0,0 0 0 0 0,0 0-1 0 0,-2 1-6 0 0,-15 18 114 0 0,19-20-94 0 0,0-1-61 0 0,0 0-97 0 0,0 0-63 0 0,0 0-195 0 0,10-23-956 0 0,-5 11 1274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0.752"/>
    </inkml:context>
    <inkml:brush xml:id="br0">
      <inkml:brushProperty name="width" value="0.2" units="cm"/>
      <inkml:brushProperty name="height" value="0.2" units="cm"/>
    </inkml:brush>
  </inkml:definitions>
  <inkml:trace contextRef="#ctx0" brushRef="#br0">124 0 5745 0 0,'-4'5'250'0'0,"1"-1"0"0"0,-1 1 0 0 0,1 0 0 0 0,1 0 0 0 0,-1 0-1 0 0,1 0 1 0 0,0 0 0 0 0,0 0 0 0 0,0 2-250 0 0,-14 55 943 0 0,13-44-1110 0 0,-18 94 311 0 0,6 1 0 0 0,3 11-144 0 0,0 4-27 0 0,10-107 15 0 0,-7 62-3078 0 0,3 37 3090 0 0,6-96-1008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1.368"/>
    </inkml:context>
    <inkml:brush xml:id="br0">
      <inkml:brushProperty name="width" value="0.2" units="cm"/>
      <inkml:brushProperty name="height" value="0.2" units="cm"/>
    </inkml:brush>
  </inkml:definitions>
  <inkml:trace contextRef="#ctx0" brushRef="#br0">1 66 9026 0 0,'16'4'26'0'0,"1"-1"0"0"0,0-1 0 0 0,0-1 0 0 0,0 0 0 0 0,0-1 0 0 0,0-1 0 0 0,15-3-26 0 0,18-5 166 0 0,46-15-166 0 0,-62 14-583 0 0,1 1 0 0 0,0 2 1 0 0,0 2-1 0 0,0 0 0 0 0,4 3 583 0 0,-34 2-79 0 0,-1 0 0 0 0,1 0 0 0 0,-1 0 0 0 0,1 1-1 0 0,-1 0 1 0 0,1 0 0 0 0,-1 0 0 0 0,0 1 0 0 0,1-1 0 0 0,-1 1 0 0 0,0 0-1 0 0,0 0 1 0 0,2 2 79 0 0,-4-2 21 0 0,1 0-1 0 0,-1 0 0 0 0,0 0 0 0 0,0 0 0 0 0,-1 1 0 0 0,1-1 0 0 0,0 1 1 0 0,-1-1-1 0 0,1 1 0 0 0,-1 0 0 0 0,0-1 0 0 0,0 1 0 0 0,0 0 1 0 0,0 0-1 0 0,-1 0 0 0 0,1 0 0 0 0,-1 0 0 0 0,0 0 0 0 0,1 0 0 0 0,-1 0 1 0 0,-1 0-21 0 0,-1 23 382 0 0,-1-1 1 0 0,-2 1 0 0 0,-1-1 0 0 0,0 0 0 0 0,-2 0 0 0 0,-10 20-383 0 0,-1 10 239 0 0,-52 136 360 0 0,57-158-1697 0 0,-2 0-1 0 0,-1-2 1 0 0,-2 0 0 0 0,-15 18 1098 0 0,25-37-1266 0 0,5 0-177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1.727"/>
    </inkml:context>
    <inkml:brush xml:id="br0">
      <inkml:brushProperty name="width" value="0.2" units="cm"/>
      <inkml:brushProperty name="height" value="0.2" units="cm"/>
    </inkml:brush>
  </inkml:definitions>
  <inkml:trace contextRef="#ctx0" brushRef="#br0">220 1 9098 0 0,'-5'14'-109'0'0,"-97"227"-413"0"0,69-174-3284 0 0,-16 20 3806 0 0,23-45-2180 0 0,22-34 2092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2.067"/>
    </inkml:context>
    <inkml:brush xml:id="br0">
      <inkml:brushProperty name="width" value="0.2" units="cm"/>
      <inkml:brushProperty name="height" value="0.2" units="cm"/>
    </inkml:brush>
  </inkml:definitions>
  <inkml:trace contextRef="#ctx0" brushRef="#br0">48 1 48 0 0,'23'0'560'0'0,"1"2"-1"0"0,-1 0 1 0 0,-1 2 0 0 0,1 0-1 0 0,0 2 1 0 0,-1 0 0 0 0,6 4-560 0 0,-16-6 150 0 0,-1 0 1 0 0,-1 2 0 0 0,1-1-1 0 0,-1 1 1 0 0,0 0 0 0 0,0 1-1 0 0,-1 1 1 0 0,1-1 0 0 0,-2 1-1 0 0,1 1 1 0 0,-1 0-1 0 0,-1 0 1 0 0,1 0 0 0 0,-2 1-1 0 0,1 0-150 0 0,-2 0 353 0 0,0 0 0 0 0,0 0 0 0 0,-1 0 0 0 0,0 0 0 0 0,-1 0 0 0 0,0 3-353 0 0,-2-9 50 0 0,-1 0 1 0 0,1 0-1 0 0,-1 0 0 0 0,0-1 0 0 0,0 1 0 0 0,0 0 0 0 0,-1 0 0 0 0,1-1 1 0 0,-1 1-1 0 0,0 0 0 0 0,0 0 0 0 0,0-1 0 0 0,-1 1 0 0 0,1-1 1 0 0,-1 1-1 0 0,0-1 0 0 0,0 0 0 0 0,-2 3-50 0 0,-16 18-27 0 0,0-2 0 0 0,-2 0 0 0 0,0-2 0 0 0,-1 0 0 0 0,-1-2 0 0 0,-1 0 0 0 0,-1-2 0 0 0,0-1 0 0 0,-1 0 0 0 0,-1-3 0 0 0,-17 7 27 0 0,34-16-812 0 0,0 1 0 0 0,0-2 0 0 0,0 1 0 0 0,0-2 0 0 0,-4 1 812 0 0,-2-2-1496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2.415"/>
    </inkml:context>
    <inkml:brush xml:id="br0">
      <inkml:brushProperty name="width" value="0.2" units="cm"/>
      <inkml:brushProperty name="height" value="0.2" units="cm"/>
    </inkml:brush>
  </inkml:definitions>
  <inkml:trace contextRef="#ctx0" brushRef="#br0">0 241 10914 0 0,'0'0'46'0'0,"0"-1"0"0"0,0 1 0 0 0,0 0 0 0 0,1 0 0 0 0,-1 0 0 0 0,0 0-1 0 0,0 0 1 0 0,0 0 0 0 0,0 0 0 0 0,0 0 0 0 0,0 0 0 0 0,0 0 0 0 0,0 0-1 0 0,0 0 1 0 0,0 0 0 0 0,0 0 0 0 0,0 0 0 0 0,0 0 0 0 0,0 0 0 0 0,0 0-1 0 0,0-1 1 0 0,0 1 0 0 0,0 0 0 0 0,0 0 0 0 0,0 0 0 0 0,0 0 0 0 0,0 0-1 0 0,0 0 1 0 0,0 0 0 0 0,0 0 0 0 0,0 0 0 0 0,0 0 0 0 0,0 0 0 0 0,0 0-1 0 0,0 0 1 0 0,0 0 0 0 0,0 0 0 0 0,0 0 0 0 0,-1-1 0 0 0,1 1-46 0 0,14-1 318 0 0,21-1-700 0 0,-33 1 484 0 0,16 0-95 0 0,0-2 0 0 0,1 0 0 0 0,-1-2 1 0 0,0 0-1 0 0,-1-1 0 0 0,14-6-7 0 0,11-7-272 0 0,-2-1 1 0 0,7-7 271 0 0,146-94-6319 0 0,-170 109 4792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4.178"/>
    </inkml:context>
    <inkml:brush xml:id="br0">
      <inkml:brushProperty name="width" value="0.2" units="cm"/>
      <inkml:brushProperty name="height" value="0.2" units="cm"/>
    </inkml:brush>
  </inkml:definitions>
  <inkml:trace contextRef="#ctx0" brushRef="#br0">198 1 10378 0 0,'0'0'-76'0'0,"-2"2"-14"0"0,1-1 82 0 0,0 0 1 0 0,0 0-1 0 0,0 0 1 0 0,0 0-1 0 0,0 0 1 0 0,0 0 0 0 0,0 1-1 0 0,0-1 1 0 0,1 0-1 0 0,-1 1 1 0 0,1-1 0 0 0,-1 0-1 0 0,1 1 1 0 0,-1-1-1 0 0,1 1 1 0 0,0-1-1 0 0,0 1 1 0 0,-1-1 0 0 0,1 1-1 0 0,0-1 1 0 0,1 1 7 0 0,4 37-122 0 0,1-9 145 0 0,-2 13 6 0 0,-2 1 0 0 0,-2-1 0 0 0,-1 1 0 0 0,-3-1 0 0 0,-3 13-29 0 0,-22 80-629 0 0,-7-1-1 0 0,-35 85 630 0 0,59-189-23 0 0,-3 11 42 0 0,-10 40-19 0 0,24-81-18 0 0,1-1-30 0 0,7-5-131 0 0,3-9-193 0 0,0 0 0 0 0,-1-1 0 0 0,-1-1 0 0 0,7-15 372 0 0,6-10-774 0 0,30-55-886 0 0,4 3 0 0 0,5 3 0 0 0,47-54 1660 0 0,-68 96 244 0 0,-25 28 291 0 0,2 0 0 0 0,0 2 0 0 0,1 0-1 0 0,1 0 1 0 0,0 2 0 0 0,2 0 0 0 0,2 0-535 0 0,-19 14 165 0 0,0 0 0 0 0,0 0 0 0 0,0 1 0 0 0,0-1 0 0 0,1 1 0 0 0,-1 0-1 0 0,1 0 1 0 0,-1 0 0 0 0,1 1 0 0 0,-1-1 0 0 0,1 1 0 0 0,-1-1 0 0 0,1 1 0 0 0,-1 0 0 0 0,1 1 0 0 0,-1-1 0 0 0,4 1-165 0 0,-4 0 76 0 0,0 1-1 0 0,0-1 1 0 0,0 0-1 0 0,0 1 1 0 0,-1 0-1 0 0,1 0 1 0 0,-1-1 0 0 0,0 2-1 0 0,1-1 1 0 0,-1 0-1 0 0,0 0 1 0 0,0 1-1 0 0,0-1 1 0 0,0 1 0 0 0,-1-1-1 0 0,1 1 1 0 0,-1 0-1 0 0,1 0 1 0 0,-1-1-1 0 0,1 4-75 0 0,3 12 168 0 0,0 0 0 0 0,0 0 0 0 0,-2 1 0 0 0,0 0 0 0 0,-2-1-1 0 0,0 8-167 0 0,-1 40 373 0 0,-4 12-373 0 0,0-5 101 0 0,2-27-119 0 0,-1 55-18 0 0,4-88-375 0 0,0 0 0 0 0,0-1-1 0 0,1 1 1 0 0,1-1-1 0 0,0 1 1 0 0,3 5 411 0 0,-1-7-932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4.581"/>
    </inkml:context>
    <inkml:brush xml:id="br0">
      <inkml:brushProperty name="width" value="0.2" units="cm"/>
      <inkml:brushProperty name="height" value="0.2" units="cm"/>
    </inkml:brush>
  </inkml:definitions>
  <inkml:trace contextRef="#ctx0" brushRef="#br0">8 143 8834 0 0,'0'0'37'0'0,"-1"0"0"0"0,1 0 1 0 0,-1 1-1 0 0,1-1 0 0 0,0 0 1 0 0,-1 0-1 0 0,1 1 0 0 0,-1-1 1 0 0,1 0-1 0 0,0 1 0 0 0,-1-1 1 0 0,1 1-1 0 0,0-1 0 0 0,-1 0 0 0 0,1 1 1 0 0,0-1-1 0 0,-1 1 0 0 0,1-1 1 0 0,0 1-1 0 0,0-1 0 0 0,0 1 1 0 0,0-1-1 0 0,-1 1 0 0 0,1-1 0 0 0,0 1 1 0 0,0-1-1 0 0,0 1 0 0 0,0-1 1 0 0,0 1-1 0 0,0-1 0 0 0,0 1-37 0 0,1 0 31 0 0,0 0 0 0 0,-1 0 0 0 0,1-1 0 0 0,-1 1 0 0 0,1 0 0 0 0,0-1 0 0 0,0 1 0 0 0,-1 0 0 0 0,1-1 0 0 0,0 1 0 0 0,0-1 0 0 0,0 1 0 0 0,0-1 0 0 0,0 1 0 0 0,0-1-31 0 0,35 9 331 0 0,-24-9-268 0 0,1 0-1 0 0,0-1 1 0 0,0 0-1 0 0,-1-1 1 0 0,1-1-1 0 0,-1 0 1 0 0,8-3-63 0 0,19-8 40 0 0,25-14-40 0 0,10-4-184 0 0,6 3-2293 0 0,3 3 2477 0 0,-35 14-5324 0 0,17-2 5324 0 0,-44 10-1607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4.935"/>
    </inkml:context>
    <inkml:brush xml:id="br0">
      <inkml:brushProperty name="width" value="0.2" units="cm"/>
      <inkml:brushProperty name="height" value="0.2" units="cm"/>
    </inkml:brush>
  </inkml:definitions>
  <inkml:trace contextRef="#ctx0" brushRef="#br0">6 109 8314 0 0,'0'0'35'0'0,"0"-1"1"0"0,-1 1 0 0 0,1 0-1 0 0,0 0 1 0 0,0 0 0 0 0,0 0-1 0 0,0 0 1 0 0,-1 0-1 0 0,1 0 1 0 0,0 0 0 0 0,0 0-1 0 0,0 0 1 0 0,-1 0 0 0 0,1 0-1 0 0,0 0 1 0 0,0 1-1 0 0,0-1 1 0 0,0 0 0 0 0,-1 0-1 0 0,1 0 1 0 0,0 0 0 0 0,0 0-1 0 0,0 0 1 0 0,0 0-1 0 0,-1 0 1 0 0,1 1 0 0 0,0-1-1 0 0,0 0 1 0 0,0 0 0 0 0,0 0-1 0 0,0 0 1 0 0,0 0 0 0 0,0 1-1 0 0,0-1 1 0 0,-1 0-1 0 0,1 0 1 0 0,0 0 0 0 0,0 1-36 0 0,5 5 220 0 0,11 6-326 0 0,-2-8 124 0 0,0-1 0 0 0,0 0 1 0 0,1-1-1 0 0,-1-1 0 0 0,0 0 0 0 0,1 0 0 0 0,-1-2 0 0 0,1 0 1 0 0,-1-1-1 0 0,3 0-18 0 0,29-8-88 0 0,0-2 0 0 0,20-9 88 0 0,-20 7-185 0 0,154-54-3267 0 0,-160 55 2342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5.295"/>
    </inkml:context>
    <inkml:brush xml:id="br0">
      <inkml:brushProperty name="width" value="0.2" units="cm"/>
      <inkml:brushProperty name="height" value="0.2" units="cm"/>
    </inkml:brush>
  </inkml:definitions>
  <inkml:trace contextRef="#ctx0" brushRef="#br0">108 0 8826 0 0,'0'0'603'0'0,"0"0"-451"0"0,0 0 0 0 0,0 0 146 0 0,1 2-139 0 0,1 19-69 0 0,-1 1-1 0 0,-1-1 0 0 0,0 0 1 0 0,-2 1-1 0 0,0-1 0 0 0,-1 0 1 0 0,-2 2-90 0 0,-12 41-739 0 0,-15 39 739 0 0,22-75-347 0 0,-28 81-6081 0 0,36-99 4806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20:47.863"/>
    </inkml:context>
    <inkml:brush xml:id="br0">
      <inkml:brushProperty name="width" value="0.2" units="cm"/>
      <inkml:brushProperty name="height" value="0.2" units="cm"/>
    </inkml:brush>
  </inkml:definitions>
  <inkml:trace contextRef="#ctx0" brushRef="#br0">0 239 2336 0 0,'1'-1'107'0'0,"0"-1"-1"0"0,0 1 1 0 0,-1 0-1 0 0,1 0 0 0 0,0 0 1 0 0,0 0-1 0 0,0 1 1 0 0,0-1-1 0 0,0 0 0 0 0,1 0 1 0 0,-1 0-1 0 0,0 1 1 0 0,0-1-1 0 0,0 1 0 0 0,1-1 1 0 0,0 1-107 0 0,-2-1 138 0 0,5 0-41 0 0,0 0 1 0 0,0 0-1 0 0,1 0 1 0 0,-1 0-1 0 0,0 1 1 0 0,0 0 0 0 0,0 0-1 0 0,0 0 1 0 0,1 1-1 0 0,0 0-97 0 0,13 0 212 0 0,251 9 877 0 0,0 0-271 0 0,310 5 306 0 0,-160-2-521 0 0,883-13-407 0 0,-829-14-625 0 0,-193 4 450 0 0,-239 8-9 0 0,388-12 161 0 0,-144-2 43 0 0,106-29-27 0 0,13 0-171 0 0,170-20 2 0 0,-536 60-21 0 0,266-20 117 0 0,-91 10 182 0 0,-65 5 325 0 0,25 6-623 0 0,-88 9 47 0 0,0 3 0 0 0,-1 4 0 0 0,2 4-47 0 0,76 11-110 0 0,231 35-4080 0 0,-358-57 4068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5.654"/>
    </inkml:context>
    <inkml:brush xml:id="br0">
      <inkml:brushProperty name="width" value="0.2" units="cm"/>
      <inkml:brushProperty name="height" value="0.2" units="cm"/>
    </inkml:brush>
  </inkml:definitions>
  <inkml:trace contextRef="#ctx0" brushRef="#br0">1 121 192 0 0,'5'-3'349'0'0,"1"0"0"0"0,-1 1 0 0 0,1-1 1 0 0,0 1-1 0 0,0 0 0 0 0,0 0 0 0 0,0 1 0 0 0,0 0 0 0 0,0 0 1 0 0,4 0-350 0 0,11 0 1560 0 0,1 1 0 0 0,9 2-1560 0 0,11-1 1172 0 0,43 0 121 0 0,5 0-339 0 0,5-4-954 0 0,-64 1-226 0 0,-1-2 0 0 0,1-2 0 0 0,-1 0 0 0 0,0-2 0 0 0,0-1 226 0 0,39-16-4597 0 0,1-4 4597 0 0,-42 17-1327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5.994"/>
    </inkml:context>
    <inkml:brush xml:id="br0">
      <inkml:brushProperty name="width" value="0.2" units="cm"/>
      <inkml:brushProperty name="height" value="0.2" units="cm"/>
    </inkml:brush>
  </inkml:definitions>
  <inkml:trace contextRef="#ctx0" brushRef="#br0">433 0 8442 0 0,'-5'3'92'0'0,"0"0"0"0"0,1 0 0 0 0,-1 0 0 0 0,0 0 0 0 0,1 1 0 0 0,0-1 0 0 0,-1 1 0 0 0,1 0 0 0 0,1 1 0 0 0,-1-1 0 0 0,1 1 0 0 0,0 0-1 0 0,-1 1-91 0 0,-7 13 53 0 0,1 0-1 0 0,-5 18-52 0 0,-13 40 119 0 0,-12 54-119 0 0,-7 26 21 0 0,-7-7-145 0 0,-51 152 79 0 0,77-203-3135 0 0,2 8 3180 0 0,18-55-3022 0 0,6-32 1215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6.368"/>
    </inkml:context>
    <inkml:brush xml:id="br0">
      <inkml:brushProperty name="width" value="0.2" units="cm"/>
      <inkml:brushProperty name="height" value="0.2" units="cm"/>
    </inkml:brush>
  </inkml:definitions>
  <inkml:trace contextRef="#ctx0" brushRef="#br0">293 0 7562 0 0,'-14'12'123'0'0,"-1"1"1"0"0,1 1 0 0 0,1 0 0 0 0,1 1-1 0 0,0 0 1 0 0,1 1 0 0 0,0 0 0 0 0,1 2-124 0 0,-21 39 996 0 0,-16 46-996 0 0,34-73 74 0 0,-9 21 44 0 0,3 0 1 0 0,-9 36-119 0 0,22-63-88 0 0,1 1-1 0 0,1-1 1 0 0,1 1 0 0 0,1 0 0 0 0,1 0 0 0 0,1 0 0 0 0,2 1 88 0 0,-2-21-53 0 0,1-1-1 0 0,0 0 1 0 0,0 1 0 0 0,0-1 0 0 0,0 1-1 0 0,1-1 1 0 0,0 0 0 0 0,0 0 0 0 0,0 0-1 0 0,0 0 1 0 0,0 0 0 0 0,1 0 0 0 0,0-1-1 0 0,0 1 1 0 0,1 1 53 0 0,-2-4-21 0 0,0 1 0 0 0,0-1 0 0 0,1 1 0 0 0,-1-1 0 0 0,0 0 0 0 0,0 0-1 0 0,1 1 1 0 0,-1-2 0 0 0,1 1 0 0 0,-1 0 0 0 0,1 0 0 0 0,-1-1 0 0 0,1 1 0 0 0,-1-1 0 0 0,1 0 0 0 0,-1 0 0 0 0,1 0-1 0 0,0 0 1 0 0,-1-1 0 0 0,1 1 0 0 0,-1 0 0 0 0,1-1 0 0 0,-1 0 0 0 0,1 0 0 0 0,-1 0 0 0 0,1 0 0 0 0,1-1 21 0 0,25-13-240 0 0,0-2 1 0 0,0-1 0 0 0,-2-1 0 0 0,0-2 0 0 0,-1 0-1 0 0,2-5 240 0 0,4-6-264 0 0,-1-2-1 0 0,-2 0 0 0 0,-1-2 1 0 0,6-13 264 0 0,-23 31 9 0 0,-1 0-1 0 0,-1-1 1 0 0,0 0 0 0 0,-1-1 0 0 0,-1 0-1 0 0,-1 0 1 0 0,-1-1 0 0 0,-1 0 0 0 0,-1 0-1 0 0,0 0 1 0 0,-2 0 0 0 0,0 0 0 0 0,-2 0 0 0 0,-2-18-9 0 0,3 38-7 0 0,0-1 1 0 0,0 1-1 0 0,-1 0 1 0 0,1 0-1 0 0,0-1 1 0 0,-1 1 0 0 0,1 0-1 0 0,-1 0 1 0 0,1 0-1 0 0,-1 0 1 0 0,0 0 0 0 0,1 0-1 0 0,-1 0 1 0 0,0 0-1 0 0,0 0 1 0 0,0 0-1 0 0,0 0 1 0 0,0 0 0 0 0,0 0-1 0 0,0 1 1 0 0,0-1-1 0 0,0 0 1 0 0,0 1 0 0 0,0-1-1 0 0,0 1 1 0 0,-1-1-1 0 0,1 1 1 0 0,0 0-1 0 0,0-1 1 0 0,0 1 0 0 0,-1 0-1 0 0,1 0 1 0 0,0 0-1 0 0,-1 0 1 0 0,1 0 0 0 0,0 0-1 0 0,0 0 1 0 0,-1 0-1 0 0,1 1 1 0 0,0-1-1 0 0,0 0 1 0 0,0 1 0 0 0,-1-1-1 0 0,0 1 7 0 0,-4 1-285 0 0,1 1 0 0 0,-1-1-1 0 0,1 1 1 0 0,0 0 0 0 0,0 0 0 0 0,0 1-1 0 0,0-1 1 0 0,-4 5 285 0 0,-3 4-898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46.909"/>
    </inkml:context>
    <inkml:brush xml:id="br0">
      <inkml:brushProperty name="width" value="0.2" units="cm"/>
      <inkml:brushProperty name="height" value="0.2" units="cm"/>
    </inkml:brush>
  </inkml:definitions>
  <inkml:trace contextRef="#ctx0" brushRef="#br0">260 58 9018 0 0,'-2'1'88'0'0,"0"0"1"0"0,0 1-1 0 0,0-1 1 0 0,0 1-1 0 0,0-1 0 0 0,0 1 1 0 0,0 0-1 0 0,1 0 1 0 0,-1 0-1 0 0,1 0 0 0 0,-1 0 1 0 0,1 0-1 0 0,0 0 1 0 0,-1 1-89 0 0,-16 37 202 0 0,14-32-187 0 0,-120 271 168 0 0,95-215-849 0 0,2 2 666 0 0,20-45-474 0 0,0 0 0 0 0,2 1 0 0 0,0 0 0 0 0,1 0 0 0 0,1 7 474 0 0,3-27-47 0 0,-1-1 0 0 0,1 1 0 0 0,0 0 0 0 0,0 0 0 0 0,0 0 0 0 0,1-1 0 0 0,-1 1 0 0 0,0 0 0 0 0,1 0 0 0 0,-1-1 0 0 0,1 1 0 0 0,-1 0 0 0 0,1 0 0 0 0,0-1 0 0 0,0 1 0 0 0,0-1-1 0 0,0 1 1 0 0,0-1 0 0 0,0 1 47 0 0,0-1-27 0 0,1 0 0 0 0,-1 0 0 0 0,0 0 1 0 0,1-1-1 0 0,-1 1 0 0 0,0 0 0 0 0,1-1 0 0 0,-1 1 0 0 0,1-1 0 0 0,-1 0 0 0 0,1 1 0 0 0,-1-1 0 0 0,1 0 0 0 0,-1 0 0 0 0,1 0 0 0 0,-1 0 0 0 0,1 0 0 0 0,0 0 27 0 0,3-1-7 0 0,0 0 0 0 0,0 0-1 0 0,0 0 1 0 0,0-1 0 0 0,0 0 0 0 0,0 0 0 0 0,0-1-1 0 0,0 1 1 0 0,-1-1 0 0 0,1 0 0 0 0,-1 0 0 0 0,1-1 7 0 0,30-28-59 0 0,-1-1 0 0 0,-1-3 0 0 0,-2 0 0 0 0,-2-2 1 0 0,-1-1-1 0 0,-2-2 0 0 0,-2 0 0 0 0,-2-1 0 0 0,-1-2 1 0 0,-3 0-1 0 0,9-31 59 0 0,-20 51 32 0 0,-1 0-1 0 0,1-12-31 0 0,-6 29 48 0 0,0 1-1 0 0,-1-1 0 0 0,1 0 1 0 0,-1 1-1 0 0,-1-1 0 0 0,1 0 1 0 0,-1 1-1 0 0,0-1 0 0 0,-1 0 1 0 0,1 1-1 0 0,-3-5-47 0 0,4 10 16 0 0,-1-1 0 0 0,1 1 0 0 0,-1 0 0 0 0,0-1 0 0 0,0 1 0 0 0,1 0 0 0 0,-1 0 0 0 0,0-1 0 0 0,0 1 0 0 0,0 0 0 0 0,0 0 0 0 0,0 0 0 0 0,-1 0-1 0 0,1 0 1 0 0,0 1 0 0 0,0-1 0 0 0,-1 0 0 0 0,1 0 0 0 0,0 1 0 0 0,-1-1 0 0 0,1 1 0 0 0,-1-1 0 0 0,1 1 0 0 0,0 0 0 0 0,-1-1 0 0 0,1 1 0 0 0,-1 0 0 0 0,1 0 0 0 0,-1 0 0 0 0,1 0 0 0 0,-1 0 0 0 0,1 1 0 0 0,-1-1 0 0 0,1 0 0 0 0,-1 1 0 0 0,1-1 0 0 0,0 1 0 0 0,-1-1 0 0 0,0 1-16 0 0,-5 3-185 0 0,0 0 0 0 0,-1 0 1 0 0,2 1-1 0 0,-1 0 0 0 0,1 0 1 0 0,-3 3 184 0 0,1 1-46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53.593"/>
    </inkml:context>
    <inkml:brush xml:id="br0">
      <inkml:brushProperty name="width" value="0.2" units="cm"/>
      <inkml:brushProperty name="height" value="0.2" units="cm"/>
    </inkml:brush>
  </inkml:definitions>
  <inkml:trace contextRef="#ctx0" brushRef="#br0">283 1 5697 0 0,'-1'38'382'0'0,"-1"0"-1"0"0,-3 0 0 0 0,-1 0 1 0 0,-1-1-1 0 0,-2 0 1 0 0,-2 0-1 0 0,-8 15-381 0 0,-79 243 999 0 0,4 36-999 0 0,65-239-1210 0 0,28-84 101 0 0,1-8 647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54.152"/>
    </inkml:context>
    <inkml:brush xml:id="br0">
      <inkml:brushProperty name="width" value="0.2" units="cm"/>
      <inkml:brushProperty name="height" value="0.2" units="cm"/>
    </inkml:brush>
  </inkml:definitions>
  <inkml:trace contextRef="#ctx0" brushRef="#br0">12 484 8954 0 0,'-2'-4'80'0'0,"1"1"0"0"0,-1 0 0 0 0,1 0 0 0 0,0-1 0 0 0,0 1 0 0 0,0-1 0 0 0,0 1 0 0 0,0-1 0 0 0,1 1 0 0 0,-1-1 0 0 0,1 1 0 0 0,0-1 0 0 0,0 1 0 0 0,1-1 0 0 0,-1 0 0 0 0,1 1 0 0 0,-1-1 0 0 0,1 1 0 0 0,0-1 0 0 0,1 1 0 0 0,0-3-80 0 0,6-10 99 0 0,-1 1 1 0 0,2 1-1 0 0,0 0 0 0 0,4-4-99 0 0,5-9 26 0 0,-9 13-14 0 0,17-30-5 0 0,3 2 0 0 0,1 1 0 0 0,2 1 0 0 0,1 2-7 0 0,-23 29-41 0 0,-1 1 0 0 0,1 0 0 0 0,0 1 0 0 0,1 0 0 0 0,-1 1 0 0 0,2 0 0 0 0,-1 1 0 0 0,0 0 0 0 0,1 1 0 0 0,0 0 0 0 0,0 0 0 0 0,0 2 0 0 0,1-1 0 0 0,6 1 41 0 0,-13 1-23 0 0,1 1 1 0 0,-1-1 0 0 0,1 2 0 0 0,-1-1 0 0 0,1 1-1 0 0,-1 0 1 0 0,0 0 0 0 0,1 0 0 0 0,-1 1-1 0 0,0 0 1 0 0,0 1 0 0 0,0-1 0 0 0,0 1 0 0 0,-1 0-1 0 0,1 0 1 0 0,-1 1 0 0 0,1 0 0 0 0,-1 0 0 0 0,0 0-1 0 0,-1 1 1 0 0,1-1 0 0 0,-1 1 0 0 0,0 0 0 0 0,0 0-1 0 0,0 1 1 0 0,-1-1 0 0 0,0 1 0 0 0,2 3 22 0 0,0 3 38 0 0,-1-1-1 0 0,0 1 1 0 0,-1 0 0 0 0,0 0-1 0 0,-1 0 1 0 0,0 0 0 0 0,-1 1 0 0 0,0-1-1 0 0,-1 0 1 0 0,0 1 0 0 0,-2 2-38 0 0,0 4 58 0 0,-2-1 0 0 0,0 1 0 0 0,-1-1 1 0 0,-1 0-1 0 0,0-1 0 0 0,-2 0 0 0 0,0 2-58 0 0,-17 24 72 0 0,-1-1-1 0 0,-2-1 1 0 0,-1-1-1 0 0,-3-2 1 0 0,-7 5-72 0 0,-13 15-51 0 0,-48 38 51 0 0,98-94-127 0 0,-1 1 0 0 0,0-1-1 0 0,0 0 1 0 0,0 0-1 0 0,-1 0 1 0 0,1 0-1 0 0,0-1 1 0 0,-1 1 0 0 0,1-1-1 0 0,-1 0 1 0 0,1 0-1 0 0,-1 0 1 0 0,-2 0 127 0 0,6-1-24 0 0,0 0 0 0 0,-1 0-1 0 0,1 0 1 0 0,-1-1 0 0 0,1 1 0 0 0,0 0 0 0 0,-1 0 0 0 0,1 0-1 0 0,-1 0 1 0 0,1-1 0 0 0,0 1 0 0 0,-1 0 0 0 0,1 0 0 0 0,0-1-1 0 0,-1 1 1 0 0,1 0 0 0 0,0 0 0 0 0,-1-1 0 0 0,1 1 0 0 0,0-1-1 0 0,0 1 1 0 0,-1 0 0 0 0,1-1 0 0 0,0 1 0 0 0,0 0 0 0 0,0-1-1 0 0,0 1 1 0 0,-1-1 0 0 0,1 1 0 0 0,0-1 0 0 0,0 1-1 0 0,0-1 26 0 0,0-10-88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55.146"/>
    </inkml:context>
    <inkml:brush xml:id="br0">
      <inkml:brushProperty name="width" value="0.2" units="cm"/>
      <inkml:brushProperty name="height" value="0.2" units="cm"/>
    </inkml:brush>
  </inkml:definitions>
  <inkml:trace contextRef="#ctx0" brushRef="#br0">79 85 24 0 0,'60'-51'3973'0'0,"-59"51"-3461"0"0,-1 0-43 0 0,0 0-13 0 0,0 0-29 0 0,0 0-27 0 0,0 0-45 0 0,0 0-107 0 0,0 0-26 0 0,0 0-18 0 0,-17 21-23 0 0,7-3-87 0 0,0 0 0 0 0,1 0 0 0 0,2 1 0 0 0,-4 12-94 0 0,2-8 116 0 0,-8 29 228 0 0,3 1 0 0 0,2 1 0 0 0,3 0 0 0 0,2 0 0 0 0,1 27-344 0 0,5-69 49 0 0,0 0 1 0 0,2 0-1 0 0,-1 0 0 0 0,1 0 0 0 0,1 0 0 0 0,0 0 0 0 0,1 0 0 0 0,1-1 0 0 0,-1 1 0 0 0,2 0-49 0 0,-3-8 8 0 0,0 0 0 0 0,0 1-1 0 0,1-1 1 0 0,-1 0 0 0 0,1 0 0 0 0,0 0-1 0 0,0 0 1 0 0,1-1 0 0 0,-1 1 0 0 0,1-1-1 0 0,0 0 1 0 0,0 0 0 0 0,0 0 0 0 0,0-1-1 0 0,0 1 1 0 0,0-1 0 0 0,1 0-1 0 0,-1 0 1 0 0,1-1 0 0 0,0 1 0 0 0,-1-1-1 0 0,1 0 1 0 0,0 0 0 0 0,0 0 0 0 0,4-1-8 0 0,7 0-34 0 0,1-1 0 0 0,-1-1 0 0 0,1-1 0 0 0,-1 0 0 0 0,0-1 0 0 0,0 0 0 0 0,-1-2 0 0 0,1 0 0 0 0,-1 0 0 0 0,9-6 34 0 0,15-10-427 0 0,0-2-1 0 0,-2-1 0 0 0,10-10 428 0 0,-17 12-348 0 0,-2-1 0 0 0,-1-1 0 0 0,0-1 1 0 0,-2-2-1 0 0,-1 0 0 0 0,-2-1 0 0 0,0-2 1 0 0,6-15 347 0 0,-22 36-46 0 0,-1-1 1 0 0,0 1 0 0 0,-1-1 0 0 0,-1 0 0 0 0,1-1 0 0 0,-2 1 0 0 0,0 0-1 0 0,0-1 1 0 0,-1 1 0 0 0,0-1 0 0 0,-1 0 0 0 0,0-5 45 0 0,-1 10 25 0 0,0 0 0 0 0,-1-1 0 0 0,0 1 0 0 0,0 0 0 0 0,0 0 0 0 0,-1 0 0 0 0,0 1 0 0 0,0-1 0 0 0,-1 1 0 0 0,0-1 0 0 0,0 1 0 0 0,0 1 0 0 0,-1-1 0 0 0,0 0 0 0 0,0 1 0 0 0,0 0 0 0 0,-1 0 0 0 0,0 1 0 0 0,0-1 0 0 0,-1 1-25 0 0,-4-2 29 0 0,-1 0-1 0 0,1 1 1 0 0,-1 0-1 0 0,0 1 1 0 0,-1 1-1 0 0,1-1 1 0 0,0 2 0 0 0,-1 0-1 0 0,0 1 1 0 0,0 0-1 0 0,1 1 1 0 0,-1 0-1 0 0,0 1 1 0 0,-2 1-29 0 0,-18 2-8 0 0,0 2 0 0 0,0 1 0 0 0,0 2 0 0 0,-24 10 8 0 0,44-14-326 0 0,0 0 0 0 0,0 0-1 0 0,1 2 1 0 0,0 0 0 0 0,0 0 0 0 0,-8 7 326 0 0,9-4-731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55.566"/>
    </inkml:context>
    <inkml:brush xml:id="br0">
      <inkml:brushProperty name="width" value="0.2" units="cm"/>
      <inkml:brushProperty name="height" value="0.2" units="cm"/>
    </inkml:brush>
  </inkml:definitions>
  <inkml:trace contextRef="#ctx0" brushRef="#br0">406 1 4585 0 0,'-26'30'332'0'0,"1"2"-1"0"0,1 1 1 0 0,2 0 0 0 0,1 2-1 0 0,-5 15-331 0 0,18-36 38 0 0,-5 11 55 0 0,-61 108-2605 0 0,-64 85 2512 0 0,110-177-85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56.315"/>
    </inkml:context>
    <inkml:brush xml:id="br0">
      <inkml:brushProperty name="width" value="0.2" units="cm"/>
      <inkml:brushProperty name="height" value="0.2" units="cm"/>
    </inkml:brush>
  </inkml:definitions>
  <inkml:trace contextRef="#ctx0" brushRef="#br0">0 213 5969 0 0,'0'0'696'0'0,"0"0"-460"0"0,5-5 1206 0 0,3-1-1123 0 0,0 0-1 0 0,0 0 1 0 0,0 1 0 0 0,1 0 0 0 0,0 1-1 0 0,6-3-318 0 0,63-21 745 0 0,3-2-592 0 0,-27 7-229 0 0,0 3 0 0 0,2 2-1 0 0,44-8 77 0 0,-55 17-1964 0 0,1 2 0 0 0,46-1 1964 0 0,-79 8-640 0 0,0 1 0 0 0,0 1 0 0 0,0-1 0 0 0,4 3 640 0 0,1 0-163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56.672"/>
    </inkml:context>
    <inkml:brush xml:id="br0">
      <inkml:brushProperty name="width" value="0.2" units="cm"/>
      <inkml:brushProperty name="height" value="0.2" units="cm"/>
    </inkml:brush>
  </inkml:definitions>
  <inkml:trace contextRef="#ctx0" brushRef="#br0">0 77 5457 0 0,'0'0'390'0'0,"0"0"-288"0"0,12 13 300 0 0,-6-10-396 0 0,0 0 0 0 0,0-1 1 0 0,0 0-1 0 0,0-1 0 0 0,0 1 0 0 0,0-1 1 0 0,1 0-1 0 0,-1-1 0 0 0,0 0 1 0 0,1 0-1 0 0,2 0-6 0 0,9-2-17 0 0,1 0-1 0 0,-1-1 1 0 0,4-2 17 0 0,129-34-322 0 0,27-7-1368 0 0,-144 38 1127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20:49.684"/>
    </inkml:context>
    <inkml:brush xml:id="br0">
      <inkml:brushProperty name="width" value="0.2" units="cm"/>
      <inkml:brushProperty name="height" value="0.2" units="cm"/>
    </inkml:brush>
  </inkml:definitions>
  <inkml:trace contextRef="#ctx0" brushRef="#br0">0 1915 4513 0 0,'2'-3'52'0'0,"-1"0"0"0"0,1 0 1 0 0,0 0-1 0 0,0 1 0 0 0,0-1 0 0 0,0 0 0 0 0,0 1 1 0 0,1-1-1 0 0,-1 1 0 0 0,1 0 0 0 0,-1 0 0 0 0,1 0 1 0 0,0 0-1 0 0,0 0 0 0 0,0 1 0 0 0,0-1 1 0 0,0 1-1 0 0,0 0 0 0 0,0 0 0 0 0,1 0 0 0 0,-1 0 1 0 0,2 0-53 0 0,13-2 3 0 0,0 1 1 0 0,-1 0-1 0 0,17 1-3 0 0,-18 1-40 0 0,119-12 92 0 0,0-5 0 0 0,94-25-52 0 0,-133 17 254 0 0,0-3 0 0 0,-2-4-1 0 0,35-20-253 0 0,-89 34 81 0 0,-1-2 0 0 0,-1-1 0 0 0,-1-2 0 0 0,-1-2 0 0 0,4-5-81 0 0,10-11 23 0 0,-2-2-1 0 0,-2-2 0 0 0,6-11-22 0 0,106-129-136 0 0,-115 136 53 0 0,-17 19-29 0 0,1 2 1 0 0,15-13 111 0 0,39-34-217 0 0,-40 36-125 0 0,40-29 342 0 0,-11 13-137 0 0,31-22 43 0 0,89-65 64 0 0,-112 81 440 0 0,3 2 0 0 0,71-37-410 0 0,109-37 2742 0 0,-195 103-2063 0 0,2 4 0 0 0,0 3 0 0 0,3 2-679 0 0,55-10 555 0 0,1 7-1 0 0,35 0-554 0 0,-75 16 78 0 0,-1 3 1 0 0,1 4 0 0 0,75 10-79 0 0,-104-3-6 0 0,-1 3-1 0 0,0 3 1 0 0,0 1 0 0 0,24 12 6 0 0,-58-17-6 0 0,1 1-1 0 0,-1 2 1 0 0,-1 0-1 0 0,0 1 1 0 0,0 1-1 0 0,-1 1 1 0 0,-1 1-1 0 0,-1 1 1 0 0,0 1-1 0 0,-1 0 1 0 0,8 11 6 0 0,-12-7 4 0 0,-2 0 0 0 0,0 1 0 0 0,-1 0 0 0 0,-1 1 1 0 0,-2 0-1 0 0,3 12-4 0 0,-10-35 0 0 0,17 52 25 0 0,3 0 0 0 0,2-2-1 0 0,26 42-24 0 0,-31-63 10 0 0,1-2 0 0 0,1 0 0 0 0,1-1-1 0 0,2-1 1 0 0,0-1 0 0 0,1-1 0 0 0,4 1-10 0 0,16 11-3 0 0,1 2-4 0 0,1-2 0 0 0,1-2 0 0 0,11 3 7 0 0,-23-18 5 0 0,1-2 1 0 0,1-1 0 0 0,1-2 0 0 0,0-2-1 0 0,0-1 1 0 0,1-2 0 0 0,26 2-6 0 0,174 11-24 0 0,-231-20 24 0 0,75 1-18 0 0,8-3 18 0 0,0 0-14 0 0,-65 2 8 0 0,1 1 0 0 0,-1 2 0 0 0,4 2 6 0 0,-10-2-4 0 0,0 0 1 0 0,0-2-1 0 0,0 0 0 0 0,1-1 0 0 0,-1-2 1 0 0,10 0 3 0 0,120-29 10 0 0,-11 3 4 0 0,-131 25-15 0 0,47-7-29 0 0,0 2 0 0 0,1 2 0 0 0,-1 3 1 0 0,14 3 29 0 0,110 6-673 0 0,23 2-3513 0 0,-177-7 3139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58.086"/>
    </inkml:context>
    <inkml:brush xml:id="br0">
      <inkml:brushProperty name="width" value="0.2" units="cm"/>
      <inkml:brushProperty name="height" value="0.2" units="cm"/>
    </inkml:brush>
  </inkml:definitions>
  <inkml:trace contextRef="#ctx0" brushRef="#br0">32 80 8258 0 0,'0'-1'20'0'0,"0"0"0"0"0,0 1 0 0 0,-1-1 0 0 0,1 0 0 0 0,0 0 0 0 0,0 0 0 0 0,0 0 0 0 0,0 1 0 0 0,0-1 0 0 0,1 0 0 0 0,-1 0 0 0 0,0 0 0 0 0,0 1 0 0 0,0-1 0 0 0,1 0 0 0 0,-1 0 0 0 0,0 0 0 0 0,1 1 0 0 0,-1-1 0 0 0,1 0 0 0 0,-1 1 0 0 0,1-1 0 0 0,-1 0 1 0 0,1 1-1 0 0,-1-1 0 0 0,1 1 0 0 0,0-1 0 0 0,-1 1 0 0 0,1-1 0 0 0,0 1 0 0 0,-1-1 0 0 0,1 1 0 0 0,0 0 0 0 0,0-1-20 0 0,3-2-66 0 0,5-4 102 0 0,0 1 1 0 0,0-1-1 0 0,0 1 1 0 0,1 1 0 0 0,8-4-37 0 0,-13 7-10 0 0,0 0 1 0 0,0 0-1 0 0,0 1 1 0 0,0-1 0 0 0,1 1-1 0 0,-1 0 1 0 0,0 0 0 0 0,1 1-1 0 0,-1 0 1 0 0,1 0 0 0 0,-1 0-1 0 0,2 0 10 0 0,-6 1-19 0 0,0-1 0 0 0,0 1 0 0 0,0-1 0 0 0,0 1-1 0 0,0-1 1 0 0,0 1 0 0 0,0 0 0 0 0,0-1 0 0 0,0 1 0 0 0,0 0-1 0 0,0 0 1 0 0,-1 0 0 0 0,1 0 0 0 0,0-1 0 0 0,-1 1 0 0 0,1 0-1 0 0,0 0 1 0 0,-1 0 0 0 0,1 1 0 0 0,-1-1 0 0 0,0 0 0 0 0,1 0-1 0 0,-1 0 1 0 0,0 0 0 0 0,1 0 0 0 0,-1 0 0 0 0,0 1 0 0 0,0-1-1 0 0,0 0 1 0 0,0 0 0 0 0,0 0 0 0 0,-1 0 0 0 0,1 1 0 0 0,0-1-1 0 0,0 0 1 0 0,-1 1 19 0 0,0 5-23 0 0,-1 0 1 0 0,0 0-1 0 0,0 0 0 0 0,-1 0 0 0 0,0 1 23 0 0,0-3 12 0 0,-1 1-1 0 0,1 0 1 0 0,-1-1-1 0 0,0 0 1 0 0,0 1 0 0 0,-1-2-1 0 0,1 1 1 0 0,-1 0-1 0 0,-5 3-11 0 0,-9 5 100 0 0,-1 0 0 0 0,-4 1-100 0 0,-15 10 164 0 0,38-23-163 0 0,-1 0 0 0 0,1-1-1 0 0,0 1 1 0 0,0 0 0 0 0,0-1-1 0 0,0 1 1 0 0,-1-1 0 0 0,1 1-1 0 0,0-1 1 0 0,-1 0 0 0 0,1 0 0 0 0,0 1-1 0 0,0-1 1 0 0,-1 0 0 0 0,1 0-1 0 0,0 0 1 0 0,-1 0 0 0 0,1-1-1 0 0,0 1 1 0 0,-1 0 0 0 0,1 0 0 0 0,0-1-1 0 0,-1 0 0 0 0,1 1-14 0 0,1-1-1 0 0,-1 1 1 0 0,1-1 0 0 0,-1 1-1 0 0,1-1 1 0 0,-1 1 0 0 0,1-1-1 0 0,0 0 1 0 0,-1 1-1 0 0,1-1 1 0 0,0 0 0 0 0,-1 0-1 0 0,1 1 1 0 0,0-1-1 0 0,0 0 1 0 0,-1 0 0 0 0,1 1-1 0 0,0-1 1 0 0,0 0-1 0 0,0 0 1 0 0,0 1 0 0 0,0-1-1 0 0,0 0 1 0 0,1 0-1 0 0,-1 0 1 0 0,0 1 0 0 0,0-1-1 0 0,0 0 1 0 0,1 0 0 0 0,-1 1-1 0 0,0-1 1 0 0,1 0-1 0 0,-1 1 1 0 0,1-1 0 0 0,-1 0-1 0 0,0 1 1 0 0,1-1-1 0 0,0 0 15 0 0,10-18-987 0 0,-3 5 488 0 0,1 1 0 0 0,0-1 0 0 0,1 1 499 0 0,8-6-111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6:04:59.004"/>
    </inkml:context>
    <inkml:brush xml:id="br0">
      <inkml:brushProperty name="width" value="0.2" units="cm"/>
      <inkml:brushProperty name="height" value="0.2" units="cm"/>
    </inkml:brush>
  </inkml:definitions>
  <inkml:trace contextRef="#ctx0" brushRef="#br0">31 259 6193 0 0,'-4'-4'16'0'0,"1"0"-1"0"0,0-1 0 0 0,0 1 1 0 0,0-1-1 0 0,1 0 0 0 0,0 0 1 0 0,0 0-1 0 0,0 0 0 0 0,0 0 0 0 0,1 0 1 0 0,0-1-1 0 0,0 1 0 0 0,0 0 1 0 0,1-1-1 0 0,0 1 0 0 0,0-1 1 0 0,0 1-1 0 0,1 0 0 0 0,-1-1 1 0 0,1 1-1 0 0,1 0 0 0 0,-1 0 1 0 0,1-1-1 0 0,0 1 0 0 0,0 0 0 0 0,0 0 1 0 0,3-3-16 0 0,0 0-62 0 0,1 0 0 0 0,0 0 1 0 0,0 1-1 0 0,0 0 0 0 0,1 0 1 0 0,0 1-1 0 0,0 0 1 0 0,1 0-1 0 0,0 1 0 0 0,0 0 1 0 0,0 0-1 0 0,1 1 0 0 0,-1 0 1 0 0,1 0-1 0 0,0 1 0 0 0,0 0 1 0 0,0 1-1 0 0,1 0 62 0 0,12-3 3 0 0,0 1 0 0 0,1 2 0 0 0,0 0 0 0 0,-1 1 0 0 0,1 1 0 0 0,0 2 1 0 0,0 0-4 0 0,1 0 223 0 0,-1 2 1 0 0,0 0 0 0 0,0 2 0 0 0,-1 0 0 0 0,20 9-224 0 0,-35-12 74 0 0,0 0 1 0 0,0 1-1 0 0,0 0 0 0 0,0 0 1 0 0,-1 1-1 0 0,0-1 0 0 0,0 1 0 0 0,0 1 1 0 0,-1-1-1 0 0,0 1 0 0 0,0 0 1 0 0,0 0-1 0 0,-1 0 0 0 0,1 1 1 0 0,-2 0-1 0 0,1 0 0 0 0,-1 0 0 0 0,0 0 1 0 0,1 4-75 0 0,-1 1 15 0 0,-1 0 0 0 0,0 0 0 0 0,-1 0 0 0 0,0 0 0 0 0,-1 1 0 0 0,0-1 0 0 0,-1 0 0 0 0,-1 1 0 0 0,0-1 0 0 0,-2 8-15 0 0,-8 22 62 0 0,-1-1 0 0 0,-8 15-62 0 0,17-45 12 0 0,-16 36 16 0 0,-2-1-1 0 0,-1-1 1 0 0,-3-1-1 0 0,-9 10-27 0 0,-127 161 20 0 0,125-168-12 0 0,6-6 41 0 0,30-40-24 0 0,1-1 16 0 0,0 0 21 0 0,9 1 132 0 0,-8-1-181 0 0,0 0 0 0 0,0 0 0 0 0,0 0 0 0 0,0 0 0 0 0,0 0 0 0 0,0 0 0 0 0,0 0 1 0 0,0 0-1 0 0,0 0 0 0 0,0-1 0 0 0,-1 1 0 0 0,1 0 0 0 0,0-1 0 0 0,0 1 0 0 0,0 0 0 0 0,0-1 0 0 0,0 1 0 0 0,-1-1 0 0 0,1 0 0 0 0,0 1-13 0 0,113-62 799 0 0,2 5 0 0 0,23-2-799 0 0,-82 38-769 0 0,1 3 1 0 0,47-8 768 0 0,-30 14-3683 0 0,-64 11 3544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48.376"/>
    </inkml:context>
    <inkml:brush xml:id="br0">
      <inkml:brushProperty name="width" value="0.2" units="cm"/>
      <inkml:brushProperty name="height" value="0.2" units="cm"/>
    </inkml:brush>
  </inkml:definitions>
  <inkml:trace contextRef="#ctx0" brushRef="#br0">0 195 15195,'0'-2'-16,"21"-4"24,4-3-8,4 1 8,36-11-32,5 1-48,8-1-112,1 0-64,10 2-184,-1-1-144,-1 5-248,1-1-144,-9 5-385,-2 1-295,-6 2 1072,-2 3-248,-7-3-25</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49.497"/>
    </inkml:context>
    <inkml:brush xml:id="br0">
      <inkml:brushProperty name="width" value="0.2" units="cm"/>
      <inkml:brushProperty name="height" value="0.2" units="cm"/>
    </inkml:brush>
  </inkml:definitions>
  <inkml:trace contextRef="#ctx0" brushRef="#br0">33 156 9170,'-33'-28'807,"35"24"-650,1 1-142,1 0 0,-1 0 0,1 0 0,-1 1 0,1-1 0,0 1 0,-1 0 0,1 0 0,0 1 0,1-1 0,-1 1 0,2-1-15,62-12 54,-39 10-58,327-53-677,-249 46 186,0 4 0,40 6 495,-138 1-30,12 0-19,-1 2 0,0 0 0,1 1 49,-17-2 8,-1-1 0,1 1 0,0 0 0,0 0-1,-1 0 1,1 1 0,0 0 0,-1-1 0,1 1 0,-1 0 0,0 1 0,0-1 0,0 0 0,0 1 0,0 0 0,0 0 0,-1 0 0,2 1-8,-3-1 18,0 1 0,0-1-1,0 1 1,0-1 0,0 1-1,-1-1 1,1 1 0,-1 0-1,0-1 1,0 1 0,-1 0-1,1-1 1,-1 1 0,0-1-1,0 1 1,0-1 0,0 1-1,0-1-17,-6 14 71,0-1 0,-1 0-1,-3 3-70,1-2 46,-107 178 16,30-55-284,-21 45-150,-177 307-400,281-485 827,0 0 1,1 0-1,0 1 1,0-1-1,1 0 0,0 1 1,0 0-1,0 4-55,1-9 40,1-1 0,0 0 0,0 0 1,1 1-1,-1-1 0,0 0 0,1 1 0,-1-1 0,1 0 0,0 0 0,0 0 0,-1 1 0,2-1 0,-1 0 0,0 0 1,0-1-1,1 1 0,-1 0 0,1 0 0,-1-1 0,1 1 0,0 0 0,0-1 0,-1 0 0,1 1 0,0-1 1,0 0-1,0 0 0,2 0-40,9 4 179,0 0 1,0-1-1,1-1 0,-1 0 1,1-1-1,13 1-179,23-1 540,14-3-540,-15 0 180,62 0-1162,0-5 0,92-18 982,-161 17-415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0.008"/>
    </inkml:context>
    <inkml:brush xml:id="br0">
      <inkml:brushProperty name="width" value="0.2" units="cm"/>
      <inkml:brushProperty name="height" value="0.2" units="cm"/>
    </inkml:brush>
  </inkml:definitions>
  <inkml:trace contextRef="#ctx0" brushRef="#br0">5 306 9066,'-1'-2'57,"1"0"-1,-1 0 1,0-1 0,1 1 0,-1 0-1,1 0 1,0-1 0,-1 1 0,1 0-1,0 0 1,1-3-57,-1 4 3,1 0 0,-1-1-1,1 1 1,-1 0 0,1 0 0,0 0 0,0-1-1,0 1 1,-1 0 0,1 0 0,0 0 0,0 0-1,1 0 1,-1 1 0,0-1 0,0 0 0,0 0-1,0 1 1,1-1 0,-1 1 0,1-1-3,71-28-395,46-10 395,-110 36-1,191-50-671,184-23 672,-269 55-1162,36-4 380,-79 15 270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1.987"/>
    </inkml:context>
    <inkml:brush xml:id="br0">
      <inkml:brushProperty name="width" value="0.2" units="cm"/>
      <inkml:brushProperty name="height" value="0.2" units="cm"/>
    </inkml:brush>
  </inkml:definitions>
  <inkml:trace contextRef="#ctx0" brushRef="#br0">621 127 6353,'33'-30'985,"-24"24"-714,-1-1 1,0 0 0,-1 0 0,1-1 0,-1 0 0,-1-1 0,1 1 0,2-8-272,-8 16 10,-1-1 1,0 1 0,0-1-1,1 1 1,-1-1 0,0 1-1,0-1 1,0 1 0,1-1-1,-1 0 1,0 1 0,0-1-1,0 1 1,0-1 0,0 1-1,0-1 1,0 0 0,-1 1-1,1-1 1,0 1 0,0-1-1,0 1 1,-1-1 0,1 1-1,0-1 1,0 1 0,-1-1-1,1 1 1,0-1 0,-1 1-1,1-1 1,-1 1 0,1 0-1,0-1 1,-1 1 0,1 0-1,-1-1 1,1 1 0,-1 0-1,1 0 1,-1-1 0,1 1-1,-1 0 1,0 0 0,1 0-1,-1 0 1,1 0 0,-1 0-1,1 0 1,-1 0 0,0 0-1,1 0-10,-34 2 163,6 3-143,1 2-1,0 1 0,0 1 1,1 2-1,-13 6-19,-124 72-59,161-88 60,2 0-1,-53 29-17,1 3 1,-39 33 16,78-55-5,0 0-1,0 1 0,1 1 1,1 0-1,0 0 1,1 1-1,0 0 0,1 1 1,1 0-1,0 1 0,2-1 1,-4 10 5,8-18-15,1-1 0,-1 1 0,1-1 0,0 1 0,1 0 0,-1 0 0,1-1 0,1 1 0,-1 0 0,1 0 0,0-1 0,1 1 0,0-1 0,0 1 0,0-1 0,1 1 0,0-1 0,0 0 0,0-1 0,1 1 0,4 5 15,0-2-106,0 0-1,1-1 1,1 0 0,-1-1 0,1 0 0,0 0 0,1-1-1,0 0 1,0-1 0,0 0 0,11 3 106,8 1-169,1-1 1,-1-2-1,31 3 169,33-3-322</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2.502"/>
    </inkml:context>
    <inkml:brush xml:id="br0">
      <inkml:brushProperty name="width" value="0.2" units="cm"/>
      <inkml:brushProperty name="height" value="0.2" units="cm"/>
    </inkml:brush>
  </inkml:definitions>
  <inkml:trace contextRef="#ctx0" brushRef="#br0">514 0 11210,'-42'3'182,"0"3"-1,1 1 0,-1 2 0,-2 2-181,14-2-42,1 1 0,1 2 0,-1 1 0,2 1 0,-24 16 42,40-24-78,2 2 0,-1-1-1,1 1 1,0 1 0,1-1-1,0 2 1,1-1 0,-1 1-1,-4 10 79,9-16-83,1 1-1,0 0 0,0 0 1,0 0-1,0 0 0,1 0 1,0 0-1,0 0 0,0 1 1,1-1-1,0 0 1,0 0-1,0 1 0,1-1 1,-1 0-1,1 0 0,0 1 1,1-1-1,-1 0 1,1 0-1,0 0 0,1-1 1,0 3 83,1 0-103,0-1 1,1 0 0,0 0 0,0 0-1,0 0 1,1-1 0,-1 0 0,1 0-1,1-1 1,-1 1 0,0-1 0,1-1-1,0 1 1,0-1 0,0 0 0,1-1-1,-1 0 1,0 0 0,1 0 0,3-1 102,0 0-23,0 0 1,-1-1 0,1 0-1,0-1 1,-1-1 0,1 1-1,-1-2 1,1 1-1,-1-2 1,0 1 0,0-1-1,0-1 1,-1 0 0,5-3 22,4-3 67,0-2 0,-1 0 0,0-1 0,-1 0 0,0-2-67,-12 12 81,1-1-1,-1 0 0,0 0 0,0 0 1,-1-1-1,1 1 0,-1-1 0,0 0 1,-1 0-1,0 0 0,1 0 1,-2 0-1,1 0 0,-1-1 0,0 1 1,0-1-1,-1 1 0,0-6-80,0 11 17,0 0 1,0 0-1,0 0 0,-1 0 1,1 0-1,0 0 0,0 0 1,-1 0-1,1 0 0,-1 0 1,1 1-1,-1-1 0,1 0 1,-1 0-1,0 0 0,1 0 1,-1 1-1,0-1 0,0 0 0,1 1 1,-1-1-1,0 0 0,0 1 1,0-1-1,0 1 0,0 0 1,0-1-1,0 1 0,0 0 1,0-1-1,0 1 0,0 0 1,0 0-1,0 0 0,0 0 1,0 0-1,0 0 0,0 0 0,0 0 1,0 0-1,0 1 0,0-1 1,0 0-1,0 1 0,0-1 1,0 1-1,0-1 0,0 1 1,0-1-1,1 1 0,-1-1 1,0 1-1,0 0 0,1 0 1,-1-1-1,0 1 0,1 0 0,-1 0 1,1 0-1,-1 0 0,1 0 1,-1 0-18,0 4-3,1 0 0,-1 0 0,1 0 0,0 0 0,0 1 0,1-1 0,0 0 0,0-1 0,0 1 0,0 0 0,1 0 0,-1 0 0,1-1 0,1 1 0,-1 0 3,8 13-112,1-1-1,0 0 0,1-1 113,14 18-361,1-3 0,2 0 1,1-1-1,1-2 0,1-2 1,10 6 360,8 3-421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2.828"/>
    </inkml:context>
    <inkml:brush xml:id="br0">
      <inkml:brushProperty name="width" value="0.2" units="cm"/>
      <inkml:brushProperty name="height" value="0.2" units="cm"/>
    </inkml:brush>
  </inkml:definitions>
  <inkml:trace contextRef="#ctx0" brushRef="#br0">31 1 12611,'-11'8'896,"3"24"-832,2 20-64,0-4 96,6 21-296,0 5-88,8 4-104,4 3-112,7-6-425,2-4-367,4-9 880,2-1-160,2-11-56</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3.279"/>
    </inkml:context>
    <inkml:brush xml:id="br0">
      <inkml:brushProperty name="width" value="0.2" units="cm"/>
      <inkml:brushProperty name="height" value="0.2" units="cm"/>
    </inkml:brush>
  </inkml:definitions>
  <inkml:trace contextRef="#ctx0" brushRef="#br0">169 73 11426,'4'-65'1134,"-10"63"-1113,4 1-22,1 0 0,-1 0-1,-1 1 1,1-1 0,0 1-1,0-1 1,0 1 0,0 0-1,0 0 1,0 0 0,0 0-1,0 0 1,0 1 0,-1-1 1,-2 2-6,1-1 1,-1 1 0,1 0 0,-1 0 0,1 1 0,0-1 0,-2 2 5,-2 2-4,1 0 0,-1 0 0,1 1 1,0 0-1,1 0 0,-1 0 0,2 1 0,-1 0 1,1 0-1,0 0 0,1 1 0,-1 0 0,2 0 1,-1 0-1,2 0 0,-1 0 0,1 1 1,0-1-1,1 1 0,0 0 0,1-1 0,0 1 1,0 0-1,1-1 0,0 1 0,1 0 0,0-1 1,1 0-1,0 1 0,0-1 0,3 5 4,2 3 2,1-1 0,0 0-1,1 0 1,1-1-1,0-1 1,1 0 0,0 0-1,13 9-1,-5-6 18,1-1-1,0-1 1,1-1-1,1 0 1,24 9-18,-8-7-342,1-2 0,0-1 0,1-2 0,1-2 0,0-2 1,0-2-1,27 0 342,-23-5-379,-4-3-125</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4.571"/>
    </inkml:context>
    <inkml:brush xml:id="br0">
      <inkml:brushProperty name="width" value="0.2" units="cm"/>
      <inkml:brushProperty name="height" value="0.2" units="cm"/>
    </inkml:brush>
  </inkml:definitions>
  <inkml:trace contextRef="#ctx0" brushRef="#br0">544 0 7866,'-15'20'1200,"-10"18"-1183,-2-2 0,-2-1 0,-1-1 0,-2-2 1,0-1-1,-36 25-17,-20 5-158,57-42 27,1 2 1,0 2-1,2 0 0,1 2 1,0 1 130,24-23-22,0 0 1,1 0-1,-1 1 1,1-1-1,0 1 1,0-1-1,0 1 1,1-1-1,-1 1 0,0 4 22,2-7-1,-1 1-1,1 0 0,0 0 0,0 0 0,0 0 0,1 0 0,-1 0 0,0 0 0,1 0 0,0 0 0,-1 0 0,1-1 0,0 1 0,0 0 0,0 0 0,0-1 0,0 1 0,0 0 1,0-1-1,1 0 0,-1 1 0,0-1 0,2 1 2,5 6 30,2-1 0,-1 0 1,1-1-1,0 0 1,1 0-1,7 2-30,70 25 157,-60-24-120,210 75-285,112 62 248,-208-76-919,-101-47 654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58.481"/>
    </inkml:context>
    <inkml:brush xml:id="br0">
      <inkml:brushProperty name="width" value="0.2" units="cm"/>
      <inkml:brushProperty name="height" value="0.2" units="cm"/>
    </inkml:brush>
  </inkml:definitions>
  <inkml:trace contextRef="#ctx0" brushRef="#br0">916 1 2833 0 0,'-2'0'154'0'0,"0"0"1"0"0,0 0 0 0 0,1 0-1 0 0,-1 0 1 0 0,0 0-1 0 0,0 0 1 0 0,0 0 0 0 0,0 1-1 0 0,0-1 1 0 0,1 1 0 0 0,-1-1-1 0 0,0 1 1 0 0,0 0 0 0 0,1 0-1 0 0,-1 0 1 0 0,1 0-1 0 0,-1 0 1 0 0,1 0 0 0 0,-1 0-1 0 0,1 0 1 0 0,-1 0 0 0 0,1 1-1 0 0,0-1 1 0 0,0 1 0 0 0,-1 0-155 0 0,-4 6 107 0 0,0 1 1 0 0,0 0 0 0 0,1 0 0 0 0,0 2-108 0 0,1-4 109 0 0,-57 123-49 0 0,11-19-124 0 0,8-23-136 0 0,-32 59-140 0 0,-2 6 27 0 0,16-30 119 0 0,-8 6-57 0 0,-33 40 251 0 0,64-114 324 0 0,-3-2 0 0 0,-1-2 0 0 0,-3-2 1 0 0,-11 8-325 0 0,35-38 148 0 0,11-13-115 0 0,1 1 0 0 0,1 0-1 0 0,-1 1 1 0 0,1 0 0 0 0,1 0 0 0 0,-1 0 0 0 0,1 1 0 0 0,1 0 0 0 0,-4 6-33 0 0,9-14-175 0 0,0-1-24 0 0,3 0-22 0 0,0-1 133 0 0,0 0 1 0 0,0 0 0 0 0,0 0-1 0 0,0 0 1 0 0,-1-1 0 0 0,1 1-1 0 0,0-1 1 0 0,-1 0-1 0 0,1 0 1 0 0,-1 0 0 0 0,1 0-1 0 0,-1 0 88 0 0,31-32-904 0 0,-25 25 707 0 0,26-34-871 0 0,-1-1 1 0 0,26-47 1067 0 0,-24 36-153 0 0,103-179 249 0 0,-66 107 1014 0 0,46-57-1110 0 0,-31 48 1149 0 0,-74 113-690 0 0,0 0 0 0 0,0-6-459 0 0,15-26 658 0 0,4-3-126 0 0,-8 14 234 0 0,27-38-766 0 0,-29 55 60 0 0,1 2 0 0 0,1 0 0 0 0,1 2 0 0 0,12-9-60 0 0,-30 26 1 0 0,48-35-92 0 0,-55 40 85 0 0,1 0-1 0 0,-1 1 1 0 0,1-1 0 0 0,-1 1-1 0 0,1-1 1 0 0,0 1-1 0 0,-1-1 1 0 0,1 1-1 0 0,0 0 1 0 0,0-1-1 0 0,-1 1 1 0 0,1 0-1 0 0,0 0 1 0 0,0-1-1 0 0,-1 1 1 0 0,1 0 0 0 0,0 0-1 0 0,0 0 1 0 0,0 0-1 0 0,-1 0 1 0 0,1 0-1 0 0,0 0 1 0 0,0 0-1 0 0,0 0 1 0 0,-1 0-1 0 0,1 1 1 0 0,0-1-1 0 0,0 0 7 0 0,-1 1-5 0 0,1 0 0 0 0,0 0 0 0 0,-1 0 0 0 0,1 0-1 0 0,0 0 1 0 0,-1-1 0 0 0,1 1 0 0 0,-1 0 0 0 0,0 1 0 0 0,1-1-1 0 0,-1 0 1 0 0,0 0 0 0 0,1 0 0 0 0,-1 0 0 0 0,0 0-1 0 0,0 0 1 0 0,0 1 5 0 0,0 5 14 0 0,0 1-1 0 0,0 0 1 0 0,-1-1-1 0 0,0 1 1 0 0,-2 2-14 0 0,-20 70 749 0 0,-25 55-749 0 0,1-8 675 0 0,38-101-561 0 0,0 0-52 0 0,0-1-1 0 0,2 1 1 0 0,1 1-1 0 0,1-1 1 0 0,1 1-1 0 0,1 11-61 0 0,3-37-1 0 0,-1 0 0 0 0,1 0 0 0 0,1-1 0 0 0,-1 1 0 0 0,0 0 0 0 0,0 0 0 0 0,0 0 0 0 0,0-1 0 0 0,0 1 0 0 0,1 0 0 0 0,-1 0 0 0 0,0 0 0 0 0,1-1 0 0 0,-1 1 0 0 0,0 0 1 0 0,1-1-1 0 0,-1 1 0 0 0,1 0 0 0 0,-1-1 0 0 0,1 1 0 0 0,0 0 0 0 0,-1-1 0 0 0,1 1 0 0 0,0-1 0 0 0,0 1 1 0 0,0-1 1 0 0,0 1 1 0 0,1-1 0 0 0,-1 0 0 0 0,1 1-1 0 0,-1-1 1 0 0,1 0 0 0 0,-1 0-1 0 0,1 0 1 0 0,-1 0 0 0 0,1 0-1 0 0,-1 0 1 0 0,0 0 0 0 0,2-1-2 0 0,7-2 28 0 0,0 0 0 0 0,-1 0 0 0 0,0-1 0 0 0,4-3-28 0 0,-2 2 35 0 0,37-16-79 0 0,-1-2 0 0 0,-1-3 0 0 0,-1-1 0 0 0,-1-2 0 0 0,-1-2 0 0 0,33-33 44 0 0,-60 49-37 0 0,-1-1-1 0 0,-1-1 0 0 0,0 0 1 0 0,-1-1-1 0 0,3-5 38 0 0,-9 11 29 0 0,-1-1 0 0 0,0 1 1 0 0,0-1-1 0 0,-2 0 0 0 0,1 0 0 0 0,-2-1 1 0 0,0 1-1 0 0,2-14-29 0 0,-5 25 6 0 0,0 0 1 0 0,0 0 0 0 0,1-1 0 0 0,-1 1-1 0 0,1 0 1 0 0,0 0 0 0 0,0 0 0 0 0,0 0-1 0 0,0 0 1 0 0,0 0 0 0 0,0 0 0 0 0,0 0-1 0 0,0 0 1 0 0,1 0 0 0 0,-1 1-1 0 0,1-1 1 0 0,0 1 0 0 0,-1-1 0 0 0,1 1-1 0 0,2-2-6 0 0,-4 3-14 0 0,0 0-8 0 0,2 0 19 0 0,0 0-1 0 0,0 0 0 0 0,0 0 1 0 0,0 0-1 0 0,0 1 1 0 0,0-1-1 0 0,0 1 0 0 0,0-1 1 0 0,0 1-1 0 0,0 0 0 0 0,0-1 1 0 0,0 1-1 0 0,-1 0 0 0 0,1 0 1 0 0,0 1-1 0 0,-1-1 0 0 0,1 0 1 0 0,-1 0-1 0 0,1 1 0 0 0,-1-1 1 0 0,1 1-1 0 0,-1-1 0 0 0,0 1 1 0 0,1 1 3 0 0,1 4 5 0 0,0 0 0 0 0,0 0 0 0 0,-1 0 0 0 0,0 1 0 0 0,-1-1 0 0 0,1 3-5 0 0,0-1-1 0 0,6 39 7 0 0,0 25-6 0 0,-3-26 4 0 0,8 34-4 0 0,-13-78-3 0 0,5 20 5 0 0,1 1 1 0 0,1-1 0 0 0,1 0-1 0 0,2 3-2 0 0,-7-20-34 0 0,0 0-1 0 0,0 0 0 0 0,1 0 1 0 0,0 0-1 0 0,0-1 0 0 0,0 1 1 0 0,1-1-1 0 0,0 0 0 0 0,0 0 0 0 0,0-1 1 0 0,0 1-1 0 0,1-1 0 0 0,0-1 1 0 0,0 1-1 0 0,0-1 0 0 0,5 2 35 0 0,0 0-573 0 0,1-1 0 0 0,0-1-1 0 0,0 0 1 0 0,0 0 0 0 0,0-1-1 0 0,0-1 1 0 0,1 0 0 0 0,-1-1-1 0 0,0 0 1 0 0,10-1 573 0 0,2-3-1498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20:50.650"/>
    </inkml:context>
    <inkml:brush xml:id="br0">
      <inkml:brushProperty name="width" value="0.2" units="cm"/>
      <inkml:brushProperty name="height" value="0.2" units="cm"/>
    </inkml:brush>
  </inkml:definitions>
  <inkml:trace contextRef="#ctx0" brushRef="#br0">476 191 2377 0 0,'16'-22'537'0'0,"2"-1"1"0"0,1 2 0 0 0,1 1 0 0 0,1 0 0 0 0,18-13-538 0 0,-34 28 174 0 0,3 0 41 0 0,-1 0 0 0 0,1 0-1 0 0,0 0 1 0 0,0 1 0 0 0,0 0 0 0 0,1 0 0 0 0,0 1 0 0 0,-1 0 0 0 0,1 1 0 0 0,0 0 0 0 0,0 0 0 0 0,1 1 0 0 0,-1 0-1 0 0,2 1-214 0 0,-10 0 20 0 0,1 0-1 0 0,0 1 0 0 0,0-1 0 0 0,-1 1 0 0 0,1-1 0 0 0,-1 1 0 0 0,1 0 1 0 0,0-1-1 0 0,-1 1 0 0 0,1 0 0 0 0,-1 0 0 0 0,1 0 0 0 0,-1 0 0 0 0,0 1 1 0 0,0-1-1 0 0,1 0 0 0 0,-1 1 0 0 0,0-1 0 0 0,0 0 0 0 0,0 1 0 0 0,0-1 0 0 0,-1 1 1 0 0,1 0-1 0 0,0-1 0 0 0,-1 1 0 0 0,1 0 0 0 0,-1-1 0 0 0,1 1 0 0 0,-1 0 1 0 0,0 0-1 0 0,1 0-19 0 0,1 9 79 0 0,-1 1 1 0 0,0-1 0 0 0,0 1-1 0 0,-1 2-79 0 0,0-11 18 0 0,-3 29 103 0 0,-1 1 1 0 0,-1-1 0 0 0,-2 0-1 0 0,-1 0 1 0 0,-5 9-122 0 0,0 6 91 0 0,-89 275 313 0 0,35-122-273 0 0,-38 121 113 0 0,-39 57-244 0 0,15-99-181 0 0,-26 66-2970 0 0,139-303 2627 0 0,3-2 405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4.943"/>
    </inkml:context>
    <inkml:brush xml:id="br0">
      <inkml:brushProperty name="width" value="0.2" units="cm"/>
      <inkml:brushProperty name="height" value="0.2" units="cm"/>
    </inkml:brush>
  </inkml:definitions>
  <inkml:trace contextRef="#ctx0" brushRef="#br0">0 0 11082,'0'0'745,"0"0"-657,0 0-56,33 2 144,-2 8-280,19 7-136,8 2-41,13 2-71,6 2-40,7 2-144,-1 0-72,1 2-80,-1 2-96,-2 4-216,-2-1-145,-1 3 721,1 2-192,-2-5-8</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6.256"/>
    </inkml:context>
    <inkml:brush xml:id="br0">
      <inkml:brushProperty name="width" value="0.2" units="cm"/>
      <inkml:brushProperty name="height" value="0.2" units="cm"/>
    </inkml:brush>
  </inkml:definitions>
  <inkml:trace contextRef="#ctx0" brushRef="#br0">1 130 6569,'30'5'206,"1"-1"-1,-1-1 1,1-1-1,0-2 0,31-4-205,28-7 399,0-5 0,85-25-399,-84 17 488,1 5 0,76-7-488,-157 25 58,0 0 16,0 0 0,0 1 0,0 0 0,0 1 0,1 0-74,-10-1 18,0 1-1,0-1 1,0 1 0,0-1-1,0 1 1,0-1 0,0 1 0,0 0-1,0 0 1,0 0 0,-1 0-1,1 0 1,0 1 0,-1-1 0,1 0-1,-1 1 1,1-1 0,-1 1-1,0 0 1,1-1 0,-1 1 0,0 0-1,0 0 1,0 0 0,-1 0-1,1-1 1,0 1 0,-1 0 0,1 1-18,0 10 44,-1 0 0,-1 0 0,1 0 1,-2-1-1,0 1 0,-1 0 0,0-1 1,-3 10-45,-1 3 31,-68 212 102,12-43-173,-1 22 175,-49 97-135,105-292 4,-11 27-29,-4 18 25,19-51-4,0 1 0,1 0 0,0 0 0,1 0 0,1 0 0,1 7 4,0-20 0,0 0 1,1 0 0,-1-1 0,1 1 0,0 0-1,-1 0 1,1-1 0,0 1 0,1 0-1,-1-1 1,0 1 0,1-1 0,-1 0 0,1 1-1,0-1 1,0 0 0,0 0 0,0 0 0,0 0-1,0-1 1,1 1 0,-1 0 0,0-1-1,1 0 1,0 1 0,-1-1 0,1 0 0,0 0-1,-1-1 1,3 1-1,9 2 13,1-1 0,-1 0-1,1-1 1,-1-1 0,9-1-13,-15 1-3,66-5-383,-1-4 1,0-3-1,0-3 1,47-17 385,-63 14-865,-1-2 0,7-6 865,-19 6-522</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6.676"/>
    </inkml:context>
    <inkml:brush xml:id="br0">
      <inkml:brushProperty name="width" value="0.2" units="cm"/>
      <inkml:brushProperty name="height" value="0.2" units="cm"/>
    </inkml:brush>
  </inkml:definitions>
  <inkml:trace contextRef="#ctx0" brushRef="#br0">20 84 8802,'-19'-24'1406,"32"12"-526,-6 10-809,0 1 1,0-1 0,0 2-1,0-1 1,0 1-1,0 0 1,1 0 0,-1 1-1,3 1-71,15 0 81,353 6-405,-232-11-4113,86-16 4437,-86-6-3279,-138 24 3152,19-5-550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7.363"/>
    </inkml:context>
    <inkml:brush xml:id="br0">
      <inkml:brushProperty name="width" value="0.2" units="cm"/>
      <inkml:brushProperty name="height" value="0.2" units="cm"/>
    </inkml:brush>
  </inkml:definitions>
  <inkml:trace contextRef="#ctx0" brushRef="#br0">0 43 9770,'0'0'792,"0"0"-608,24-14-80,2 10 408,9 2-440,19 2-256,9 0-136,16-1-392,6-3-480,1-2 904,-3 2-224,-10-4-120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8.907"/>
    </inkml:context>
    <inkml:brush xml:id="br0">
      <inkml:brushProperty name="width" value="0.2" units="cm"/>
      <inkml:brushProperty name="height" value="0.2" units="cm"/>
    </inkml:brush>
  </inkml:definitions>
  <inkml:trace contextRef="#ctx0" brushRef="#br0">719 0 7306,'-51'89'472,"-20"52"-472,-32 56-36,73-146-276,-35 43 312,54-79-150,-2 0 0,0-1 0,-1-1 1,0 0-1,-1 0 0,0-2 0,-16 10 150,27-18-40,-1-1-1,0 0 1,0 0-1,0 0 0,-1 0 1,1-1-1,0 1 0,-1-2 1,1 1-1,0 0 1,-1-1-1,1 0 0,-1 0 1,1-1-1,-1 0 1,1 0-1,0 0 41,-3-1-21,1-1 0,-1 0 0,1 0 0,0-1 0,0 0 0,0 0 0,1-1 0,-1 1 0,1-1 0,1-1 0,-2 0 21,-3-5 55,0-1 1,1 0-1,0 0 1,1 0 0,0-1-1,1 0 1,1-1-1,0 0 1,1 0-1,0 0 1,1 0 0,0-6-56,1 3 275,1-1 0,1 1 1,1-1-1,1-9-275,0 20 144,-1 1 0,1-1 0,1 0 0,-1 1 0,1-1 0,0 1 0,1-1 1,-1 1-1,1 0 0,0 0 0,1 0 0,0 0 0,0 0-144,-3 5 22,0 0 0,0 0 0,0 0 0,1 0 0,-1 0 0,0 0 0,0 1 0,1-1 0,-1 0 0,0 1 1,1-1-1,-1 1 0,1 0 0,-1-1 0,1 1 0,-1 0 0,0 0 0,1 0 0,-1 0 0,1 0 0,-1 0 1,1 0-1,-1 1 0,1-1 0,-1 0 0,1 1 0,-1-1 0,0 1 0,1 0 0,-1-1 0,0 1 0,0 0 0,1 0 1,-1 0-1,0 0 0,0 0 0,0 0 0,0 0-22,8 7 43,-1 0 1,-1 0-1,1 1 0,3 7-43,-6-9 29,32 43-3,3-2-1,2-2 0,1-1 1,22 14-26,9 2-843,3-4 0,6 0 843,-41-34-308</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9.251"/>
    </inkml:context>
    <inkml:brush xml:id="br0">
      <inkml:brushProperty name="width" value="0.2" units="cm"/>
      <inkml:brushProperty name="height" value="0.2" units="cm"/>
    </inkml:brush>
  </inkml:definitions>
  <inkml:trace contextRef="#ctx0" brushRef="#br0">428 10 9354,'15'-10'616,"-1"20"-536,-11 7-64,-6 4 240,-11 12-232,-15 17 0,-7 8-8,-14 15-16,-6 4-64,-5 11-136,3 1-80,4 1-496,12 0-376,11-7 872,10-4-168,17-14-145</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6:07:59.920"/>
    </inkml:context>
    <inkml:brush xml:id="br0">
      <inkml:brushProperty name="width" value="0.2" units="cm"/>
      <inkml:brushProperty name="height" value="0.2" units="cm"/>
    </inkml:brush>
  </inkml:definitions>
  <inkml:trace contextRef="#ctx0" brushRef="#br0">1 106 7658,'0'-1'27,"0"1"1,0-1-1,-1 0 0,1 0 1,0 0-1,1 0 1,-1 0-1,0 0 1,0 1-1,0-1 0,0 0 1,1 0-1,-1 0 1,0 0-1,1 1 1,-1-1-1,1 0 0,-1 0 1,1 1-1,-1-1 1,1 0-1,-1 1 1,1-1-1,0 1 1,-1-1-1,1 1 0,0-1 1,0 1-1,-1-1 1,1 1-1,0-1 1,0 1-1,0 0 0,-1 0 1,1-1-1,0 1 1,1 0-28,41-9-124,-32 7 210,124-28-28,-64 12-26,1 4-32,-50 10 8,1 1 0,-1 2 0,1 0 0,-1 2 0,9 1-8,-29-2 10,1 0 1,-1 0 0,0 1-1,0-1 1,0 1 0,0-1 0,0 1-1,0 0 1,0 0 0,0 0-1,0 0 1,0 0 0,0 0 0,-1 0-1,1 1 1,1 0-11,-3-1 11,1 0 0,-1 0 0,0 1 0,1-1 1,-1 0-1,0 0 0,0 0 0,0 0 0,0 1 0,0-1 0,0 0 0,0 0 1,0 0-1,-1 0 0,1 1 0,0-1 0,-1 0 0,1 0 0,-1 0 0,1 0 0,-1 0 1,1 0-1,-1 0 0,0 0 0,1 0 0,-1 0 0,0 0 0,0-1 0,0 1 1,0 0-1,-1 0-11,-29 29 270,-1-2 1,-27 17-271,35-27 36,-1 1 1,2 0-1,1 2 1,0 1-1,2 0 1,-7 10-37,25-29 6,0 0-1,0 0 1,1-1 0,-1 1 0,1 0 0,-1 0-1,1 0 1,0 1 0,0-1 0,0 0 0,1 0 0,-1 1-1,1-1 1,0 0 0,0 1 0,0-1 0,0 0-1,0 0 1,1 1 0,0 1-6,1-1 9,-1 0 1,2-1-1,-1 1 0,0-1 1,0 1-1,1-1 0,0 0 1,0 0-1,0 0 0,0-1 1,0 1-1,0-1 0,1 1 1,-1-1-1,1 0 0,1 0-9,10 5 72,1 0-1,0-1 1,0 0-1,0-2 1,1 0 0,2 0-72,39 4 335,9-1-335,-32-4 83,41 2-485,1-2-1,58-7 403,-97 0-187</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20:28:08.394"/>
    </inkml:context>
    <inkml:brush xml:id="br0">
      <inkml:brushProperty name="width" value="0.2" units="cm"/>
      <inkml:brushProperty name="height" value="0.2" units="cm"/>
    </inkml:brush>
  </inkml:definitions>
  <inkml:trace contextRef="#ctx0" brushRef="#br0">33 29 13363,'-2'-28'-15,"5"63"13,0-4 3,7 71-114,-5 0 0,-5 0 0,-3 0 1,-6 0-1,-19 92 113,25-180-206,1-5-337,-1 1-1,2 0 1,0-1 0,0 1-1,0 0 1,2 9 543,-1-18-43,0-1 0,0 1 1,0-1-1,0 1 0,0 0 0,1-1 1,-1 1-1,0-1 0,0 1 0,1-1 1,-1 1-1,0-1 0,1 0 1,-1 1-1,0-1 0,1 1 0,-1-1 1,1 0-1,-1 1 0,0-1 1,1 0-1,-1 1 0,1-1 0,-1 0 1,1 0-1,-1 1 0,1-1 0,0 0 1,-1 0-1,1 0 43,6-1-761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20:28:09.698"/>
    </inkml:context>
    <inkml:brush xml:id="br0">
      <inkml:brushProperty name="width" value="0.2" units="cm"/>
      <inkml:brushProperty name="height" value="0.2" units="cm"/>
    </inkml:brush>
  </inkml:definitions>
  <inkml:trace contextRef="#ctx0" brushRef="#br0">87 172 9642,'-2'2'75,"1"0"1,0-1-1,-1 1 1,1 0-1,0 0 0,0 0 1,1 0-1,-1 0 1,0 0-1,1 0 1,-1 0-1,1 0 0,-1 0 1,1 0-1,0 0 1,0 1-1,0-1 0,0 0 1,1 0-1,-1 0 1,0 0-1,2 2-75,-1-1 62,0 0 0,1-1 0,-1 1-1,1-1 1,0 1 0,0-1 0,0 0 0,0 0 0,0 0 0,1 0 0,-1 0 0,1 0 0,-1-1-1,1 1 1,1 0-62,30 16 180,-2 0 0,0 3 0,4 5-180,-21-14-14,0 1 1,-1 0-1,-1 1 1,0 1 0,-1 0-1,-1 1 1,1 1 13,5 12-32,-1 1 1,-2 0 0,-1 0-1,-2 1 1,1 7 31,12 54-37,0 18 37,-22-101 6,0 1 0,1-1-1,0-1 1,0 1 0,1 0-1,0-1 1,1 0-1,0 0 1,2 2-6,-5-7 9,1 1 0,0-1 0,0 0 0,0 0 0,0 0 0,1 0 0,-1 0 0,1-1 0,0 0 0,0 1 0,0-1 0,0-1 0,0 1 0,0-1 0,0 1 0,1-1 0,-1-1 0,0 1 0,1 0 0,2-1-9,-4 0 8,1-1-1,-1 0 1,0 1-1,1-1 1,-1 0-1,0-1 1,0 1-1,0-1 1,0 1 0,0-1-1,0 0 1,0 0-1,0 0 1,-1 0-1,1-1 1,-1 1-1,2-3-7,6-7 24,0 0-1,-1-1 0,1-4-23,-9 16 1,27-48 22,-1-2 0,-3 0 0,11-36-23,48-166 52,-55 166-44,-13 48 7,-3 0 0,-1-2-1,-1 1 1,-3-1-1,0-14-14,-7 53 8,1 0 0,-1 0-1,0 0 1,0-1-1,-1 1 1,1 0 0,0 0-1,-1 0 1,1-1 0,-1 1-1,0 0 1,1 0-1,-1 0 1,0 0 0,0 0-1,-1 0 1,1 0-1,0 1 1,-1-1 0,1 0-1,-1 0-7,0 1 5,-1 0-1,1-1 1,0 1-1,-1 0 0,1 0 1,-1 0-1,1 1 1,-1-1-1,1 1 1,-1-1-1,1 1 1,-1 0-1,0 0 1,1 0-1,-3 0-4,-10 2-6,0 1 0,0 1 0,0 0 0,1 1 0,-10 4 6,17-6-8,-102 44-170,-87 53 178,129-65 1,-10 6 19,3 0 225,-74 27-245,137-63-20,0-1 0,-1 0 0,1-1 0,-1 0 0,0-1 1,0 0-1,-11 0 20,21-2-37,0 0 1,1 0-1,-1 0 1,0 0-1,0 0 1,1 0-1,-1 0 1,1-1-1,-1 1 1,0-1-1,1 1 1,-1-1-1,1 0 1,-1 0-1,1 1 1,-1-1-1,1 0 0,0 0 1,-1-1-1,1 1 1,0 0-1,0 0 1,0 0-1,0-1 1,0 1-1,0-1 1,0 1-1,0-1 1,1 1-1,-1-1 1,0 1-1,1-1 1,-1 0-1,1 1 1,0-1-1,0 0 1,0 1-1,-1-1 1,2 0-1,-1 1 1,0-1-1,0 0 0,0 0 37,2-6-82,0-1-1,0 1 0,1 0 0,-1 0 1,2 0-1,-1 0 0,1 0 0,1 0 83,29-47-528</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20:28:11.335"/>
    </inkml:context>
    <inkml:brush xml:id="br0">
      <inkml:brushProperty name="width" value="0.2" units="cm"/>
      <inkml:brushProperty name="height" value="0.2" units="cm"/>
    </inkml:brush>
  </inkml:definitions>
  <inkml:trace contextRef="#ctx0" brushRef="#br0">29 104 9282,'-28'9'996,"27"-8"-804,6 0 196,16 1-300,1-1 0,0-1 0,0 0 0,-1-2-1,22-4-87,-6 2 21,277-43-134,-180 23-1302,1 6 0,77 2 1415,-154 15-525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20:51.556"/>
    </inkml:context>
    <inkml:brush xml:id="br0">
      <inkml:brushProperty name="width" value="0.2" units="cm"/>
      <inkml:brushProperty name="height" value="0.2" units="cm"/>
    </inkml:brush>
  </inkml:definitions>
  <inkml:trace contextRef="#ctx0" brushRef="#br0">201 62 8706 0 0,'3'-14'-2'0'0,"-1"9"9"0"0,-1-1 0 0 0,1 1 0 0 0,0 0 0 0 0,0 0 1 0 0,0-1-1 0 0,1 1 0 0 0,2-3-7 0 0,-5 7 2 0 0,0 1-1 0 0,0 0 1 0 0,1 0 0 0 0,-1 0-1 0 0,0 0 1 0 0,0-1 0 0 0,0 1 0 0 0,1 0-1 0 0,-1 0 1 0 0,0 0 0 0 0,0 0-1 0 0,1 0 1 0 0,-1 0 0 0 0,0 0-1 0 0,0 0 1 0 0,0 0 0 0 0,1 0 0 0 0,-1 0-1 0 0,0 0 1 0 0,0 0 0 0 0,1 0-1 0 0,-1 0 1 0 0,0 0 0 0 0,0 0-1 0 0,1 0 1 0 0,-1 0 0 0 0,0 0 0 0 0,0 0-1 0 0,1 0 1 0 0,-1 0 0 0 0,0 1-1 0 0,0-1 1 0 0,0 0 0 0 0,1 0 0 0 0,-1 0-1 0 0,0 0 1 0 0,0 1 0 0 0,0-1-1 0 0,0 0 1 0 0,1 0 0 0 0,-1 0-1 0 0,0 1 1 0 0,0-1 0 0 0,0 0-2 0 0,7 10 38 0 0,1 18 2 0 0,0 0-1 0 0,-2 1 1 0 0,-1 0-1 0 0,0 16-39 0 0,3 120 107 0 0,-7-153-101 0 0,-2 147 34 0 0,-8-1 0 0 0,-6 0 0 0 0,-30 128-40 0 0,-9-6 88 0 0,-57 342 693 0 0,102-562-662 0 0,-7 55 388 0 0,0 101-507 0 0,14-151 25 0 0,0-5 55 0 0,4 14-80 0 0,-1-53-103 0 0,2 0 0 0 0,0 0 0 0 0,2 0 0 0 0,0 0 1 0 0,3 6 102 0 0,-3-11-277 0 0,1 0 1 0 0,1-1 0 0 0,0 1-1 0 0,1-2 1 0 0,1 1 0 0 0,6 7 276 0 0,14 9-828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20:28:11.831"/>
    </inkml:context>
    <inkml:brush xml:id="br0">
      <inkml:brushProperty name="width" value="0.2" units="cm"/>
      <inkml:brushProperty name="height" value="0.2" units="cm"/>
    </inkml:brush>
  </inkml:definitions>
  <inkml:trace contextRef="#ctx0" brushRef="#br0">0 83 6041,'4'-36'967,"-2"29"-424,-1 0-1,0 0 1,-1 0-1,0 0 1,0-5-543,13 31 865,-11-13-791,-1 1-1,1-1 1,-1 1 0,0-1-1,-1 1 1,0 3-74,1 12 100,10 132-90,-7 47-10,-13 153-1349,5-230 430,4-39 261,2-63 304</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20:28:12.240"/>
    </inkml:context>
    <inkml:brush xml:id="br0">
      <inkml:brushProperty name="width" value="0.2" units="cm"/>
      <inkml:brushProperty name="height" value="0.2" units="cm"/>
    </inkml:brush>
  </inkml:definitions>
  <inkml:trace contextRef="#ctx0" brushRef="#br0">112 69 9442,'-52'6'3117,"50"-6"-2783,2 0-286,0 0-34,0 0-46,1 21-360,-5 16 392,4-35-9,-1-1 0,1 0-1,0 1 1,-1-1 0,1 0 0,-1 0 0,0 1 0,1-1 0,-1 0 0,0 0 0,0 0 0,0 0 0,0 0 0,0 0 0,0 0-1,0 0 1,0 0 0,0-1 0,0 1 0,0 0 0,-1-1 0,1 1 0,0-1 0,0 1 0,-1-1 0,1 1 0,0-1 0,-1 0 9,1 0-17,0 0 0,0 0 0,0 0 0,0 0 0,0 0 0,0 0 0,0 0 0,0 0 0,0 0 0,0-1 0,0 1 0,1 0 0,-1-1 0,0 1 0,0-1 0,0 1 0,0-1 0,1 1 0,-1-1 0,0 0 0,0 1 0,1-1 0,-1 0 0,1 0 0,-1 1 0,0-1 0,1 0 0,-1 0 0,1 0 0,0 0 0,-1 0 0,1 0 0,0 0 0,-1 0 17,0-10-302,1 0 0,-1 0 1,2 0-1,-1 0 1,1 0-1,1 1 1,0-1-1,1 0 1,0-1 301,8-19-655</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20:28:13.009"/>
    </inkml:context>
    <inkml:brush xml:id="br0">
      <inkml:brushProperty name="width" value="0.2" units="cm"/>
      <inkml:brushProperty name="height" value="0.2" units="cm"/>
    </inkml:brush>
  </inkml:definitions>
  <inkml:trace contextRef="#ctx0" brushRef="#br0">43 206 7586,'-3'0'35,"1"0"0,-1-1 1,1 1-1,0-1 1,-1 1-1,1-1 1,-1 0-1,1 0 0,0 0 1,0 0-1,-1 0 1,1 0-1,0-1 0,-1 0-35,2 1-24,1-1 0,-1 1-1,0 0 1,0-1 0,1 1 0,-1 0-1,1-1 1,0 1 0,-1-1-1,1 1 1,0-1 0,0 1-1,0-1 1,0 1 0,0-1-1,0 0 1,0 1 0,1-1-1,-1 1 1,0 0 0,1-1 0,-1 1-1,1-1 1,0 1 0,0-1 24,4-12-164,2 0 1,-1 0-1,2 1 1,0 0 0,0 0-1,1 1 1,10-9 163,-15 16 47,0 1 1,1 0-1,-1 1 0,1-1 1,0 1-1,0 0 1,0 0-1,1 0 1,-1 1-1,1 0-47,-2 1 91,-1 0 0,1 0 0,0 0 1,0 1-1,0 0 0,0-1 0,0 1 0,-1 1 0,1-1 0,0 1 0,0-1 0,0 1 0,-1 0 1,1 1-1,0-1 0,0 1-91,4 2 46,1 0 0,-1 1 0,0 1 0,-1-1 0,1 1 0,-1 1 0,0-1 0,0 1 0,-1 0 0,0 1 0,0-1 0,-1 1 0,0 1 0,-1-1 0,1 1 0,-1-1 0,-1 1 0,0 0 0,0 1 0,-1-1 0,0 0 0,-1 1 0,0-1 1,0 1-1,-1-1 0,0 1 0,-1-1 0,0 1 0,0-1 0,-1 1 0,-1 1-46,-11 35-4,-2-1 1,-3 0 0,-1-1-1,-11 16 4,0-1 144,-17 50-144,39-85 61,-18 58 219,24-72-215,1 0-1,0 1 1,1-1-1,0 1 1,1-1-1,0 1 1,1 0-65,-1-8 10,0-1 0,0 1 1,1-1-1,-1 1 1,1-1-1,0 1 1,0-1-1,-1 0 1,2 1-1,-1-1 0,0 0 1,0 0-1,1 1 1,-1-1-1,1 0 1,0 0-1,-1-1 1,1 1-1,0 0 0,0-1 1,0 1-1,1-1 1,-1 1-1,0-1 1,0 0-1,1 0 1,-1 0-1,1 0 0,-1-1 1,0 1-1,1-1 1,0 1-1,-1-1 1,1 0-1,-1 0 0,1 0 1,-1 0-1,3-1-10,6 0 80,0-1 0,-1 0 0,0-1 0,1 0 0,-1 0 0,0-1 0,-1-1 0,7-3-80,19-12 279,-2 1-371,0 1 0,8-2 92,-31 16-261,0 1-1,0-1 1,0 2 0,0-1 0,0 1 0,0 1 0,1 0 0,-1 0-1,1 1 1,1 1 261,6 2-561</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20:28:13.348"/>
    </inkml:context>
    <inkml:brush xml:id="br0">
      <inkml:brushProperty name="width" value="0.2" units="cm"/>
      <inkml:brushProperty name="height" value="0.2" units="cm"/>
    </inkml:brush>
  </inkml:definitions>
  <inkml:trace contextRef="#ctx0" brushRef="#br0">79 0 12283,'-23'22'720,"8"1"-776,5 2-64,-3 2-176,5-2-456,2 2-577,5 1-151,-1-1 1008,2-4-288,0-2-185</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20:28:13.688"/>
    </inkml:context>
    <inkml:brush xml:id="br0">
      <inkml:brushProperty name="width" value="0.2" units="cm"/>
      <inkml:brushProperty name="height" value="0.2" units="cm"/>
    </inkml:brush>
  </inkml:definitions>
  <inkml:trace contextRef="#ctx0" brushRef="#br0">0 45 2425,'21'-9'246,"0"2"0,0 0 1,1 1-1,0 1 1,0 1-1,0 1 0,0 1 1,20 1-247,-31 1 102,-1 1 0,1 0 1,-1 1-1,1 0 0,-1 1 1,0 0-1,0 1 0,0 0 1,0 1-1,-1 0 0,1 0 1,-1 1-1,-1 0 0,1 0 1,-1 1-1,0 0 0,-1 1 1,1 0-1,2 4-102,3 7 228,-1 0 0,0 1 0,-2 0-1,0 1 1,-1 0 0,-1 0 0,-1 1 0,-1 0 0,1 12-228,1 11 424,-2 1 0,-2 0 0,-2 0 0,-3 11-424,1-45 141,-1-1-1,0 0 0,0 1 0,-1-1 0,-1 0 0,0 0 0,-1 2-140,3-9-41,-1-1 1,0 1-1,0-1 0,0 1 1,0-1-1,-1 0 0,1 0 1,-1 0-1,1 0 0,-1 0 1,0-1-1,-1 1 0,1-1 1,0 0-1,-1 0 0,1 0 1,-1 0-1,1 0 1,-1-1-1,0 0 0,-2 1 41,-38 5-544,13-8 156</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20:28:14.266"/>
    </inkml:context>
    <inkml:brush xml:id="br0">
      <inkml:brushProperty name="width" value="0.2" units="cm"/>
      <inkml:brushProperty name="height" value="0.2" units="cm"/>
    </inkml:brush>
  </inkml:definitions>
  <inkml:trace contextRef="#ctx0" brushRef="#br0">0 345 9530,'0'0'484,"0"0"-368,3-6-128,1 0-9,0 0 0,1 1 1,0 0-1,0 0 0,0 0 0,1 0 0,-1 1 0,1 0 0,0 0 0,5-1 21,20-12-132,21-6 132,-40 18 0,217-82 614,-3 3-796,-201 73-206,12-6-10,0 3 1,8-1 397,-2 4-320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28:17.737"/>
    </inkml:context>
    <inkml:brush xml:id="br0">
      <inkml:brushProperty name="width" value="0.2" units="cm"/>
      <inkml:brushProperty name="height" value="0.2" units="cm"/>
    </inkml:brush>
  </inkml:definitions>
  <inkml:trace contextRef="#ctx0" brushRef="#br0">6 82 6361 0 0,'-1'-1'180'0'0,"0"0"-1"0"0,0-1 0 0 0,1 1 1 0 0,-1 0-1 0 0,1-1 0 0 0,-1 1 0 0 0,1-1 1 0 0,0 1-1 0 0,0-1 0 0 0,-1 1 1 0 0,1-1-1 0 0,0 1 0 0 0,0-1 1 0 0,1 1-1 0 0,-1-1 0 0 0,0 1 0 0 0,0-1 1 0 0,1 1-1 0 0,-1-1-179 0 0,1 0 38 0 0,0 0 0 0 0,0 0-1 0 0,1 1 1 0 0,-1-1 0 0 0,1 0 0 0 0,-1 1 0 0 0,1-1-1 0 0,-1 1 1 0 0,1-1 0 0 0,0 1 0 0 0,0 0 0 0 0,-1-1 0 0 0,3 1-38 0 0,3-4 28 0 0,1 1 1 0 0,-1 0-1 0 0,1 1 1 0 0,0 0-1 0 0,0 0 1 0 0,0 1 0 0 0,1 0-1 0 0,-1 0 1 0 0,1 1-1 0 0,-1 0 1 0 0,1 1-1 0 0,-1-1 1 0 0,1 2 0 0 0,-1-1-1 0 0,1 1 1 0 0,-1 0-1 0 0,0 1 1 0 0,1 0-1 0 0,-1 1 1 0 0,0-1 0 0 0,5 4-29 0 0,11 4 17 0 0,0 2-1 0 0,-1 1 1 0 0,-1 1 0 0 0,0 0 0 0 0,11 12-17 0 0,31 28 212 0 0,4 9-212 0 0,40 36 158 0 0,-65-63 14 0 0,37 22-172 0 0,-62-47 65 0 0,1 0 1 0 0,1-1-1 0 0,-1 0 0 0 0,1-2 0 0 0,1-1 0 0 0,2 1-65 0 0,53 13 333 0 0,64 18 155 0 0,-112-33-452 0 0,0-2 0 0 0,0 0-1 0 0,1-2 1 0 0,-1-1-36 0 0,8 3-26 0 0,-35-4 7 0 0,-1 0 25 0 0,1 0 0 0 0,-1 1-1 0 0,0-1 1 0 0,0 0 0 0 0,0 0 0 0 0,0 1 0 0 0,1-1-1 0 0,-1 0 1 0 0,0 0 0 0 0,0 1 0 0 0,0-1-1 0 0,0 0 1 0 0,0 0 0 0 0,0 1 0 0 0,0-1 0 0 0,0 0-1 0 0,0 1 1 0 0,0-1 0 0 0,0 0 0 0 0,0 0-1 0 0,0 1 1 0 0,0-1 0 0 0,0 0 0 0 0,0 1 0 0 0,0-1-1 0 0,0 0 1 0 0,0 0 0 0 0,0 1 0 0 0,0-1-1 0 0,-1 0 1 0 0,1 0 0 0 0,0 1 0 0 0,0-1-6 0 0,-1 2 1 0 0,0 0 1 0 0,-1 0-1 0 0,1 0 1 0 0,-1 0-1 0 0,1 0 1 0 0,-1-1-1 0 0,1 1 0 0 0,-1 0 1 0 0,0-1-1 0 0,0 1 1 0 0,0-1-1 0 0,0 0 1 0 0,0 0-1 0 0,0 0 1 0 0,0 0-1 0 0,0 0 1 0 0,-1 0-1 0 0,1 0 1 0 0,0-1-1 0 0,-2 1-1 0 0,-13 6 3 0 0,9-4-3 0 0,-21 8 3 0 0,2 1 1 0 0,-1 2-1 0 0,2 0 1 0 0,0 2-1 0 0,-3 4-3 0 0,-18 17 135 0 0,2 3 0 0 0,2 1-1 0 0,1 2 1 0 0,3 2 0 0 0,-8 15-135 0 0,-84 126 961 0 0,-27 64-961 0 0,34-51 450 0 0,39-62-136 0 0,-58 87 80 0 0,70-113-850 0 0,72-110-22 0 0,1-1-135 0 0,0 0-117 0 0,9-4-1300 0 0,-1-2 846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28:20.116"/>
    </inkml:context>
    <inkml:brush xml:id="br0">
      <inkml:brushProperty name="width" value="0.2" units="cm"/>
      <inkml:brushProperty name="height" value="0.2" units="cm"/>
    </inkml:brush>
  </inkml:definitions>
  <inkml:trace contextRef="#ctx0" brushRef="#br0">0 54 2545 0 0,'1'-3'199'0'0,"-1"1"1"0"0,1 0 0 0 0,-1-1 0 0 0,1 1 0 0 0,0 0 0 0 0,0 0 0 0 0,0 0 0 0 0,0 0-1 0 0,0 0 1 0 0,0 0 0 0 0,1 0 0 0 0,-1 0 0 0 0,1 0 0 0 0,-1 0 0 0 0,1 1 0 0 0,0-1-1 0 0,0 1 1 0 0,0-1 0 0 0,0 1 0 0 0,0 0 0 0 0,0 0 0 0 0,0 0 0 0 0,0 0 0 0 0,0 0 0 0 0,1 0-200 0 0,0-1 29 0 0,0 1 1 0 0,0 0 0 0 0,1 0-1 0 0,-1 0 1 0 0,0 0 0 0 0,1 1 0 0 0,-1-1-1 0 0,1 1 1 0 0,-1 0 0 0 0,1 0 0 0 0,-1 0-1 0 0,0 0 1 0 0,1 1 0 0 0,-1 0 0 0 0,1-1-1 0 0,-1 1 1 0 0,2 1-30 0 0,-3-1 32 0 0,0 1 0 0 0,0 0 0 0 0,0-1 0 0 0,0 1 0 0 0,0 0 0 0 0,0 0 0 0 0,-1 0-1 0 0,1 1 1 0 0,-1-1 0 0 0,1 0 0 0 0,-1 1 0 0 0,0-1 0 0 0,0 0 0 0 0,0 1 0 0 0,0 0 0 0 0,0-1 0 0 0,0 1 0 0 0,-1-1 0 0 0,1 1 0 0 0,-1 0 0 0 0,0 2-32 0 0,1 9 106 0 0,-1 0 1 0 0,0 0 0 0 0,-2 10-107 0 0,1-20 19 0 0,-32 268 493 0 0,-6 59-351 0 0,38-314-197 0 0,0-1 0 0 0,1 0 0 0 0,1 0 1 0 0,0 0-1 0 0,1 0 0 0 0,1 0 0 0 0,1 0 0 0 0,0 0 0 0 0,1-1 0 0 0,0 0 0 0 0,8 15 36 0 0,38 60-4498 0 0,-46-80 3286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28:21.275"/>
    </inkml:context>
    <inkml:brush xml:id="br0">
      <inkml:brushProperty name="width" value="0.2" units="cm"/>
      <inkml:brushProperty name="height" value="0.2" units="cm"/>
    </inkml:brush>
  </inkml:definitions>
  <inkml:trace contextRef="#ctx0" brushRef="#br0">33 291 6145 0 0,'-8'-3'573'0'0,"-16"-4"2232"0"0,31-5-2661 0 0,-3 10-137 0 0,1 0 0 0 0,0 0 0 0 0,0 0 0 0 0,0 0 0 0 0,0 1 0 0 0,0 0 0 0 0,0 0 0 0 0,0 0 0 0 0,1 1 0 0 0,-1 0 0 0 0,1 0-7 0 0,-3 0 3 0 0,3 0 2 0 0,0 0 0 0 0,0 0 0 0 0,1 1-1 0 0,-1 0 1 0 0,0 1 0 0 0,0-1 0 0 0,0 1-1 0 0,0 0 1 0 0,0 0 0 0 0,-1 1 0 0 0,1 0-1 0 0,-1 0 1 0 0,1 0 0 0 0,-1 1 0 0 0,0 0-1 0 0,0 0 1 0 0,-1 0 0 0 0,1 0 0 0 0,-1 1-1 0 0,2 2-4 0 0,10 14 18 0 0,0 0 0 0 0,-1 1 0 0 0,-2 1 0 0 0,3 7-18 0 0,-4-9 17 0 0,2 6 7 0 0,-1 0-1 0 0,-2 1 1 0 0,-1 0-1 0 0,-1 1 1 0 0,-1 0-1 0 0,-2 0 1 0 0,0 1-1 0 0,-3 0 0 0 0,0-1 1 0 0,-2 1-1 0 0,-1 0 1 0 0,-3 18-24 0 0,-1-8 151 0 0,1-17 191 0 0,1 0-1 0 0,1 0 1 0 0,2 22-342 0 0,2-29 191 0 0,-3-16-178 0 0,0 0 0 0 0,0 1 1 0 0,0-1-1 0 0,0 0 1 0 0,0 1-1 0 0,0-1 0 0 0,0 0 1 0 0,0 0-1 0 0,1 1 1 0 0,-1-1-1 0 0,0 0 1 0 0,0 0-1 0 0,0 1 0 0 0,0-1 1 0 0,0 0-1 0 0,0 0 1 0 0,0 1-1 0 0,1-1 0 0 0,-1 0 1 0 0,0 0-1 0 0,0 1 1 0 0,0-1-1 0 0,1 0 1 0 0,-1 0-1 0 0,0 0 0 0 0,0 0 1 0 0,1 1-1 0 0,-1-1 1 0 0,0 0-1 0 0,0 0 0 0 0,1 0 1 0 0,-1 0-1 0 0,0 0 1 0 0,0 0-1 0 0,1 0 0 0 0,-1 0 1 0 0,0 0-1 0 0,0 0 1 0 0,1 1-1 0 0,-1-1 1 0 0,0-1-1 0 0,1 1 0 0 0,-1 0 1 0 0,0 0-1 0 0,0 0 1 0 0,1 0-1 0 0,-1 0 0 0 0,0 0 1 0 0,0 0-1 0 0,1 0 1 0 0,-1 0-1 0 0,0 0 1 0 0,0-1-1 0 0,1 1-13 0 0,2-4-9 0 0,1-1 1 0 0,-1 1-1 0 0,0-1 0 0 0,0 0 1 0 0,-1 0-1 0 0,0 0 0 0 0,1 0 1 0 0,-2 0-1 0 0,1-2 9 0 0,15-57-148 0 0,-9 30 82 0 0,24-78-174 0 0,28-56 240 0 0,-53 149-5 0 0,7-17-9 0 0,1 0 0 0 0,3-1 14 0 0,43-80 8 0 0,-39 83 20 0 0,0 1 0 0 0,14-14-28 0 0,-20 28 23 0 0,-1 0 1 0 0,-1-1-1 0 0,10-20-23 0 0,-12 20 11 0 0,-10 18-9 0 0,0-1-1 0 0,0 0 1 0 0,0 0-1 0 0,0 0 0 0 0,-1 0 1 0 0,0 0-1 0 0,1 0 1 0 0,-1 0-1 0 0,0-1 1 0 0,0-2-2 0 0,4-47-293 0 0,-16 44-12 0 0,6 7 272 0 0,-1-1 0 0 0,0 1 0 0 0,0 0 1 0 0,0 1-1 0 0,0-1 0 0 0,0 1 0 0 0,0 0 0 0 0,0 1 0 0 0,-2 0 33 0 0,-12 0-30 0 0,1 2-1 0 0,0 0 1 0 0,0 1 0 0 0,0 1-1 0 0,-4 3 31 0 0,-34 11 261 0 0,-1 3-261 0 0,-30 10 456 0 0,61-22-277 0 0,0-1-1 0 0,0-1 1 0 0,-1-2-1 0 0,0 0 1 0 0,0-2-1 0 0,-1-2-178 0 0,28 0-20 0 0,-1-1 1 0 0,1 0-1 0 0,0 0 0 0 0,0 0 0 0 0,-1 0 0 0 0,1 0 0 0 0,0 0 0 0 0,-1 0 0 0 0,1-1 0 0 0,0 1 0 0 0,-1 0 0 0 0,1-1 0 0 0,0 1 0 0 0,0-1 1 0 0,0 1-1 0 0,-1-1 0 0 0,1 0 0 0 0,0 1 0 0 0,0-1 0 0 0,0 0 0 0 0,0 0 0 0 0,0 0 0 0 0,0 0 0 0 0,0 0 0 0 0,1 0 0 0 0,-1 0 1 0 0,0 0-1 0 0,0 0 0 0 0,1 0 0 0 0,-1 0 0 0 0,1-1 0 0 0,-1 1 0 0 0,1 0 0 0 0,-1 0 0 0 0,1-1 0 0 0,0 1 20 0 0,0-2-392 0 0,0 0-1 0 0,0 0 0 0 0,1 0 0 0 0,-1 0 1 0 0,1 0-1 0 0,0 0 0 0 0,0 0 0 0 0,0 0 1 0 0,0 0-1 0 0,0 1 0 0 0,1-1 0 0 0,-1 0 1 0 0,1 1-1 0 0,0 0 0 0 0,1-2 393 0 0,1-1-1616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28:23.309"/>
    </inkml:context>
    <inkml:brush xml:id="br0">
      <inkml:brushProperty name="width" value="0.2" units="cm"/>
      <inkml:brushProperty name="height" value="0.2" units="cm"/>
    </inkml:brush>
  </inkml:definitions>
  <inkml:trace contextRef="#ctx0" brushRef="#br0">1 79 7738 0 0,'0'0'510'0'0,"0"0"-68"0"0,0 0-17 0 0,3-3-19 0 0,3-2-280 0 0,0 1 0 0 0,1 0 1 0 0,-1 1-1 0 0,1-1 0 0 0,0 1 1 0 0,0 0-1 0 0,0 1 0 0 0,1 0 1 0 0,5-1-127 0 0,80-13 220 0 0,-50 10-266 0 0,38-4-264 0 0,-1 3 0 0 0,1 4-1 0 0,0 3 1 0 0,62 9 310 0 0,-66-7-442 0 0,-42-1-2916 0 0,30 3 3358 0 0,-50-2-118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0:34.434"/>
    </inkml:context>
    <inkml:brush xml:id="br0">
      <inkml:brushProperty name="width" value="0.05" units="cm"/>
      <inkml:brushProperty name="height" value="0.05" units="cm"/>
    </inkml:brush>
  </inkml:definitions>
  <inkml:trace contextRef="#ctx0" brushRef="#br0">22 0 7498,'225'9'853,"-39"-4"-582,-138-1-265,0 2 0,40 10-6,-84-15 3,8 2 3,0 0 0,0 1 0,9 4-6,-20-8 6,-1 0 0,0 0-1,0 0 1,0 1 0,1-1 0,-1 0-1,0 0 1,0 0 0,0 0 0,0 1-1,1-1 1,-1 0 0,0 0 0,0 0-1,0 1 1,0-1 0,0 0 0,0 0-1,0 1 1,0-1 0,0 0 0,0 0-1,0 1 1,0-1 0,0 0 0,0 0-1,0 1 1,0-1 0,0 0-1,0 0 1,0 1 0,0-1 0,0 0-1,0 0 1,0 1-6,-8 14 170,3-5-151,-15 29 10,11-22 219,0-1 0,-1 0 0,-6 6-248,2-3 80,-16 29 70,-2-1 1,-3-1-1,-1-2 1,-35 32-151,-5-4-28,-2-3 1,-3-4 0,-18 7 27,87-63-8,0 0-1,0 1 1,-2 2 8,13-10-23,1-1-10,0 3 18,11 1 41,-5-2-19,1-1 1,0 0 0,0 0 0,-1-1 0,1 0 0,0 0 0,0 0 0,0-1 0,0 0-1,0 0 1,0-1 0,5-1-8,104-22 85,-9 2 113,9 3-198,-82 15 22,1 1 0,1 2 0,-1 2 0,0 1-1,13 3-21,-32-2-226,-1 1-1,0 1 0,0 0 0,-1 1 1,1 0-1,5 5 227,-19-10-28,0-1 0,-1 0 0,1 1-1,0-1 1,-1 0 0,1 0 0,0 0 0,-1 0 0,1 1 0,0-1-1,-1 0 1,1 0 0,0 0 0,-1 0 0,1-1 0,0 1 0,0 0 0,-1 0-1,1 0 1,0 0 28,3-7-365</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28:24.178"/>
    </inkml:context>
    <inkml:brush xml:id="br0">
      <inkml:brushProperty name="width" value="0.2" units="cm"/>
      <inkml:brushProperty name="height" value="0.2" units="cm"/>
    </inkml:brush>
  </inkml:definitions>
  <inkml:trace contextRef="#ctx0" brushRef="#br0">1 1 6665 0 0,'0'0'1174'0'0,"0"0"-235"0"0,0 0-99 0 0,0 0-188 0 0,5-1 72 0 0,-4 1-716 0 0,0 0 0 0 0,0 1 0 0 0,0-1 0 0 0,0 0 0 0 0,0 0 0 0 0,0 0 0 0 0,0 1 0 0 0,0-1-1 0 0,0 1 1 0 0,-1-1 0 0 0,1 0 0 0 0,0 1 0 0 0,0 0 0 0 0,0-1 0 0 0,0 1 0 0 0,-1-1 0 0 0,1 1 0 0 0,0 0-1 0 0,0 0 1 0 0,-1-1 0 0 0,1 1 0 0 0,-1 0 0 0 0,1 0-8 0 0,14 32 119 0 0,-9-10-75 0 0,0 0 1 0 0,-1 6-45 0 0,-4-23 0 0 0,9 69-296 0 0,-3 1 0 0 0,-3 0 0 0 0,-3 1 0 0 0,-4 4 296 0 0,-10 72-1825 0 0,-18 77 1825 0 0,24-195-61 0 0,2-9-358 0 0,2-1 0 0 0,0 1 1 0 0,1 0 418 0 0,2-25-289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28:24.608"/>
    </inkml:context>
    <inkml:brush xml:id="br0">
      <inkml:brushProperty name="width" value="0.2" units="cm"/>
      <inkml:brushProperty name="height" value="0.2" units="cm"/>
    </inkml:brush>
  </inkml:definitions>
  <inkml:trace contextRef="#ctx0" brushRef="#br0">103 18 10650 0 0,'-11'-4'1222'0'0,"-1"-1"505"0"0,12 3-1464 0 0,7 2-814 0 0,-6 0 542 0 0,6 6-82 0 0,-7-5 92 0 0,1 0 1 0 0,0 0 0 0 0,0 1-1 0 0,-1-1 1 0 0,1 0 0 0 0,0 0 0 0 0,-1 1-1 0 0,1-1 1 0 0,-1 0 0 0 0,0 1 0 0 0,1-1-1 0 0,-1 0 1 0 0,0 1 0 0 0,0-1 0 0 0,0 1-1 0 0,0-1 1 0 0,0 1 0 0 0,0-1-1 0 0,0 0 1 0 0,-1 1-2 0 0,1 1 11 0 0,-1-1 0 0 0,-1 1 1 0 0,1-1-1 0 0,0 0 0 0 0,0 0 0 0 0,-1 1 0 0 0,1-1 0 0 0,-1 0 0 0 0,0 0 1 0 0,0-1-1 0 0,0 1 0 0 0,-1 1-11 0 0,-3 2 60 0 0,0 0 0 0 0,-1 0 0 0 0,1-1 1 0 0,-1 0-1 0 0,0 0 0 0 0,-1 0 0 0 0,1-1 0 0 0,0 0 0 0 0,-4 0-60 0 0,10-3-16 0 0,1 0-49 0 0,0 0-30 0 0,0 0-25 0 0,0 0-92 0 0,0 0-204 0 0,-2-1-73 0 0,2 0 430 0 0,-1 0 0 0 0,1 1 0 0 0,-1-1 0 0 0,1 0 1 0 0,-1 1-1 0 0,1-1 0 0 0,-1 0 0 0 0,1 1 0 0 0,0-1 0 0 0,0 0 1 0 0,-1 0-1 0 0,1 1 0 0 0,0-1 0 0 0,0 0 0 0 0,0 0 0 0 0,0 0 1 0 0,0 1-1 0 0,0-1 0 0 0,0 0 0 0 0,0 0 0 0 0,0 0 0 0 0,0 0 59 0 0,9-23-1953 0 0,-3 13 1287 0 0,0 1 0 0 0,0 0-1 0 0,6-6 667 0 0,6-3-699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28:25.394"/>
    </inkml:context>
    <inkml:brush xml:id="br0">
      <inkml:brushProperty name="width" value="0.2" units="cm"/>
      <inkml:brushProperty name="height" value="0.2" units="cm"/>
    </inkml:brush>
  </inkml:definitions>
  <inkml:trace contextRef="#ctx0" brushRef="#br0">506 58 5993 0 0,'-38'-19'1246'0'0,"27"13"-991"0"0,0 1 1 0 0,0 0 0 0 0,0 0-1 0 0,-1 1 1 0 0,0 0 0 0 0,0 1-1 0 0,0 1 1 0 0,0 0-1 0 0,-3 0-255 0 0,2 1 72 0 0,1 2 0 0 0,0-1-1 0 0,0 2 1 0 0,0-1 0 0 0,0 2-1 0 0,0-1 1 0 0,0 2-1 0 0,0 0 1 0 0,1 0 0 0 0,-1 1-1 0 0,1 0 1 0 0,1 1 0 0 0,-1 0-1 0 0,1 1 1 0 0,0 0 0 0 0,0 1-1 0 0,1 0 1 0 0,0 0-1 0 0,1 1 1 0 0,-1 0 0 0 0,-3 6-72 0 0,0 3 42 0 0,0 1 0 0 0,1 0 0 0 0,0 1 0 0 0,2 0 0 0 0,0 0 0 0 0,2 1 1 0 0,-4 15-43 0 0,3-5 16 0 0,2 0 0 0 0,1 1-1 0 0,2-1 1 0 0,1 1 0 0 0,1 2-16 0 0,1-26 0 0 0,0-1-1 0 0,1 0 0 0 0,0 0 0 0 0,0 0 0 0 0,1 0 0 0 0,0-1 1 0 0,0 1-1 0 0,1 0 0 0 0,0-1 0 0 0,0 1 0 0 0,0-1 0 0 0,2 1 1 0 0,-4-5-2 0 0,0 0 0 0 0,1 0-1 0 0,-1 0 1 0 0,1 0 0 0 0,0 0 0 0 0,0 0-1 0 0,0-1 1 0 0,-1 1 0 0 0,2-1-1 0 0,-1 0 1 0 0,0 1 0 0 0,0-1-1 0 0,0 0 1 0 0,0 0 0 0 0,1 0-1 0 0,-1 0 1 0 0,1-1 0 0 0,-1 1 0 0 0,0-1-1 0 0,1 1 1 0 0,-1-1 0 0 0,1 0-1 0 0,-1 0 1 0 0,1 0 0 0 0,-1 0-1 0 0,1-1 1 0 0,-1 1 0 0 0,1-1 0 0 0,-1 1-1 0 0,0-1 1 0 0,1 0 0 0 0,-1 0-1 0 0,0 0 1 0 0,1 0 0 0 0,-1-1 2 0 0,15-7-49 0 0,-1-1 0 0 0,0-1 0 0 0,-1 0 0 0 0,0-1 0 0 0,7-8 49 0 0,66-73-313 0 0,-72 75 257 0 0,22-25-118 0 0,-9 10-95 0 0,1 1 0 0 0,19-15 269 0 0,-46 44 0 0 0,1 1 0 0 0,-1 0 0 0 0,0-1 0 0 0,1 1 0 0 0,-1 0 0 0 0,1 1 0 0 0,0-1 0 0 0,-1 0 0 0 0,2 1 0 0 0,-4 1 8 0 0,-1 0 1 0 0,1-1-1 0 0,0 1 1 0 0,-1 0-1 0 0,1 0 0 0 0,-1 0 1 0 0,1 0-1 0 0,-1 0 1 0 0,1 0-1 0 0,0 1 1 0 0,-1-1-1 0 0,1 0 1 0 0,-1 0-1 0 0,1 0 1 0 0,-1 0-1 0 0,1 1 0 0 0,0-1 1 0 0,-1 0-1 0 0,1 1 1 0 0,-1-1-1 0 0,0 0 1 0 0,1 1-1 0 0,-1-1 1 0 0,1 1-9 0 0,0 0 24 0 0,-1 0 0 0 0,1 0 0 0 0,-1 1 1 0 0,1-1-1 0 0,-1 0 0 0 0,1 0 1 0 0,-1 1-1 0 0,0-1 0 0 0,0 0 0 0 0,0 1 1 0 0,0-1-1 0 0,0 1 0 0 0,0-1 1 0 0,0 0-1 0 0,0 2-24 0 0,-9 66 737 0 0,-3-1 0 0 0,-12 32-737 0 0,2-3 173 0 0,-5 19-120 0 0,6-29-104 0 0,4 1 1 0 0,2 11 50 0 0,14-95-180 0 0,1 0 0 0 0,0 0 0 0 0,0 0-1 0 0,0 0 1 0 0,0-1 0 0 0,1 1 0 0 0,0 0 0 0 0,0 0 0 0 0,0 0 0 0 0,0 0 0 0 0,0-1-1 0 0,1 1 1 0 0,-1-1 0 0 0,1 1 0 0 0,0-1 0 0 0,2 2 180 0 0,4 3-1028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28:26.220"/>
    </inkml:context>
    <inkml:brush xml:id="br0">
      <inkml:brushProperty name="width" value="0.2" units="cm"/>
      <inkml:brushProperty name="height" value="0.2" units="cm"/>
    </inkml:brush>
  </inkml:definitions>
  <inkml:trace contextRef="#ctx0" brushRef="#br0">150 0 10802 0 0,'-4'2'163'0'0,"1"0"0"0"0,0 1-1 0 0,0-1 1 0 0,0 0 0 0 0,0 1-1 0 0,0 0 1 0 0,0-1 0 0 0,1 1-1 0 0,-1 0 1 0 0,1 1-1 0 0,0-1 1 0 0,0 0 0 0 0,0 1-1 0 0,0 1-162 0 0,-5 9 219 0 0,1 0 0 0 0,1 0 0 0 0,0 3-219 0 0,-12 48 209 0 0,3 1 0 0 0,-3 47-209 0 0,-6 136-426 0 0,18-191 437 0 0,-6 151-34 0 0,11-157 72 0 0,2 1 1 0 0,9 50-50 0 0,-7-87 1 0 0,0 1 0 0 0,1-1 1 0 0,0 0-1 0 0,1 0 0 0 0,1 0 0 0 0,1-1 0 0 0,0 0 1 0 0,1 0-1 0 0,0-1 0 0 0,1-1 0 0 0,1 1 0 0 0,0-1 0 0 0,1-1 1 0 0,0 0-1 0 0,1-1 0 0 0,0-1 0 0 0,1 1 0 0 0,0-2 1 0 0,1 0-1 0 0,0-1 0 0 0,0-1 0 0 0,1 0 0 0 0,-1-1 1 0 0,2 0-1 0 0,-1-1 0 0 0,0-1 0 0 0,1-1 0 0 0,0 0 1 0 0,14-1-2 0 0,-13-2-99 0 0,1-1 0 0 0,-1 0 0 0 0,0-2 0 0 0,0 0 0 0 0,-1-1 1 0 0,1-1-1 0 0,-1-1 0 0 0,0 0 0 0 0,0-1 0 0 0,-1-1 0 0 0,1-1 0 0 0,-2 0 1 0 0,0-1-1 0 0,0-1 0 0 0,0 0 0 0 0,-2-1 0 0 0,1 0 0 0 0,5-8 99 0 0,-9 9-42 0 0,0 0-1 0 0,-1-1 1 0 0,0 0-1 0 0,-1-1 0 0 0,-1 0 1 0 0,0 0-1 0 0,0 0 1 0 0,-2-1-1 0 0,1 0 0 0 0,-2 0 1 0 0,0-1-1 0 0,-1 1 1 0 0,0-1-1 0 0,-1 1 0 0 0,-1-1 1 0 0,0 0-1 0 0,-1 0 0 0 0,0 0 1 0 0,-1 0-1 0 0,-1 0 1 0 0,-1 1-1 0 0,-3-12 43 0 0,4 18 7 0 0,-1 1 0 0 0,0 0 1 0 0,0 0-1 0 0,-1 0 0 0 0,0 0 0 0 0,0 1 0 0 0,-1-1 1 0 0,0 1-1 0 0,0 0 0 0 0,0 0 0 0 0,0 1 0 0 0,-6-4-7 0 0,8 7 4 0 0,1-1-1 0 0,-1 1 0 0 0,0 0 1 0 0,-1 1-1 0 0,1-1 1 0 0,0 0-1 0 0,0 1 0 0 0,-1 0 1 0 0,1 0-1 0 0,-1 0 1 0 0,1 0-1 0 0,-1 0 0 0 0,1 1 1 0 0,-1-1-1 0 0,1 1 1 0 0,-1 0-1 0 0,0 0 0 0 0,1 1 1 0 0,-1-1-1 0 0,1 1 1 0 0,-1 0-1 0 0,1-1 0 0 0,-1 2 1 0 0,1-1-1 0 0,0 0 1 0 0,-1 1-1 0 0,1-1 0 0 0,-1 2-3 0 0,-10 6 27 0 0,1 1-1 0 0,1 1 0 0 0,0 0 0 0 0,0 0 0 0 0,1 1 0 0 0,1 1 1 0 0,0 0-1 0 0,0 0 0 0 0,2 1 0 0 0,0 0 0 0 0,-2 6-26 0 0,-12 25 161 0 0,3 1 0 0 0,2 2 0 0 0,1 1-161 0 0,-6 25 199 0 0,-9 64-199 0 0,24-98-394 0 0,2 0 0 0 0,1 0 0 0 0,3 0 0 0 0,2 16 394 0 0,7 1-1545 0 0,-3-36 616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20:28:28.185"/>
    </inkml:context>
    <inkml:brush xml:id="br0">
      <inkml:brushProperty name="width" value="0.2" units="cm"/>
      <inkml:brushProperty name="height" value="0.2" units="cm"/>
    </inkml:brush>
  </inkml:definitions>
  <inkml:trace contextRef="#ctx0" brushRef="#br0">1198 465 4505 0 0,'0'0'303'0'0,"0"0"-102"0"0,0 0-18 0 0,0 0 353 0 0,0 0-352 0 0,12-18 201 0 0,-11 18-369 0 0,0-1 0 0 0,-1 1 0 0 0,1-1 0 0 0,0 0 0 0 0,-1 1 0 0 0,1-1 0 0 0,0 0 0 0 0,-1 0 0 0 0,1 0 0 0 0,-1 1 0 0 0,1-1 0 0 0,-1 0 0 0 0,1 0 0 0 0,-1 0 0 0 0,0 0 0 0 0,1 0 0 0 0,-1 0 0 0 0,0 0 0 0 0,0 0-1 0 0,0 0 1 0 0,0 0 0 0 0,0 0 0 0 0,0 0 0 0 0,0 0 0 0 0,0 0 0 0 0,0 0 0 0 0,0 0 0 0 0,0 0-16 0 0,-27-2 415 0 0,24 2-431 0 0,1 1-1 0 0,-1 0 1 0 0,1 0 0 0 0,0 0 0 0 0,-1 0-1 0 0,1 0 1 0 0,0 0 0 0 0,-1 1 0 0 0,1-1 0 0 0,0 1-1 0 0,-1 0 1 0 0,1 0 0 0 0,0 0 0 0 0,0 0-1 0 0,0 0 1 0 0,0 0 0 0 0,0 0 0 0 0,0 1-1 0 0,0-1 1 0 0,0 1 0 0 0,0 0 0 0 0,1-1-1 0 0,-1 2 17 0 0,-60 64 2377 0 0,62-67-2359 0 0,-1 0 0 0 0,1 0 0 0 0,0 0 0 0 0,-1 1-1 0 0,1-1 1 0 0,0 0 0 0 0,-1 0 0 0 0,1 0 0 0 0,0 0 0 0 0,-1 0 0 0 0,1 0 0 0 0,0 0 0 0 0,-1 0-1 0 0,1 0 1 0 0,0 0 0 0 0,-1 0 0 0 0,1 0 0 0 0,0 0 0 0 0,-1 0 0 0 0,1 0 0 0 0,0 0 0 0 0,-1 0-1 0 0,1 0 1 0 0,0 0 0 0 0,-1 0 0 0 0,1-1 0 0 0,0 1 0 0 0,-1 0 0 0 0,1 0 0 0 0,0 0 0 0 0,0-1-1 0 0,-1 1 1 0 0,1 0 0 0 0,0 0 0 0 0,-1-1-18 0 0,-15-16 394 0 0,13 14-364 0 0,-5-7 21 0 0,0 2 0 0 0,-1-1 0 0 0,0 1 0 0 0,0 1 0 0 0,-1 0 0 0 0,-8-5-51 0 0,0 4 233 0 0,0 0-1 0 0,-1 1 0 0 0,1 1 1 0 0,-1 1-1 0 0,-10-1-232 0 0,4 1 513 0 0,0-2 1 0 0,-21-8-514 0 0,-150-73 689 0 0,50 14-245 0 0,23 11-122 0 0,101 51-306 0 0,0-1 1 0 0,-10-8-17 0 0,17 10-4 0 0,-1 1 1 0 0,0 1 0 0 0,-1 0-1 0 0,0 1 1 0 0,-3 0 3 0 0,12 6-8 0 0,0 0 0 0 0,0 1 1 0 0,0 0-1 0 0,0 0 1 0 0,-5 1 7 0 0,5 0 22 0 0,0-1 1 0 0,0 1-1 0 0,0-2 1 0 0,0 1-1 0 0,-4-2-22 0 0,11 3 10 0 0,1 0 8 0 0,-8 0 124 0 0,8 0-143 0 0,0 0-1 0 0,0 0 1 0 0,-1 0-1 0 0,1 0 1 0 0,0 0-1 0 0,0-1 1 0 0,0 1-1 0 0,0 0 1 0 0,-1 0-1 0 0,1 0 1 0 0,0 0-1 0 0,0 0 1 0 0,0 0-1 0 0,0 0 1 0 0,0 0-1 0 0,-1 0 1 0 0,1 0-1 0 0,0-1 1 0 0,0 1-1 0 0,0 0 1 0 0,0 0-1 0 0,0 0 1 0 0,0 0-1 0 0,0 0 1 0 0,0 0-1 0 0,-1-1 1 0 0,1 1-1 0 0,0 0 1 0 0,0 0-1 0 0,0 0 1 0 0,0 0-1 0 0,0-1 1 0 0,0 1-1 0 0,0 0 1 0 0,0 0-1 0 0,0 0 1 0 0,0 0-1 0 0,0-1 0 0 0,0 1 1 0 0,0 0-1 0 0,0 0 1 0 0,0 0-1 0 0,0 0 1 0 0,0-1-1 0 0,0 1 1 0 0,0 0-1 0 0,1 0 1 0 0,-1 0-1 0 0,0 0 1 0 0,0 0-1 0 0,0-1 1 0 0,0 1-1 0 0,0 0 1 0 0,0 0-1 0 0,0 0 1 0 0,0 0-1 0 0,1 0 1 0 0,-1 0-1 0 0,0 0 1 0 0,0-1-1 0 0,0 1 1 0 0,0 0-1 0 0,0 0 1 0 0,1 0 1 0 0,0-1-2 0 0,1 0 0 0 0,0 0 0 0 0,-1 1 0 0 0,1-1 1 0 0,0 0-1 0 0,0 1 0 0 0,-1-1 0 0 0,1 1 0 0 0,0 0 1 0 0,0-1-1 0 0,0 1 0 0 0,0 0 0 0 0,0 0 0 0 0,0 0 0 0 0,-1 0 1 0 0,1 1-1 0 0,0-1 0 0 0,0 1 0 0 0,0-1 0 0 0,0 1 1 0 0,1 0 1 0 0,49 19-49 0 0,-34-12 38 0 0,48 17 7 0 0,1-3-1 0 0,40 6 5 0 0,-57-15-30 0 0,-1 3 0 0 0,-1 1 0 0 0,-1 3 0 0 0,-1 1 0 0 0,6 7 30 0 0,83 51-42 0 0,-2 7 42 0 0,21 13 16 0 0,157 95-215 0 0,-248-158-10 0 0,1-3 0 0 0,1-3 0 0 0,3-2 209 0 0,-27-15-616 0 0,1-2 0 0 0,1-1 0 0 0,0-3 0 0 0,0-1 0 0 0,27-1 616 0 0,-65-4-138 0 0,9 0-832 0 0,-1 0-1 0 0,1 1 0 0 0,-1 1 0 0 0,1 1 971 0 0,0 1-1331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46.864"/>
    </inkml:context>
    <inkml:brush xml:id="br0">
      <inkml:brushProperty name="width" value="0.2" units="cm"/>
      <inkml:brushProperty name="height" value="0.2" units="cm"/>
    </inkml:brush>
  </inkml:definitions>
  <inkml:trace contextRef="#ctx0" brushRef="#br0">351 0 3313 0 0,'0'0'1048'0'0,"0"0"-232"0"0,0 0-45 0 0,0 0 13 0 0,0 0-559 0 0,5 11-63 0 0,-3-3-93 0 0,0 1 0 0 0,0-1 0 0 0,-1 1 0 0 0,-1-1 0 0 0,1 1 0 0 0,-2 5-69 0 0,3 21 106 0 0,-1-6-58 0 0,-1 0 1 0 0,-1 0-1 0 0,-2 0 0 0 0,-1 4-48 0 0,-1 11 10 0 0,-3 17-151 0 0,-2-2 0 0 0,-3 1 0 0 0,-4 0 141 0 0,-16 40-130 0 0,-5-1 1 0 0,-22 34 129 0 0,6-12 34 0 0,-1 21-34 0 0,41-100 2 0 0,8-22 2 0 0,0 0 0 0 0,-2 0-1 0 0,0 0 1 0 0,-1-1 0 0 0,-4 4-4 0 0,12-22-48 0 0,1-1-144 0 0,0 0-42 0 0,0 0-19 0 0,0 0-131 0 0,0 0-45 0 0,0 0-42 0 0,0 0-55 0 0,14-14-1095 0 0,-3-6 1065 0 0,-4 9 295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47.469"/>
    </inkml:context>
    <inkml:brush xml:id="br0">
      <inkml:brushProperty name="width" value="0.2" units="cm"/>
      <inkml:brushProperty name="height" value="0.2" units="cm"/>
    </inkml:brush>
  </inkml:definitions>
  <inkml:trace contextRef="#ctx0" brushRef="#br0">21 468 3265 0 0,'-4'-8'142'0'0,"1"0"0"0"0,0 0 1 0 0,1 0-1 0 0,-1-1 0 0 0,2 1 1 0 0,-1-1-1 0 0,1 0 0 0 0,0 1 1 0 0,1-1-1 0 0,0 0 0 0 0,0 1 1 0 0,1-1-1 0 0,0 0 0 0 0,1 1 1 0 0,0-1-1 0 0,0 1 0 0 0,1-1 1 0 0,2-5-143 0 0,2-3 137 0 0,0 1 1 0 0,1 0 0 0 0,1 0 0 0 0,0 1 0 0 0,1 0 0 0 0,1 1 0 0 0,0 0-1 0 0,1 1 1 0 0,1 0 0 0 0,0 1 0 0 0,0 0 0 0 0,1 1 0 0 0,1 0 0 0 0,0 1 0 0 0,0 1-1 0 0,6-2-137 0 0,9-3 31 0 0,1 2 0 0 0,1 1 0 0 0,0 1 0 0 0,0 2 0 0 0,1 1 0 0 0,0 1 0 0 0,0 2 0 0 0,0 1 0 0 0,0 2 0 0 0,17 2-31 0 0,-45-1 25 0 0,0 1 0 0 0,1-1 1 0 0,-1 1-1 0 0,0 0 0 0 0,1 1 0 0 0,-1-1 0 0 0,0 1 1 0 0,0 0-1 0 0,0 0 0 0 0,0 1 0 0 0,0-1 1 0 0,-1 1-1 0 0,1 0 0 0 0,-1 0 0 0 0,0 1 1 0 0,0 0-1 0 0,1 0-25 0 0,-3-1 29 0 0,1 0 1 0 0,-1 1-1 0 0,0-1 0 0 0,0 1 1 0 0,0 0-1 0 0,0 0 0 0 0,0 0 1 0 0,-1 0-1 0 0,0 0 0 0 0,0 0 1 0 0,0 0-1 0 0,0 0 1 0 0,-1 0-1 0 0,1 1 0 0 0,-1-1 1 0 0,0 0-1 0 0,-1 0 0 0 0,1 1 1 0 0,-1-1-1 0 0,0 0 0 0 0,0 0 1 0 0,0 0-30 0 0,-9 29 179 0 0,-2 0 0 0 0,-2-2 0 0 0,0 1 0 0 0,-3-2 0 0 0,0 0 0 0 0,-2-1 0 0 0,-1-1 0 0 0,-16 17-179 0 0,23-30 76 0 0,0 0 0 0 0,-2-2 0 0 0,1 1 0 0 0,-2-2 0 0 0,-15 11-76 0 0,20-16-40 0 0,-1-1 1 0 0,0 1-1 0 0,0-2 1 0 0,0 0 0 0 0,0 0-1 0 0,-1-1 1 0 0,0-1 0 0 0,0 0-1 0 0,-4 0 40 0 0,12-2-213 0 0,-1-1 0 0 0,1-1 0 0 0,0 1 0 0 0,0-1-1 0 0,-1 0 1 0 0,1 0 0 0 0,0 0 0 0 0,0-1-1 0 0,0 0 1 0 0,0 0 0 0 0,1 0 0 0 0,-1 0 0 0 0,0-1-1 0 0,1 0 1 0 0,0 0 0 0 0,0 0 0 0 0,0 0 0 0 0,0-1-1 0 0,0 0 1 0 0,0 1 0 0 0,1-1 0 0 0,0-1 0 0 0,-2-1 213 0 0,-3-9-1066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49.622"/>
    </inkml:context>
    <inkml:brush xml:id="br0">
      <inkml:brushProperty name="width" value="0.2" units="cm"/>
      <inkml:brushProperty name="height" value="0.2" units="cm"/>
    </inkml:brush>
  </inkml:definitions>
  <inkml:trace contextRef="#ctx0" brushRef="#br0">0 0 3769 0 0,'0'0'256'0'0,"0"0"-139"0"0,5 2 153 0 0,23 15-61 0 0,-2 1 0 0 0,0 1 1 0 0,0 1-1 0 0,-2 1 0 0 0,-1 1 0 0 0,3 5-209 0 0,-3-3 56 0 0,1 0-1 0 0,1-2 0 0 0,1-1 0 0 0,1-1 0 0 0,1-2 1 0 0,7 3-56 0 0,-6-8 11 0 0,1-2 0 0 0,0-1 0 0 0,1-1 1 0 0,15 1-12 0 0,2 1 5 0 0,7 1-97 0 0,56 3 92 0 0,-46-8-422 0 0,13 7 422 0 0,-63-12-76 0 0,-12-2 45 0 0,0 0 0 0 0,1 0 0 0 0,-1 0-1 0 0,0 1 1 0 0,0 0 0 0 0,1-1 0 0 0,-1 1 0 0 0,0 0-1 0 0,0 0 1 0 0,0 1 0 0 0,0-1 0 0 0,0 1 0 0 0,0 0-1 0 0,0 0 32 0 0,-3-2-108 0 0,0 0 2 0 0,0 0 24 0 0,0 0 2 0 0,0 0 23 0 0,-3 3 24 0 0,-13 9 82 0 0,-1-1 0 0 0,-1 0 0 0 0,0-1 1 0 0,-1-1-1 0 0,1-1 0 0 0,-13 3-49 0 0,-2 2 186 0 0,-22 13-186 0 0,-51 33 143 0 0,-90 48-30 0 0,39-22 0 0 0,-34 15-1613 0 0,172-92 1451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50.198"/>
    </inkml:context>
    <inkml:brush xml:id="br0">
      <inkml:brushProperty name="width" value="0.2" units="cm"/>
      <inkml:brushProperty name="height" value="0.2" units="cm"/>
    </inkml:brush>
  </inkml:definitions>
  <inkml:trace contextRef="#ctx0" brushRef="#br0">728 1 2657 0 0,'0'0'241'0'0,"0"0"-174"0"0,0 0 26 0 0,-3 8 258 0 0,-11 11-382 0 0,-2-1 0 0 0,0 0 0 0 0,0-1 1 0 0,-2 0-1 0 0,0-2 0 0 0,-1 0 0 0 0,-8 4 31 0 0,-47 29 69 0 0,-30 12-69 0 0,89-52 35 0 0,-346 193-2261 0 0,334-186 1595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51.571"/>
    </inkml:context>
    <inkml:brush xml:id="br0">
      <inkml:brushProperty name="width" value="0.2" units="cm"/>
      <inkml:brushProperty name="height" value="0.2" units="cm"/>
    </inkml:brush>
  </inkml:definitions>
  <inkml:trace contextRef="#ctx0" brushRef="#br0">129 38 4617 0 0,'0'-1'18'0'0,"0"0"-1"0"0,-1-1 1 0 0,2 1 0 0 0,-1 0-1 0 0,0-1 1 0 0,0 1 0 0 0,0-1-1 0 0,1 1 1 0 0,-1 0 0 0 0,0-1-1 0 0,1 1 1 0 0,-1 0 0 0 0,1 0-1 0 0,0-1 1 0 0,-1 1 0 0 0,1 0-1 0 0,0 0 1 0 0,0 0 0 0 0,0 0-1 0 0,0 0 1 0 0,0 0 0 0 0,0 0-1 0 0,0 0 1 0 0,0 0 0 0 0,0 0-1 0 0,0 1 1 0 0,1-1 0 0 0,-1 0-1 0 0,0 1-17 0 0,4-2 36 0 0,0 1 1 0 0,0 1-1 0 0,0-1 0 0 0,0 1 0 0 0,0-1 0 0 0,0 1 0 0 0,2 1-36 0 0,5-1 85 0 0,-12 0-48 0 0,0 0 27 0 0,0 0 4 0 0,0 0 13 0 0,0 0 17 0 0,0 0-8 0 0,0 0 0 0 0,0 0 0 0 0,0 0-19 0 0,-9 19 41 0 0,6-15-118 0 0,0 1 0 0 0,-1-1 0 0 0,1 0 0 0 0,-1 0 0 0 0,0 0 0 0 0,0 0 0 0 0,0-1 1 0 0,-1 0-1 0 0,1 0 0 0 0,-1 0 0 0 0,0 0 0 0 0,-1 0 6 0 0,-13 5 8 0 0,0 0 0 0 0,-12 2-8 0 0,17-5 62 0 0,-37 9-892 0 0,48-24-131 0 0,3 9 946 0 0,0 1 0 0 0,0 0 0 0 0,0-1 0 0 0,-1 1 0 0 0,1-1 0 0 0,0 1 0 0 0,0-1 0 0 0,0 1 0 0 0,0-1 0 0 0,0 1 0 0 0,0-1 0 0 0,0 1 0 0 0,0 0 0 0 0,0-1 0 0 0,0 1 0 0 0,0-1 0 0 0,0 1-1 0 0,0-1 1 0 0,1 1 0 0 0,-1-1 0 0 0,0 1 0 0 0,0-1 0 0 0,0 1 0 0 0,1 0 0 0 0,-1-1 0 0 0,0 1 0 0 0,0 0 0 0 0,1-1 0 0 0,-1 1 0 0 0,1-1 15 0 0,5-11-88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38.390"/>
    </inkml:context>
    <inkml:brush xml:id="br0">
      <inkml:brushProperty name="width" value="0.2" units="cm"/>
      <inkml:brushProperty name="height" value="0.2" units="cm"/>
    </inkml:brush>
  </inkml:definitions>
  <inkml:trace contextRef="#ctx0" brushRef="#br0">5 90 3089 0 0,'0'0'116'0'0,"-1"-1"1"0"0,1 1 0 0 0,-1-1-1 0 0,1 1 1 0 0,0-1 0 0 0,-1 0-1 0 0,1 1 1 0 0,0-1 0 0 0,0 0-1 0 0,-1 1 1 0 0,1-1 0 0 0,0 0-1 0 0,0 1 1 0 0,0-1 0 0 0,0 0-1 0 0,0 1 1 0 0,0-1 0 0 0,0 0-1 0 0,0 1 1 0 0,0-1 0 0 0,0 0-1 0 0,0 1 1 0 0,1-1 0 0 0,-1 0-1 0 0,0 1 1 0 0,1-1-117 0 0,-1-1-14 0 0,1 0-1 0 0,0 1 1 0 0,0-1 0 0 0,1 0-1 0 0,-1 1 1 0 0,0-1 0 0 0,0 1 0 0 0,1 0-1 0 0,-1-1 1 0 0,1 1 0 0 0,-1 0-1 0 0,1 0 1 0 0,0-1 14 0 0,1 1 1 0 0,2-3-5 0 0,0 2 1 0 0,-1-1-1 0 0,1 0 0 0 0,1 1 1 0 0,-1 0-1 0 0,0 0 1 0 0,0 0-1 0 0,1 1 0 0 0,-1 0 1 0 0,1 0-1 0 0,5 0 4 0 0,274-13 1686 0 0,-162 5-1157 0 0,0 6 1 0 0,39 6-530 0 0,-68 2 0 0 0,49 5 0 0 0,-56-4 16 0 0,56-4-16 0 0,-97-2-33 0 0,-43 0 33 0 0,20 0-128 0 0,-23 0 127 0 0,0 0 0 0 0,1 0 0 0 0,-1 0 0 0 0,0 0-1 0 0,0 0 1 0 0,1 0 0 0 0,-1 0 0 0 0,0 0 0 0 0,0 0 0 0 0,1 0 0 0 0,-1 0 0 0 0,0 0-1 0 0,0 0 1 0 0,1 0 0 0 0,-1 0 0 0 0,0 0 0 0 0,0-1 0 0 0,1 1 0 0 0,-1 0 0 0 0,0 0-1 0 0,0 0 1 0 0,0 0 0 0 0,1 0 0 0 0,-1-1 0 0 0,0 1 0 0 0,0 0 0 0 0,0 0-1 0 0,1 0 1 0 0,-1-1 0 0 0,0 1 0 0 0,0 0 0 0 0,0 0 0 0 0,0-1 0 0 0,0 1 0 0 0,0 0-1 0 0,0 0 1 0 0,0-1 0 0 0,1 1 0 0 0,-1 0 0 0 0,0 0 0 0 0,0-1 0 0 0,0 1 0 0 0,0 0-1 0 0,0 0 1 0 0,0-1 0 0 0,0 1 0 0 0,-1 0 0 0 0,1 0 0 0 0,0-1 0 0 0,0 1-1 0 0,0 0 1 0 0,0 0 0 0 0,0-1 0 0 0,0 1 0 0 0,0 0 0 0 0,0 0 0 0 0,-1 0 0 0 0,1-1-1 0 0,0 1 1 0 0,0 0 0 0 0,0 0 0 0 0,-1 0 0 0 0,1-1 0 0 0,0 1 0 0 0,0 0 0 0 0,0 0-1 0 0,-1 0 1 0 0,1 0 0 0 0,0 0 1 0 0,-14-3-1 0 0,-17-5 1 0 0,28 7 1 0 0,0 1 0 0 0,0 0 1 0 0,1 0-1 0 0,-1 0 0 0 0,0 0 1 0 0,0 1-1 0 0,0-1 0 0 0,0 1 0 0 0,1 0 1 0 0,-1-1-1 0 0,0 1 0 0 0,1 0 1 0 0,-1 1-1 0 0,1-1 0 0 0,-2 1-1 0 0,-30 24 31 0 0,17-12 19 0 0,-2 3-12 0 0,0 1-1 0 0,1 0 0 0 0,0 1 0 0 0,-3 7-37 0 0,-128 184 23 0 0,137-193-20 0 0,0-1 1 0 0,-1-1 0 0 0,-1 0-1 0 0,-1-1 1 0 0,0 0-1 0 0,-16 10-3 0 0,-19 10 300 0 0,-36 18-300 0 0,47-30 189 0 0,1 2 1 0 0,1 1-1 0 0,-29 26-189 0 0,-25 29 463 0 0,91-79-448 0 0,-15 18 9 0 0,-11 10-13 0 0,21-21-9 0 0,-1-1 1 0 0,-1 1-1 0 0,0-2 0 0 0,-2 3-2 0 0,8-8 0 0 0,-1 0 0 0 0,1 0 0 0 0,-1 1 0 0 0,1-1 0 0 0,0 0-1 0 0,-1 1 1 0 0,1-1 0 0 0,0 1 0 0 0,0 0 0 0 0,0-1 0 0 0,0 1 0 0 0,0 0 0 0 0,1-1 0 0 0,-1 1 0 0 0,1 0 0 0 0,-1 0 0 0 0,0 1 0 0 0,1-3 1 0 0,1 1-1 0 0,-1-1 1 0 0,0 1 0 0 0,0-1 0 0 0,0 1 0 0 0,0-1 0 0 0,0 1-1 0 0,0-1 1 0 0,1 1 0 0 0,-1-1 0 0 0,0 1 0 0 0,0-1-1 0 0,1 1 1 0 0,-1-1 0 0 0,0 1 0 0 0,1-1 0 0 0,-1 0 0 0 0,0 1-1 0 0,1-1 1 0 0,-1 0 0 0 0,1 1 0 0 0,-1-1 0 0 0,1 0-1 0 0,18 4 65 0 0,98-6-30 0 0,61 0 4 0 0,-89 2-23 0 0,0-5 0 0 0,79-14-16 0 0,-25 3 10 0 0,-105 12-3 0 0,0 2 1 0 0,0 1 0 0 0,0 2 0 0 0,0 2-1 0 0,0 1 1 0 0,16 6-8 0 0,-33-5-87 0 0,53 8-2477 0 0,-55-11 1558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52.436"/>
    </inkml:context>
    <inkml:brush xml:id="br0">
      <inkml:brushProperty name="width" value="0.2" units="cm"/>
      <inkml:brushProperty name="height" value="0.2" units="cm"/>
    </inkml:brush>
  </inkml:definitions>
  <inkml:trace contextRef="#ctx0" brushRef="#br0">0 27 3729 0 0,'0'0'235'0'0,"0"0"-105"0"0,0 0 0 0 0,0 0 266 0 0,3 1-270 0 0,24 10 89 0 0,0 0 1 0 0,1-2-1 0 0,15 2-215 0 0,-28-8 167 0 0,1 0 0 0 0,-1-2 1 0 0,1 0-1 0 0,0 0 0 0 0,-1-2 0 0 0,1 0 1 0 0,10-2-168 0 0,24-8 476 0 0,34-11-476 0 0,32-9-156 0 0,-98 28 69 0 0,1 0 0 0 0,0 1 0 0 0,1 1 0 0 0,-1 0 0 0 0,3 2 87 0 0,-20-1-6 0 0,0 0 0 0 0,-1 0-1 0 0,1 0 1 0 0,-1 0 0 0 0,1 0 0 0 0,0 1-1 0 0,-1-1 1 0 0,1 0 0 0 0,-1 1 0 0 0,1-1-1 0 0,0 1 1 0 0,-1 0 0 0 0,1-1 0 0 0,-1 1-1 0 0,0 0 1 0 0,1 0 0 0 0,-1 0 0 0 0,0 0-1 0 0,1 0 1 0 0,-1 0 0 0 0,0 0 0 0 0,0 1-1 0 0,0-1 1 0 0,0 0 0 0 0,0 1 0 0 0,0-1-1 0 0,-1 1 1 0 0,1-1 0 0 0,0 1 0 0 0,-1-1-1 0 0,1 1 1 0 0,-1-1 0 0 0,1 1 0 0 0,-1 0-1 0 0,0-1 1 0 0,0 1 0 0 0,0-1 0 0 0,0 1-1 0 0,0 0 1 0 0,0-1 0 0 0,0 1 0 0 0,0 0 6 0 0,-2 8-15 0 0,-1 1 1 0 0,0-1 0 0 0,0 0-1 0 0,-1 0 1 0 0,0 0 0 0 0,-2 2 14 0 0,0 2 5 0 0,-18 41-3 0 0,-42 98 104 0 0,-84 141-106 0 0,144-284-34 0 0,-18 27-306 0 0,3 0 0 0 0,1 2 0 0 0,2 0-1 0 0,2 1 1 0 0,-1 9 340 0 0,14-35-325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53.296"/>
    </inkml:context>
    <inkml:brush xml:id="br0">
      <inkml:brushProperty name="width" value="0.2" units="cm"/>
      <inkml:brushProperty name="height" value="0.2" units="cm"/>
    </inkml:brush>
  </inkml:definitions>
  <inkml:trace contextRef="#ctx0" brushRef="#br0">150 1 7986 0 0,'0'0'-9'0'0,"0"0"-1"0"0,0 0 1 0 0,0 0 0 0 0,0 0 0 0 0,0 0 0 0 0,0 0 0 0 0,-1 0 0 0 0,1 0-1 0 0,0 0 1 0 0,0 0 0 0 0,0 0 0 0 0,0 0 0 0 0,0 0 0 0 0,0 0 0 0 0,0-1 0 0 0,0 1-1 0 0,0 0 1 0 0,-1 0 0 0 0,1 0 0 0 0,0 0 0 0 0,0 0 0 0 0,0 0 0 0 0,0 0-1 0 0,0 0 1 0 0,0 0 0 0 0,0 0 0 0 0,0 1 0 0 0,-1-1 0 0 0,1 0 0 0 0,0 0-1 0 0,0 0 1 0 0,0 0 0 0 0,0 0 0 0 0,0 0 0 0 0,0 0 0 0 0,0 0 0 0 0,0 0 0 0 0,0 0-1 0 0,0 0 1 0 0,-1 0 0 0 0,1 0 0 0 0,0 0 0 0 0,0 0 0 0 0,0 1 0 0 0,0-1-1 0 0,0 0 1 0 0,0 0 0 0 0,0 0 0 0 0,0 0 0 0 0,0 0 0 0 0,0 0 0 0 0,0 0-1 0 0,0 0 1 0 0,0 1 9 0 0,-6 9-136 0 0,-5 17 181 0 0,10-24-99 0 0,-6 14 33 0 0,-1-1 0 0 0,0 0 0 0 0,-1 0 0 0 0,0-1 0 0 0,-2 0-1 0 0,1-1 1 0 0,-2 0 0 0 0,0 0 0 0 0,-1-1 0 0 0,-12 9 21 0 0,25-21-2 0 0,-1-1 0 0 0,1 0 0 0 0,0 0 0 0 0,0 1-1 0 0,0-1 1 0 0,-1 0 0 0 0,1 0 0 0 0,0 1 0 0 0,0-1 0 0 0,0 0 0 0 0,0 1-1 0 0,-1-1 1 0 0,1 0 0 0 0,0 1 0 0 0,0-1 0 0 0,0 0 0 0 0,0 1 0 0 0,0-1-1 0 0,0 0 1 0 0,0 1 0 0 0,0-1 0 0 0,0 0 0 0 0,0 1 0 0 0,0-1 0 0 0,0 0-1 0 0,0 1 1 0 0,0-1 0 0 0,0 0 0 0 0,1 1 0 0 0,-1-1 0 0 0,0 0 0 0 0,0 1-1 0 0,0-1 1 0 0,0 0 0 0 0,1 1 0 0 0,-1-1 0 0 0,0 0 0 0 0,0 0-1 0 0,1 1 1 0 0,-1-1 0 0 0,0 0 0 0 0,0 0 0 0 0,1 0 0 0 0,-1 1 0 0 0,0-1-1 0 0,1 0 1 0 0,-1 0 0 0 0,0 0 0 0 0,1 0 0 0 0,-1 0 0 0 0,0 0 0 0 0,1 1-1 0 0,-1-1 3 0 0,20 6 34 0 0,32-7 32 0 0,-25 0-22 0 0,-1 0 1 0 0,0 2-1 0 0,1 2 1 0 0,-1 0-1 0 0,16 5-44 0 0,-1 3 28 0 0,16 7-28 0 0,-43-12 4 0 0,0 0 1 0 0,-1 0-1 0 0,1 2 0 0 0,-2-1 1 0 0,12 9-5 0 0,23 13 9 0 0,-10-7-2 0 0,55 39-7 0 0,-72-49 7 0 0,26 19 42 0 0,-42-28-44 0 0,-1 0 0 0 0,1 0 1 0 0,-1 0-1 0 0,0 0 0 0 0,0 1 1 0 0,-1-1-1 0 0,1 1 0 0 0,-1 0 1 0 0,1 0-1 0 0,0 2-5 0 0,-3-4 20 0 0,0-1 1 0 0,1 0-1 0 0,-1 0 0 0 0,0 0 1 0 0,0 0-1 0 0,0 0 0 0 0,-1 0 1 0 0,1 0-1 0 0,0 0 0 0 0,0 0 1 0 0,0 0-1 0 0,-1 0 0 0 0,1 0 1 0 0,-1 0-1 0 0,1 0 0 0 0,-1 0 1 0 0,1 0-1 0 0,-1 0 0 0 0,1 0 1 0 0,-1 0-1 0 0,0 0-20 0 0,-20 22 302 0 0,11-13-174 0 0,0 1-127 0 0,0-1 0 0 0,-1 0 0 0 0,0 0 0 0 0,0-2 0 0 0,-1 1 0 0 0,0-1 0 0 0,0-1 0 0 0,-1 0 0 0 0,0-1 0 0 0,-7 2-1 0 0,-18 5-1149 0 0,0-1 0 0 0,-1-3-1 0 0,-7 1 1150 0 0,23-5-113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53.999"/>
    </inkml:context>
    <inkml:brush xml:id="br0">
      <inkml:brushProperty name="width" value="0.2" units="cm"/>
      <inkml:brushProperty name="height" value="0.2" units="cm"/>
    </inkml:brush>
  </inkml:definitions>
  <inkml:trace contextRef="#ctx0" brushRef="#br0">1 224 5769 0 0,'0'0'335'0'0,"0"0"-264"0"0,0 0-58 0 0,0 0 64 0 0,0 0-34 0 0,1-2-90 0 0,5-3 32 0 0,-1 0 0 0 0,2 0-1 0 0,-1 1 1 0 0,0-1 0 0 0,1 2-1 0 0,0-1 1 0 0,0 1-1 0 0,0 0 1 0 0,1 0 0 0 0,0 0 15 0 0,28-12-44 0 0,56-40-82 0 0,-49 29 60 0 0,23-11 66 0 0,-51 30-10 0 0,1 1 0 0 0,-1 0-1 0 0,1 0 1 0 0,0 2 0 0 0,1 0 0 0 0,8 0 10 0 0,18-1-751 0 0,0 2 0 0 0,0 3 0 0 0,23 2 751 0 0,-38 1-77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55.307"/>
    </inkml:context>
    <inkml:brush xml:id="br0">
      <inkml:brushProperty name="width" value="0.2" units="cm"/>
      <inkml:brushProperty name="height" value="0.2" units="cm"/>
    </inkml:brush>
  </inkml:definitions>
  <inkml:trace contextRef="#ctx0" brushRef="#br0">102 0 3305 0 0,'-5'20'350'0'0,"0"-1"-94"0"0,0-1 0 0 0,2 1-1 0 0,0 1 1 0 0,1 3-256 0 0,-2 152 616 0 0,2-18-275 0 0,-20 131-341 0 0,22-287 2 0 0,-6 47-774 0 0,-2-1 0 0 0,-3 0 0 0 0,-10 32 772 0 0,16-66-80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55.848"/>
    </inkml:context>
    <inkml:brush xml:id="br0">
      <inkml:brushProperty name="width" value="0.2" units="cm"/>
      <inkml:brushProperty name="height" value="0.2" units="cm"/>
    </inkml:brush>
  </inkml:definitions>
  <inkml:trace contextRef="#ctx0" brushRef="#br0">1 230 4185 0 0,'62'-57'-103'0'0,"-45"41"137"0"0,0 0 1 0 0,1 0-1 0 0,1 2 1 0 0,2 0-35 0 0,15-9 49 0 0,-13 7-25 0 0,1 2 1 0 0,22-10-25 0 0,-38 20 10 0 0,1 1 1 0 0,0 0 0 0 0,0 0-1 0 0,0 1 1 0 0,0 0 0 0 0,0 1 0 0 0,0 0-1 0 0,1 0 1 0 0,-1 1 0 0 0,6 1-11 0 0,-9 0 12 0 0,0 0-1 0 0,0 1 1 0 0,0-1-1 0 0,0 1 1 0 0,0 0 0 0 0,-1 1-1 0 0,1 0 1 0 0,-1 0-1 0 0,1 0 1 0 0,-1 0 0 0 0,0 1-1 0 0,0 0 1 0 0,-1 0-1 0 0,1 0 1 0 0,-1 1 0 0 0,0-1-1 0 0,0 1 1 0 0,0 0 0 0 0,0 2-12 0 0,3 3 17 0 0,-1 1 1 0 0,0 0 0 0 0,0 0 0 0 0,-2 1 0 0 0,1 0 0 0 0,-1 0 0 0 0,-1 0-1 0 0,0 0 1 0 0,-1 1-18 0 0,0-1 46 0 0,-1 1 0 0 0,0-1-1 0 0,-1 0 1 0 0,-1 0 0 0 0,0 0-1 0 0,0 1 1 0 0,-1-1 0 0 0,-1 0-1 0 0,0-1 1 0 0,-1 1 0 0 0,0 0-1 0 0,-5 9-45 0 0,-3 1 140 0 0,0-1-1 0 0,-2 0 1 0 0,0 0-1 0 0,-1-1 1 0 0,-16 15-140 0 0,18-21 59 0 0,-116 123 478 0 0,104-113-598 0 0,-1-2 0 0 0,-1 0-1 0 0,0-2 1 0 0,-15 7 61 0 0,37-24-80 0 0,3-2 30 0 0,1 0-1 0 0,0 0 1 0 0,-1 0 0 0 0,1 0-1 0 0,-1 0 1 0 0,0-1 0 0 0,1 1-1 0 0,-1 0 1 0 0,0-1 0 0 0,0 1-1 0 0,1-1 1 0 0,-1 0 0 0 0,0 1-1 0 0,0-1 1 0 0,1 0 0 0 0,-1 0-1 0 0,0 0 1 0 0,-2-1 50 0 0,-2-3-488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58.275"/>
    </inkml:context>
    <inkml:brush xml:id="br0">
      <inkml:brushProperty name="width" value="0.2" units="cm"/>
      <inkml:brushProperty name="height" value="0.2" units="cm"/>
    </inkml:brush>
  </inkml:definitions>
  <inkml:trace contextRef="#ctx0" brushRef="#br0">463 0 2985 0 0,'0'0'188'0'0,"0"0"-100"0"0,-2 5 509 0 0,0 0-603 0 0,-1-1 1 0 0,2 1-1 0 0,-1-1 0 0 0,1 1 1 0 0,-1-1-1 0 0,1 1 0 0 0,0 0 1 0 0,1 2 5 0 0,-2 4 13 0 0,-1-1 1 0 0,0 0 0 0 0,0 0-1 0 0,-1 0 1 0 0,0-1 0 0 0,0 1-1 0 0,-1-1 1 0 0,-1 0 0 0 0,-1 2-14 0 0,-24 30-332 0 0,-1-2 1 0 0,-3-2 0 0 0,0-1 0 0 0,-31 23 331 0 0,50-45-80 0 0,-11 7 217 0 0,1 1-1 0 0,1 2 1 0 0,1 1-1 0 0,1 1 1 0 0,2 0-1 0 0,-9 15-136 0 0,28-38 55 0 0,0 1-1 0 0,0-1 1 0 0,0 1-1 0 0,0-1 1 0 0,0 1-1 0 0,1 0 1 0 0,0-1-1 0 0,-1 3-54 0 0,2-5 12 0 0,0 0 0 0 0,1 0-1 0 0,-1 0 1 0 0,0 0 0 0 0,0 0-1 0 0,0 0 1 0 0,1 0 0 0 0,-1 0-1 0 0,0 0 1 0 0,1 0 0 0 0,-1 0-1 0 0,1 0 1 0 0,-1 0 0 0 0,1 0-1 0 0,0-1 1 0 0,-1 1 0 0 0,1 0-1 0 0,0 0 1 0 0,0-1 0 0 0,-1 1-1 0 0,1 0 1 0 0,0-1 0 0 0,0 1-1 0 0,0-1 1 0 0,0 1 0 0 0,0-1-1 0 0,0 1 1 0 0,0-1 0 0 0,0 0 0 0 0,0 1-1 0 0,0-1 1 0 0,0 0 0 0 0,0 0-12 0 0,17 5 272 0 0,0-1 0 0 0,0-1 0 0 0,1-1 0 0 0,-1-1 0 0 0,18 0-272 0 0,-15-1 228 0 0,1 1 0 0 0,-1 1 0 0 0,0 1 0 0 0,8 2-228 0 0,4 6 261 0 0,0 1 1 0 0,0 1-1 0 0,-2 2 0 0 0,1 1 0 0 0,-2 1 0 0 0,0 2 1 0 0,-2 1-1 0 0,0 1 0 0 0,16 16-261 0 0,-21-18-564 0 0,2-1 0 0 0,0-1 0 0 0,0-1 0 0 0,2-2 0 0 0,9 4 564 0 0,-28-14-918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1:59.286"/>
    </inkml:context>
    <inkml:brush xml:id="br0">
      <inkml:brushProperty name="width" value="0.2" units="cm"/>
      <inkml:brushProperty name="height" value="0.2" units="cm"/>
    </inkml:brush>
  </inkml:definitions>
  <inkml:trace contextRef="#ctx0" brushRef="#br0">0 0 4785 0 0,'0'0'328'0'0,"0"0"-255"0"0,0 0-39 0 0,0 0 63 0 0,0 0-49 0 0,0 0-93 0 0,0 0-31 0 0,0 0-24 0 0,0 0-12 0 0,0 0-10 0 0,0 0-8 0 0,0 0 4 0 0,0 0-7 0 0,0 0 8 0 0,0 0 43 0 0,0 0 18 0 0,0 0 18 0 0,19 6-193 0 0,-16-4 223 0 0,-1 1 1 0 0,0 0-1 0 0,1-1 0 0 0,-1 1 1 0 0,0 0-1 0 0,0 0 0 0 0,-1 1 1 0 0,1 0 15 0 0,2 2-17 0 0,-4-4 43 0 0,1 0-1 0 0,-1 1 0 0 0,1-1 0 0 0,-1 0 0 0 0,0 1 1 0 0,0-1-1 0 0,0 0 0 0 0,0 1 0 0 0,0-1 0 0 0,0 0 1 0 0,-1 0-1 0 0,1 1 0 0 0,-1-1 0 0 0,1 0 0 0 0,-1 0 1 0 0,0 1-1 0 0,0-1 0 0 0,0 0 0 0 0,0 0 1 0 0,0 0-1 0 0,-1 0 0 0 0,1-1 0 0 0,-1 1 0 0 0,1 0 1 0 0,-1 0-1 0 0,0-1 0 0 0,1 1 0 0 0,-1-1 0 0 0,-1 1-25 0 0,2-1 191 0 0,1-1 5 0 0,0 0 11 0 0,0 0-21 0 0,-4 0 428 0 0,-3-11-447 0 0,7 8-162 0 0,-1 1 0 0 0,0 0 1 0 0,1-1-1 0 0,0 1 0 0 0,-1-1 1 0 0,1 1-1 0 0,0-1 0 0 0,0 1 1 0 0,1-1-1 0 0,-1 1 0 0 0,0-1 1 0 0,1 1-1 0 0,0-1 0 0 0,-1 1 1 0 0,1-1-1 0 0,0 1 0 0 0,0 0 1 0 0,0 0-1 0 0,1-1 0 0 0,-1 1 1 0 0,0 0-1 0 0,1 0 0 0 0,0 0 1 0 0,-1 0-1 0 0,3-1-5 0 0,5-5-1535 0 0,-9 8 943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00.250"/>
    </inkml:context>
    <inkml:brush xml:id="br0">
      <inkml:brushProperty name="width" value="0.2" units="cm"/>
      <inkml:brushProperty name="height" value="0.2" units="cm"/>
    </inkml:brush>
  </inkml:definitions>
  <inkml:trace contextRef="#ctx0" brushRef="#br0">0 60 5713 0 0,'0'0'63'0'0,"0"0"26"0"0,0 0 25 0 0,0 0 62 0 0,0 0-11 0 0,0 0 4 0 0,0 0 54 0 0,12 0 424 0 0,5-2-406 0 0,-1-2 0 0 0,1 0 0 0 0,-1 0-1 0 0,-1-2 1 0 0,4-2-241 0 0,-2 2 162 0 0,-1 0 0 0 0,1 1 0 0 0,0 0 0 0 0,0 2 0 0 0,1 0-162 0 0,33 0 229 0 0,-1 3 0 0 0,33 4-229 0 0,-33-2 20 0 0,5-3-9 0 0,17-1-99 0 0,-66 2 34 0 0,0 1 0 0 0,-1 0 0 0 0,1 0-1 0 0,-1 0 1 0 0,0 1 0 0 0,1-1 0 0 0,-1 1 0 0 0,0 0 0 0 0,0 1 0 0 0,4 2 54 0 0,-7-4-26 0 0,0 1 0 0 0,-1 0 1 0 0,1 0-1 0 0,-1 0 0 0 0,1 0 1 0 0,-1 0-1 0 0,1 0 0 0 0,-1 0 1 0 0,0 1-1 0 0,0-1 0 0 0,0 0 1 0 0,-1 1-1 0 0,1-1 0 0 0,0 0 1 0 0,-1 1-1 0 0,1-1 0 0 0,-1 1 1 0 0,0-1-1 0 0,0 1 0 0 0,0-1 1 0 0,0 1-1 0 0,-1-1 0 0 0,1 1 1 0 0,-1-1-1 0 0,1 1 0 0 0,-1-1 0 0 0,0 1 26 0 0,-3 11-10 0 0,0-1-1 0 0,-1 1 0 0 0,-1-1 0 0 0,-1 2 11 0 0,-14 23 58 0 0,-1-1-1 0 0,-3 1-57 0 0,0 1 34 0 0,-25 35 36 0 0,-23 38 18 0 0,-117 234-4 0 0,186-338-335 0 0,0 1 0 0 0,0-1 1 0 0,1 0-1 0 0,0 1 0 0 0,1 0 0 0 0,-1-1 0 0 0,2 1 0 0 0,-2 8 251 0 0,3-9-71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01.044"/>
    </inkml:context>
    <inkml:brush xml:id="br0">
      <inkml:brushProperty name="width" value="0.2" units="cm"/>
      <inkml:brushProperty name="height" value="0.2" units="cm"/>
    </inkml:brush>
  </inkml:definitions>
  <inkml:trace contextRef="#ctx0" brushRef="#br0">137 0 6449 0 0,'0'0'343'0'0,"0"0"-274"0"0,0 0-102 0 0,0 0 24 0 0,0 0-30 0 0,0 0-60 0 0,0 0-18 0 0,-2 3-20 0 0,-17 46-505 0 0,16-37 495 0 0,-1 0 0 0 0,-1-1-1 0 0,0 1 1 0 0,0-1 0 0 0,-3 1 147 0 0,-7 14-107 0 0,11-18 108 0 0,-2 1 0 0 0,1-1 0 0 0,-1 0 0 0 0,-3 3-1 0 0,6-8 20 0 0,-3 3 22 0 0,1-1-1 0 0,0 1 0 0 0,1 0 1 0 0,-1 0-1 0 0,1 1 0 0 0,0-1 1 0 0,-1 4-42 0 0,5-9 30 0 0,0-1-11 0 0,2 1-16 0 0,0 0 0 0 0,0-1 0 0 0,0 1 0 0 0,0 0 0 0 0,0-1 0 0 0,1 0 0 0 0,-1 1-1 0 0,0-1 1 0 0,0 0 0 0 0,0 0 0 0 0,1 0-3 0 0,24-4-53 0 0,0-1 0 0 0,24-8 53 0 0,17-4-45 0 0,-39 11 45 0 0,1 2 0 0 0,0 1 0 0 0,16 0 0 0 0,-36 3-1 0 0,0 0 0 0 0,-1 1 1 0 0,1 0-1 0 0,-1 1 1 0 0,1 0-1 0 0,-1 1 0 0 0,1 0 1 0 0,-1 0-1 0 0,0 1 1 0 0,-1 0-1 0 0,1 0 0 0 0,7 6 1 0 0,-11-7 47 0 0,0 1-1 0 0,0-1 1 0 0,0 1-1 0 0,0 1 1 0 0,-1-1-1 0 0,0 0 1 0 0,0 1-1 0 0,0 0 0 0 0,0 0 1 0 0,-1 0-1 0 0,0 1 1 0 0,0-1-1 0 0,0 1 1 0 0,-1-1-1 0 0,0 1 1 0 0,0 0-1 0 0,0 0 0 0 0,-1 0 1 0 0,0 0-1 0 0,0 0 1 0 0,0 0-1 0 0,-1 1 1 0 0,0 4-47 0 0,0 4 94 0 0,-1-1 1 0 0,0 1-1 0 0,-1-1 0 0 0,-1 0 1 0 0,0 1-1 0 0,-1-1 1 0 0,-1-1-1 0 0,0 1 0 0 0,-1-1 1 0 0,0 0-1 0 0,-1 0 1 0 0,0 0-1 0 0,-1-1 1 0 0,0-1-1 0 0,-1 1 0 0 0,-1-1 1 0 0,0-1-1 0 0,0 1 1 0 0,-1-2-1 0 0,0 0 0 0 0,-1 0 1 0 0,0-1-1 0 0,0 0 1 0 0,-1-1-1 0 0,0 0-94 0 0,-8 3-342 0 0,0-2 0 0 0,0 0-1 0 0,0-1 1 0 0,-1-1 0 0 0,0-1-1 0 0,-6 0 343 0 0,20-6-404 0 0,1-2 312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01.553"/>
    </inkml:context>
    <inkml:brush xml:id="br0">
      <inkml:brushProperty name="width" value="0.2" units="cm"/>
      <inkml:brushProperty name="height" value="0.2" units="cm"/>
    </inkml:brush>
  </inkml:definitions>
  <inkml:trace contextRef="#ctx0" brushRef="#br0">0 177 7426 0 0,'0'0'436'0'0,"0"0"-338"0"0,1-3-70 0 0,0 1-26 0 0,0 0-1 0 0,-1 0 1 0 0,1 0-1 0 0,0 1 1 0 0,1-1-1 0 0,-1 0 1 0 0,0 1-1 0 0,0-1 1 0 0,1 1-1 0 0,-1-1 1 0 0,1 1-1 0 0,-1 0 1 0 0,1-1-1 0 0,0 1 1 0 0,-1 0 0 0 0,1 0-1 0 0,0 0 1 0 0,0 0-1 0 0,0 1 1 0 0,0-1-1 0 0,0 0 1 0 0,0 1-1 0 0,0-1-1 0 0,3-1-36 0 0,99-28-1032 0 0,-40-1-1 0 0,-48 22 942 0 0,0 1-1 0 0,0 0 0 0 0,1 1 1 0 0,0 1-1 0 0,0 1 1 0 0,0 0-1 0 0,12 0 128 0 0,-8 1-392 0 0,-1 0 1 0 0,1-1-1 0 0,3-2 392 0 0,-7 0-469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39.668"/>
    </inkml:context>
    <inkml:brush xml:id="br0">
      <inkml:brushProperty name="width" value="0.2" units="cm"/>
      <inkml:brushProperty name="height" value="0.2" units="cm"/>
    </inkml:brush>
  </inkml:definitions>
  <inkml:trace contextRef="#ctx0" brushRef="#br0">0 90 2152 0 0,'0'0'477'0'0,"0"0"47"0"0,0 0 26 0 0,0 0 47 0 0,5 2 525 0 0,2 0-845 0 0,1 0 0 0 0,-1 0 0 0 0,0 0-1 0 0,1-1 1 0 0,-1 0 0 0 0,1-1-1 0 0,-1 0 1 0 0,1 0 0 0 0,2-1-277 0 0,76-11 569 0 0,-36 3-448 0 0,151-23-61 0 0,-87 12-86 0 0,1 5-1 0 0,44 2 27 0 0,-88 14-1383 0 0,1 3 0 0 0,0 3 1383 0 0,-37-4-987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04.385"/>
    </inkml:context>
    <inkml:brush xml:id="br0">
      <inkml:brushProperty name="width" value="0.2" units="cm"/>
      <inkml:brushProperty name="height" value="0.2" units="cm"/>
    </inkml:brush>
  </inkml:definitions>
  <inkml:trace contextRef="#ctx0" brushRef="#br0">1073 20 4385 0 0,'-6'-9'14'0'0,"-4"-2"1386"0"0,10 12-1371 0 0,0-1 0 0 0,-1 0-1 0 0,1 1 1 0 0,0-1-1 0 0,-1 1 1 0 0,1-1 0 0 0,0 1-1 0 0,-1-1 1 0 0,1 1 0 0 0,0-1-1 0 0,0 1 1 0 0,0-1 0 0 0,-1 1-1 0 0,1-1 1 0 0,0 1 0 0 0,0-1-1 0 0,0 1 1 0 0,0-1 0 0 0,0 1-1 0 0,0-1 1 0 0,0 1 0 0 0,0-1-1 0 0,0 1 1 0 0,0-1-1 0 0,0 1 1 0 0,0 0 0 0 0,1-1-1 0 0,-1 1-28 0 0,-1 14 0 0 0,0 1-1 0 0,-1-1 1 0 0,-1 0-1 0 0,0 0 0 0 0,-1 0 1 0 0,-2 4 0 0 0,-12 29-269 0 0,-8 12 269 0 0,0 0-193 0 0,0 5-15 0 0,-11 28-94 0 0,-3-1 0 0 0,-27 38 302 0 0,50-101 38 0 0,-2 0 1 0 0,-1-1 0 0 0,-1-1 0 0 0,-2-1-1 0 0,0-1 1 0 0,-2-2 0 0 0,-12 10-39 0 0,-15 9 95 0 0,-59 43-8 0 0,95-74-79 0 0,0 0 0 0 0,-1-1 0 0 0,0-1 1 0 0,-1-1-1 0 0,-5 2-8 0 0,12-7 10 0 0,1 0 1 0 0,-1 0-1 0 0,0-1 1 0 0,0 0-1 0 0,0-1 1 0 0,0-1-1 0 0,0 1 1 0 0,0-2-1 0 0,0 1 1 0 0,-3-2-11 0 0,2 0 10 0 0,0-1 1 0 0,0 0 0 0 0,0 0-1 0 0,0-1 1 0 0,1-1-1 0 0,0 0 1 0 0,0 0 0 0 0,0-1-1 0 0,0-1 1 0 0,1 1 0 0 0,-1-3-11 0 0,4 4 6 0 0,1-1 1 0 0,-1 0-1 0 0,1 0 0 0 0,0-1 1 0 0,1 0-1 0 0,0 0 1 0 0,0 0-1 0 0,0-1 1 0 0,1 0-1 0 0,0 0 0 0 0,1 0 1 0 0,0 0-1 0 0,0 0 1 0 0,1-1-1 0 0,0 1 1 0 0,0-2-7 0 0,0-8 14 0 0,0-1 1 0 0,2 0 0 0 0,0 0-1 0 0,1 0 1 0 0,1 0 0 0 0,1 1-1 0 0,1-1 1 0 0,0 1 0 0 0,1 0-1 0 0,1 0 1 0 0,1 0 0 0 0,1 1-1 0 0,0 0 1 0 0,8-11-15 0 0,-11 20 36 0 0,8-17 322 0 0,2 2 0 0 0,4-6-358 0 0,-14 23 103 0 0,0 0 0 0 0,0 0 0 0 0,0 1 0 0 0,0-1 0 0 0,1 1 1 0 0,0 1-1 0 0,0-1 0 0 0,1 1 0 0 0,-1 0 0 0 0,5-2-103 0 0,-6 4 38 0 0,0 1 0 0 0,0-1 0 0 0,0 1 0 0 0,0 0 0 0 0,1 0 0 0 0,-1 0 0 0 0,0 1 0 0 0,1 0 0 0 0,-1 0 0 0 0,0 0 0 0 0,1 1 0 0 0,-1 0 0 0 0,0 0 0 0 0,0 0 0 0 0,1 1 0 0 0,-1-1 0 0 0,0 1 0 0 0,0 0 0 0 0,-1 1 0 0 0,1-1 1 0 0,0 1-1 0 0,-1 0 0 0 0,0 0 0 0 0,0 1 0 0 0,2 0-38 0 0,11 12 104 0 0,1 1 0 0 0,-2 1 1 0 0,-1 0-1 0 0,0 1 1 0 0,-1 2-105 0 0,-5-9 59 0 0,203 305 516 0 0,-124-178-363 0 0,-48-71-89 0 0,-25-41-406 0 0,0 0 0 0 0,2-2-1 0 0,2 0 284 0 0,-15-20-565 0 0,0-1 0 0 0,0 1-1 0 0,0-1 1 0 0,1 0-1 0 0,0-1 1 0 0,0 1-1 0 0,3 1 566 0 0,2-1-1516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04.853"/>
    </inkml:context>
    <inkml:brush xml:id="br0">
      <inkml:brushProperty name="width" value="0.2" units="cm"/>
      <inkml:brushProperty name="height" value="0.2" units="cm"/>
    </inkml:brush>
  </inkml:definitions>
  <inkml:trace contextRef="#ctx0" brushRef="#br0">55 49 3633 0 0,'-4'0'131'0'0,"-28"7"560"0"0,31-7-622 0 0,0 0 1 0 0,0 1-1 0 0,0-1 1 0 0,0 0-1 0 0,0 1 1 0 0,0-1-1 0 0,1 1 1 0 0,-1-1-1 0 0,0 1 1 0 0,0-1-1 0 0,0 1 1 0 0,0 0-1 0 0,1-1 0 0 0,-1 1 1 0 0,0 0-1 0 0,1 0 1 0 0,-1 0-1 0 0,1-1 1 0 0,-1 1-1 0 0,1 0 1 0 0,-1 0-1 0 0,1 0 1 0 0,-1 0-1 0 0,1 0 1 0 0,0 0-1 0 0,0 0 1 0 0,-1 0-70 0 0,2 0 45 0 0,-1 0 0 0 0,0 0 1 0 0,1 0-1 0 0,-1-1 1 0 0,1 1-1 0 0,-1 0 0 0 0,1 0 1 0 0,0-1-1 0 0,-1 1 1 0 0,1 0-1 0 0,0-1 0 0 0,-1 1 1 0 0,1-1-1 0 0,0 1 1 0 0,0-1-1 0 0,-1 0 0 0 0,1 1 1 0 0,0-1-1 0 0,0 1 0 0 0,0-1 1 0 0,0 0-1 0 0,0 0 1 0 0,-1 0-1 0 0,1 0 0 0 0,0 1 1 0 0,0-1-1 0 0,0 0 1 0 0,1-1-46 0 0,29 3 313 0 0,-30-2-273 0 0,17-1 5 0 0,0-2 1 0 0,-1 0-1 0 0,1-1 0 0 0,-1 0 0 0 0,12-6-45 0 0,35-8-183 0 0,49-1-1599 0 0,18 2 1782 0 0,-58 8-1136 0 0,-6 7-957 0 0,-50 2 1194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05.209"/>
    </inkml:context>
    <inkml:brush xml:id="br0">
      <inkml:brushProperty name="width" value="0.2" units="cm"/>
      <inkml:brushProperty name="height" value="0.2" units="cm"/>
    </inkml:brush>
  </inkml:definitions>
  <inkml:trace contextRef="#ctx0" brushRef="#br0">1 175 5993 0 0,'8'-6'99'0'0,"0"0"-1"0"0,0 0 0 0 0,1 1 0 0 0,0 0 0 0 0,1 1 1 0 0,-1 0-1 0 0,0 0 0 0 0,1 1 0 0 0,0 1-98 0 0,15-7 36 0 0,77-24-150 0 0,1 6-1 0 0,69-9 115 0 0,-137 28-174 0 0,1 1 0 0 0,1 3 0 0 0,-1 0 0 0 0,1 3 0 0 0,-1 1 0 0 0,1 1 1 0 0,22 5 173 0 0,-43-2-50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06.533"/>
    </inkml:context>
    <inkml:brush xml:id="br0">
      <inkml:brushProperty name="width" value="0.2" units="cm"/>
      <inkml:brushProperty name="height" value="0.2" units="cm"/>
    </inkml:brush>
  </inkml:definitions>
  <inkml:trace contextRef="#ctx0" brushRef="#br0">89 86 8378 0 0,'-1'0'55'0'0,"0"-1"0"0"0,0 1 0 0 0,0-1 0 0 0,0 0 0 0 0,0 1 0 0 0,0-1 0 0 0,0 0 0 0 0,0 0 0 0 0,0 0 0 0 0,0 0 0 0 0,1 0 0 0 0,-1 0 1 0 0,0 0-1 0 0,1 0 0 0 0,-1 0 0 0 0,1 0 0 0 0,-1 0 0 0 0,0-1-55 0 0,1 1 12 0 0,1 0 1 0 0,-1 0-1 0 0,0 0 1 0 0,0 0-1 0 0,0 0 0 0 0,1 0 1 0 0,-1 0-1 0 0,1 0 1 0 0,-1 0-1 0 0,1 0 0 0 0,-1 0 1 0 0,1 0-1 0 0,-1 0 1 0 0,1 0-1 0 0,0 0 1 0 0,0 0-1 0 0,-1 1 0 0 0,1-1 1 0 0,0 0-1 0 0,0 1 1 0 0,0-1-1 0 0,0 0-12 0 0,48-45-64 0 0,-48 46 61 0 0,-1 0 1 0 0,0 0-1 0 0,0 0 1 0 0,0-1-1 0 0,0 1 0 0 0,0 0 1 0 0,0 0-1 0 0,0 0 0 0 0,0 0 1 0 0,1 0-1 0 0,-1 0 1 0 0,0 0-1 0 0,0 0 0 0 0,0 0 1 0 0,0 0-1 0 0,0 0 0 0 0,1 0 1 0 0,-1 0-1 0 0,0 0 1 0 0,0 0-1 0 0,0 0 0 0 0,0 0 1 0 0,0 0-1 0 0,1 0 0 0 0,-1 0 1 0 0,0 0-1 0 0,0 0 1 0 0,0 0-1 0 0,0 0 0 0 0,0 0 1 0 0,1 0-1 0 0,-1 0 0 0 0,0 0 1 0 0,0 0-1 0 0,0 0 1 0 0,0 0-1 0 0,0 0 0 0 0,0 0 1 0 0,1 0-1 0 0,-1 1 0 0 0,0-1 1 0 0,0 0-1 0 0,0 0 1 0 0,0 0-1 0 0,0 0 0 0 0,0 0 3 0 0,4 11-44 0 0,1 18 53 0 0,-4-20-21 0 0,0-5 19 0 0,-1-1-1 0 0,0 1 1 0 0,0 0-1 0 0,0 0 1 0 0,0 0 0 0 0,0-1-1 0 0,-1 1 1 0 0,1 0-1 0 0,-1 0 1 0 0,0-1 0 0 0,-1 1-1 0 0,1-1 1 0 0,-1 1 0 0 0,1-1-1 0 0,-1 1 1 0 0,0-1-1 0 0,0 0 1 0 0,0 0 0 0 0,-1 0-1 0 0,1 0 1 0 0,-1 0-1 0 0,0 0 1 0 0,1-1 0 0 0,-1 0-1 0 0,0 1 1 0 0,-1-1-7 0 0,-9 7 51 0 0,-1-1 1 0 0,0 0-1 0 0,0-1 1 0 0,-1-1-1 0 0,-9 3-51 0 0,12-6 23 0 0,11-3-28 0 0,1 0-19 0 0,0 0-42 0 0,-3-10-98 0 0,3 9 156 0 0,-1 1 0 0 0,1-1 0 0 0,0 1 0 0 0,0-1 1 0 0,0 1-1 0 0,-1-1 0 0 0,1 1 0 0 0,0-1 0 0 0,0 0 0 0 0,0 1 0 0 0,0-1 0 0 0,0 1 0 0 0,0-1 0 0 0,0 1 0 0 0,0-1 0 0 0,0 1 0 0 0,0-1 0 0 0,0 1 0 0 0,1-1 0 0 0,-1 1 0 0 0,0-1 0 0 0,0 1 0 0 0,0-1 1 0 0,1 1-1 0 0,-1-1 0 0 0,0 1 0 0 0,1-1 8 0 0,7-13-462 0 0,1 0 0 0 0,0 1 1 0 0,1 1-1 0 0,1-1 1 0 0,0 1-1 0 0,1 1 0 0 0,0 0 1 0 0,3-1 461 0 0,2-1-407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07.296"/>
    </inkml:context>
    <inkml:brush xml:id="br0">
      <inkml:brushProperty name="width" value="0.2" units="cm"/>
      <inkml:brushProperty name="height" value="0.2" units="cm"/>
    </inkml:brush>
  </inkml:definitions>
  <inkml:trace contextRef="#ctx0" brushRef="#br0">138 51 6697 0 0,'0'-3'72'0'0,"0"0"0"0"0,0 0-1 0 0,0-1 1 0 0,0 1-1 0 0,1 0 1 0 0,-1 0-1 0 0,1 0 1 0 0,0-1 0 0 0,0 1-1 0 0,0 0 1 0 0,0 0-1 0 0,0 0 1 0 0,1 1-1 0 0,-1-1 1 0 0,2-1-72 0 0,-3 3 16 0 0,0 1 1 0 0,0 0 9 0 0,4 2-12 0 0,-3-1-16 0 0,0-1 0 0 0,0 1 0 0 0,0 0 0 0 0,0 0 0 0 0,0 0 0 0 0,0 0 0 0 0,-1-1 0 0 0,1 1 0 0 0,0 0 0 0 0,-1 0 0 0 0,1 0 0 0 0,-1 0 0 0 0,1 1 0 0 0,-1-1 0 0 0,1 0 0 0 0,-1 0 0 0 0,0 0 0 0 0,1 0 0 0 0,-1 0 0 0 0,0 1 0 0 0,0-1 0 0 0,0 0 0 0 0,0 0 0 0 0,0 0 0 0 0,0 0 0 0 0,-1 1 0 0 0,1-1 0 0 0,0 0 0 0 0,0 0 0 0 0,-1 0 0 0 0,1 0 2 0 0,-3 8-47 0 0,0 0-1 0 0,-1 0 1 0 0,0 0 0 0 0,-1 0 47 0 0,-4 10-83 0 0,-26 61-184 0 0,9-24 255 0 0,3 1 0 0 0,2 0 0 0 0,-1 18 12 0 0,19-63 22 0 0,0-1 1 0 0,1 0-1 0 0,1 1 1 0 0,0-1 0 0 0,1 1-1 0 0,0 0 1 0 0,1 6-23 0 0,-1-15 3 0 0,1 1 1 0 0,0-1-1 0 0,-1 0 1 0 0,1 0 0 0 0,0 1-1 0 0,1-1 1 0 0,-1 0-1 0 0,0 0 1 0 0,1 0 0 0 0,0-1-1 0 0,0 1 1 0 0,0 0 0 0 0,0-1-1 0 0,0 1 1 0 0,0-1-1 0 0,1 1 1 0 0,-1-1 0 0 0,1 0-1 0 0,-1 0 1 0 0,1 0-1 0 0,0-1 1 0 0,0 1 0 0 0,0-1-1 0 0,0 1 1 0 0,0-1-1 0 0,0 0 1 0 0,1 0 0 0 0,1 0-4 0 0,5 0-1 0 0,0 0 1 0 0,0 0 0 0 0,0-1 0 0 0,0 0-1 0 0,0-1 1 0 0,0 0 0 0 0,0-1 0 0 0,0 0-1 0 0,0 0 1 0 0,-1-1 0 0 0,1-1 0 0 0,-1 1-1 0 0,0-2 1 0 0,0 1 0 0 0,5-4 0 0 0,19-12 1 0 0,-1-1-1 0 0,0-2 1 0 0,8-10-1 0 0,-25 21-63 0 0,0-1 1 0 0,-1 0-1 0 0,0-1 0 0 0,-1-1 0 0 0,-1 0 1 0 0,-1-1-1 0 0,0 0 0 0 0,-1-1 0 0 0,0 0 0 0 0,-2 0 1 0 0,0-1-1 0 0,-1 0 0 0 0,0-2 63 0 0,-5 11-84 0 0,0 0 0 0 0,0 0 0 0 0,0 0 0 0 0,-1 0 0 0 0,-1-1 0 0 0,0 1 0 0 0,0 0-1 0 0,-1-1 1 0 0,0 1 0 0 0,-1-2 84 0 0,1 7-2 0 0,0 0-1 0 0,-1-1 1 0 0,0 1 0 0 0,0 0-1 0 0,0 0 1 0 0,0 0-1 0 0,-1 0 1 0 0,1 0-1 0 0,-1 0 1 0 0,0 1-1 0 0,0-1 1 0 0,-1 1-1 0 0,1 0 1 0 0,-1 0 0 0 0,1 0-1 0 0,-1 1 1 0 0,0-1-1 0 0,0 1 1 0 0,0 0-1 0 0,0 0 1 0 0,-3-1 2 0 0,-2 0 55 0 0,-1 0 0 0 0,1 1 0 0 0,-1-1 0 0 0,0 2 0 0 0,0 0 0 0 0,0 0 0 0 0,0 0 0 0 0,0 2-1 0 0,0-1 1 0 0,0 1 0 0 0,0 0 0 0 0,0 1 0 0 0,1 0 0 0 0,-1 1 0 0 0,1 0 0 0 0,-1 1 0 0 0,-1 0-55 0 0,-9 6-158 0 0,0 0 1 0 0,0 1-1 0 0,1 1 0 0 0,0 1 1 0 0,1 0-1 0 0,1 2 1 0 0,-3 3 157 0 0,8-6-530 0 0,3 2-126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08.054"/>
    </inkml:context>
    <inkml:brush xml:id="br0">
      <inkml:brushProperty name="width" value="0.2" units="cm"/>
      <inkml:brushProperty name="height" value="0.2" units="cm"/>
    </inkml:brush>
  </inkml:definitions>
  <inkml:trace contextRef="#ctx0" brushRef="#br0">179 0 6441 0 0,'0'53'61'0'0,"-3"-1"0"0"0,-2 0-1 0 0,-3 0 1 0 0,-4 9-61 0 0,8-48-83 0 0,0-1-1 0 0,-1 1 1 0 0,-1-1-1 0 0,-2 4 84 0 0,2-4-2 0 0,5-11 18 0 0,1-1 13 0 0,0 0 3 0 0,6 10 32 0 0,-2-10-58 0 0,-1 1-1 0 0,0-1 0 0 0,0 0 1 0 0,1 0-1 0 0,-1-1 0 0 0,0 1 1 0 0,0-1-1 0 0,0 1 0 0 0,0-1 1 0 0,0 0-1 0 0,0 0 0 0 0,0-1 1 0 0,2 0-6 0 0,-5 2 0 0 0,46-18-30 0 0,38-10 30 0 0,-70 25 3 0 0,0-1-1 0 0,1 2 1 0 0,-1 0-1 0 0,1 0 1 0 0,0 2-1 0 0,-1 0 1 0 0,1 0-1 0 0,6 2-2 0 0,-11 0 36 0 0,0 0-1 0 0,0 1 0 0 0,-1 1 0 0 0,1-1 1 0 0,-1 1-1 0 0,0 1 0 0 0,0 0 0 0 0,0 0 1 0 0,-1 1-1 0 0,1 0 0 0 0,-2 0 0 0 0,1 1 1 0 0,-1 0-1 0 0,1 0 0 0 0,-2 1 1 0 0,2 1-36 0 0,-6-4 7 0 0,0-1 0 0 0,-1 0 0 0 0,1 1 0 0 0,-1-1 0 0 0,0 1 0 0 0,0 0 0 0 0,0-1 0 0 0,-1 1 0 0 0,0 0 0 0 0,0 0 0 0 0,0-1 0 0 0,0 1 0 0 0,-1 0 0 0 0,0-1 0 0 0,0 1 0 0 0,0 0 0 0 0,0-1 0 0 0,-1 0 0 0 0,0 1 0 0 0,0 0-7 0 0,-5 11 53 0 0,-1-1 1 0 0,0-1 0 0 0,-1 0 0 0 0,-1 0 0 0 0,0 0-54 0 0,-6 5 179 0 0,-1 0-1 0 0,-1-1 1 0 0,-1-1 0 0 0,0 0-1 0 0,-1-2 1 0 0,0 0 0 0 0,-2-1-1 0 0,0-1-178 0 0,-15 6 261 0 0,0 0 0 0 0,-1-3 0 0 0,-1-1-1 0 0,-19 3-260 0 0,48-14-97 0 0,0-2 0 0 0,-1 0 0 0 0,1 0 0 0 0,0 0 0 0 0,-1-2 0 0 0,-4 1 97 0 0,12-1-164 0 0,0 0 1 0 0,-1-1 0 0 0,1 1-1 0 0,0-1 1 0 0,-1 0 0 0 0,1 0-1 0 0,0 0 1 0 0,0 0 0 0 0,0 0-1 0 0,0-1 1 0 0,0 0 0 0 0,0 1-1 0 0,0-1 1 0 0,0 0 0 0 0,1 0-1 0 0,-1 0 1 0 0,1-1 0 0 0,0 1-1 0 0,-1-1 1 0 0,1 1 0 0 0,-1-3 163 0 0,-3-6-1054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08.570"/>
    </inkml:context>
    <inkml:brush xml:id="br0">
      <inkml:brushProperty name="width" value="0.2" units="cm"/>
      <inkml:brushProperty name="height" value="0.2" units="cm"/>
    </inkml:brush>
  </inkml:definitions>
  <inkml:trace contextRef="#ctx0" brushRef="#br0">39 205 7410 0 0,'-3'2'62'0'0,"0"0"1"0"0,0 0-1 0 0,1 0 1 0 0,-1 0 0 0 0,1 1-1 0 0,0-1 1 0 0,-1 1-1 0 0,1-1 1 0 0,0 1 0 0 0,0 0-1 0 0,1 0 1 0 0,-1 0-1 0 0,0 0 1 0 0,1 0 0 0 0,0 0-1 0 0,0 0 1 0 0,0 0 0 0 0,0 1-1 0 0,0 0-62 0 0,1-2 8 0 0,0 0-1 0 0,0 1 1 0 0,0-1-1 0 0,0 0 1 0 0,0 0-1 0 0,0 1 1 0 0,1-1-1 0 0,-1 0 1 0 0,1 0-1 0 0,0 0 1 0 0,-1 0-1 0 0,1 0 1 0 0,0 1-1 0 0,0-1 1 0 0,0-1-1 0 0,1 1 1 0 0,-1 0-1 0 0,0 0 1 0 0,1 0-1 0 0,-1-1 1 0 0,1 1-1 0 0,0-1 1 0 0,-1 1-1 0 0,1-1 1 0 0,0 0 0 0 0,0 1-1 0 0,0-1 1 0 0,0 0-1 0 0,0 0 1 0 0,1 0-8 0 0,1 0-2 0 0,1 0 1 0 0,-1 0 0 0 0,1 0 0 0 0,0 0-1 0 0,-1-1 1 0 0,1 0 0 0 0,0 0 0 0 0,-1 0 0 0 0,1-1-1 0 0,0 1 1 0 0,-1-1 0 0 0,1 0 0 0 0,-1-1-1 0 0,1 1 1 0 0,-1-1 0 0 0,1 0 0 0 0,-1 0-1 0 0,0 0 1 0 0,0 0 1 0 0,17-10 4 0 0,-1 0-1 0 0,0-2 0 0 0,2-3-3 0 0,-17 13 0 0 0,52-35-459 0 0,1 2-1 0 0,2 2 1 0 0,1 3-1 0 0,2 3 1 0 0,0 2 0 0 0,43-10 459 0 0,-76 28-790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11.615"/>
    </inkml:context>
    <inkml:brush xml:id="br0">
      <inkml:brushProperty name="width" value="0.2" units="cm"/>
      <inkml:brushProperty name="height" value="0.2" units="cm"/>
    </inkml:brush>
  </inkml:definitions>
  <inkml:trace contextRef="#ctx0" brushRef="#br0">68 0 5345 0 0,'0'0'415'0'0,"0"0"-306"0"0,0 6 341 0 0,-1 44 605 0 0,4 35-1055 0 0,0 11 288 0 0,-10 81-310 0 0,-20 101 22 0 0,-2 32-604 0 0,19-191-1355 0 0,10-104 1619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12.159"/>
    </inkml:context>
    <inkml:brush xml:id="br0">
      <inkml:brushProperty name="width" value="0.2" units="cm"/>
      <inkml:brushProperty name="height" value="0.2" units="cm"/>
    </inkml:brush>
  </inkml:definitions>
  <inkml:trace contextRef="#ctx0" brushRef="#br0">86 651 8058 0 0,'-5'-1'27'0'0,"-6"-1"146"0"0,1 0 0 0 0,-1-1 0 0 0,0 0 0 0 0,1 0 0 0 0,-8-4-173 0 0,17 6 22 0 0,0 1 0 0 0,1-1 0 0 0,-1 0 1 0 0,0 1-1 0 0,1-1 0 0 0,-1 0 0 0 0,1 1 0 0 0,-1-1 0 0 0,1 0 1 0 0,-1 0-1 0 0,1 1 0 0 0,-1-1 0 0 0,1 0 0 0 0,0 0 0 0 0,0 0 1 0 0,-1 0-1 0 0,1 0 0 0 0,0 0 0 0 0,0 1 0 0 0,0-1 0 0 0,0 0 1 0 0,0 0-1 0 0,0 0 0 0 0,0 0 0 0 0,0 0 0 0 0,0 0 0 0 0,0 0 1 0 0,1 1-1 0 0,-1-1 0 0 0,0 0 0 0 0,1 0 0 0 0,-1 0 0 0 0,1 0-22 0 0,15-30 221 0 0,-13 26-216 0 0,44-67-46 0 0,2 3-1 0 0,4 3 0 0 0,2 1 1 0 0,33-26 41 0 0,-58 60 9 0 0,2 2-1 0 0,1 2 1 0 0,1 1 0 0 0,10-4-9 0 0,-32 22 2 0 0,1 0 0 0 0,0 1 0 0 0,0 1 0 0 0,1 0 0 0 0,0 1 0 0 0,0 0 0 0 0,0 1 0 0 0,1 0 0 0 0,0 2 0 0 0,-1-1 0 0 0,1 2 0 0 0,0 0 0 0 0,13 1-2 0 0,-21 1 0 0 0,1 0 1 0 0,-1 0-1 0 0,0 1 0 0 0,0 0 1 0 0,0 0-1 0 0,-1 1 0 0 0,1-1 0 0 0,-1 1 1 0 0,1 1-1 0 0,-1-1 0 0 0,0 1 1 0 0,0 1-1 0 0,0-1 0 0 0,-1 1 0 0 0,0 0 1 0 0,1 0-1 0 0,0 3 7 0 0,0 0 0 0 0,0 0 0 0 0,-1 0 0 0 0,0 1 0 0 0,0 0 0 0 0,-1 0 1 0 0,0 0-1 0 0,0 0 0 0 0,-1 1 0 0 0,1 9-7 0 0,0-1 27 0 0,-2 1 0 0 0,0 0-1 0 0,-1-1 1 0 0,-1 1 0 0 0,0 0 0 0 0,-2 0 0 0 0,0-1-1 0 0,-1 1 1 0 0,-1-1 0 0 0,-1 0 0 0 0,0 0 0 0 0,-3 3-27 0 0,-6 12 9 0 0,-2 0 1 0 0,-1-2 0 0 0,-1 0 0 0 0,-2-1 0 0 0,-1-1 0 0 0,-2 0 0 0 0,0-2-1 0 0,-2-1 1 0 0,-1-1 0 0 0,-22 17-10 0 0,13-14-15 0 0,19-14 3 0 0,0 0 1 0 0,-1-1-1 0 0,-1-1 0 0 0,0-1 0 0 0,-1 0 1 0 0,0-2-1 0 0,-5 2 12 0 0,23-10-20 0 0,-1-1 0 0 0,1 1 0 0 0,0-1 1 0 0,-1 1-1 0 0,1-1 0 0 0,-1 0 0 0 0,1 1 0 0 0,-1-1 1 0 0,1 0-1 0 0,-1 0 0 0 0,1 0 0 0 0,0 0 0 0 0,-1-1 1 0 0,1 1-1 0 0,-1 0 0 0 0,1 0 0 0 0,-1-1 0 0 0,1 1 0 0 0,-1-1 20 0 0,1 0-55 0 0,0 1-1 0 0,1-1 0 0 0,-1 0 1 0 0,0 0-1 0 0,1 1 0 0 0,-1-1 1 0 0,1 0-1 0 0,-1 0 0 0 0,1 0 1 0 0,-1 0-1 0 0,1 0 0 0 0,-1 1 1 0 0,1-1-1 0 0,0 0 0 0 0,-1 0 1 0 0,1 0-1 0 0,0 0 0 0 0,0 0 1 0 0,0 0-1 0 0,0 0 0 0 0,0-1 56 0 0,0-3-207 0 0,1 0 0 0 0,-1 0 0 0 0,1 0 0 0 0,0 0 0 0 0,1 0 0 0 0,-1 0 0 0 0,1 0 0 0 0,0 0 0 0 0,2-3 207 0 0,7-11-111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12.954"/>
    </inkml:context>
    <inkml:brush xml:id="br0">
      <inkml:brushProperty name="width" value="0.2" units="cm"/>
      <inkml:brushProperty name="height" value="0.2" units="cm"/>
    </inkml:brush>
  </inkml:definitions>
  <inkml:trace contextRef="#ctx0" brushRef="#br0">0 233 7378 0 0,'36'-21'411'0'0,"2"2"0"0"0,-1 2 1 0 0,34-10-412 0 0,21-3 630 0 0,8 3-630 0 0,20 3-64 0 0,0 5 1 0 0,87-2 63 0 0,-16 2-3058 0 0,-129 14 199 0 0,-32 1 1197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43.591"/>
    </inkml:context>
    <inkml:brush xml:id="br0">
      <inkml:brushProperty name="width" value="0.2" units="cm"/>
      <inkml:brushProperty name="height" value="0.2" units="cm"/>
    </inkml:brush>
  </inkml:definitions>
  <inkml:trace contextRef="#ctx0" brushRef="#br0">1 38 2785 0 0,'44'-10'912'0'0,"0"1"0"0"0,1 2 0 0 0,0 1 0 0 0,1 3-912 0 0,183 0 116 0 0,-143 4-256 0 0,13 3-1981 0 0,55 11 2121 0 0,-113-10-71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14.962"/>
    </inkml:context>
    <inkml:brush xml:id="br0">
      <inkml:brushProperty name="width" value="0.2" units="cm"/>
      <inkml:brushProperty name="height" value="0.2" units="cm"/>
    </inkml:brush>
  </inkml:definitions>
  <inkml:trace contextRef="#ctx0" brushRef="#br0">3 121 6625 0 0,'0'0'46'0'0,"-1"0"-1"0"0,1-1 0 0 0,0 1 0 0 0,0 0 1 0 0,0 0-1 0 0,0-1 0 0 0,-1 1 0 0 0,1 0 1 0 0,0 0-1 0 0,0-1 0 0 0,0 1 0 0 0,0 0 1 0 0,0 0-1 0 0,0-1 0 0 0,0 1 0 0 0,0 0 1 0 0,0-1-1 0 0,0 1 0 0 0,0 0 0 0 0,0 0 1 0 0,0-1-1 0 0,0 1 0 0 0,0 0 1 0 0,0-1-1 0 0,0 1 0 0 0,0 0 0 0 0,0 0 1 0 0,1-1-1 0 0,-1 1 0 0 0,0 0-45 0 0,2-1 8 0 0,0 0 0 0 0,0 0 0 0 0,-1 0 0 0 0,1 0 0 0 0,0 1 0 0 0,1-1 0 0 0,-1 1 0 0 0,0 0 0 0 0,0-1 1 0 0,0 1-1 0 0,0 0 0 0 0,0 0 0 0 0,1 0-8 0 0,7 0 31 0 0,44-10-281 0 0,-1-2-1 0 0,15-6 251 0 0,103-38-4343 0 0,-150 47 3493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15.290"/>
    </inkml:context>
    <inkml:brush xml:id="br0">
      <inkml:brushProperty name="width" value="0.2" units="cm"/>
      <inkml:brushProperty name="height" value="0.2" units="cm"/>
    </inkml:brush>
  </inkml:definitions>
  <inkml:trace contextRef="#ctx0" brushRef="#br0">0 182 5313 0 0,'33'-18'887'0'0,"0"2"-1"0"0,1 1 0 0 0,34-11-886 0 0,111-25-381 0 0,-76 24-156 0 0,-65 17-397 0 0,0 2 0 0 0,3 1 934 0 0,-15 3-81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17.439"/>
    </inkml:context>
    <inkml:brush xml:id="br0">
      <inkml:brushProperty name="width" value="0.2" units="cm"/>
      <inkml:brushProperty name="height" value="0.2" units="cm"/>
    </inkml:brush>
  </inkml:definitions>
  <inkml:trace contextRef="#ctx0" brushRef="#br0">74 114 4577 0 0,'-19'-6'1916'0'0,"16"5"-803"0"0,6 0-341 0 0,11-3-728 0 0,-9 2-58 0 0,1 0 1 0 0,-1 0-1 0 0,0-1 0 0 0,0 1 1 0 0,0-1-1 0 0,0-1 0 0 0,0 1 1 0 0,-1-1-1 0 0,4-3 14 0 0,34-40-214 0 0,-26 28 113 0 0,-12 15-1600 0 0,-12 16 1221 0 0,-19 18 508 0 0,4-15 240 0 0,-1 0 0 0 0,1-2 0 0 0,-17 6-268 0 0,38-18 27 0 0,0 0-1 0 0,0-1 1 0 0,0 1 0 0 0,0 0 0 0 0,1-1 0 0 0,-1 1-1 0 0,0-1 1 0 0,0 0 0 0 0,0 0 0 0 0,0 0 0 0 0,-1 0-27 0 0,2 0-12 0 0,1 0 0 0 0,-1 0 0 0 0,0 0 0 0 0,1 0 0 0 0,-1-1 0 0 0,1 1 0 0 0,-1 0 0 0 0,0 0 0 0 0,1-1 0 0 0,-1 1 0 0 0,1 0 0 0 0,-1-1 0 0 0,1 1 0 0 0,-1-1 0 0 0,1 1 0 0 0,-1 0 0 0 0,1-1 0 0 0,0 1 0 0 0,-1-1 1 0 0,1 1-1 0 0,0-1 0 0 0,-1 0 0 0 0,1 1 12 0 0,-1-3-133 0 0,1 0 1 0 0,-1 1 0 0 0,1-1 0 0 0,0 0 0 0 0,0 0-1 0 0,0 0 1 0 0,0 1 0 0 0,0-1 0 0 0,0 0 0 0 0,1 0-1 0 0,0 1 1 0 0,-1-1 0 0 0,1 0 0 0 0,0 0 132 0 0,4-8-779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18.442"/>
    </inkml:context>
    <inkml:brush xml:id="br0">
      <inkml:brushProperty name="width" value="0.2" units="cm"/>
      <inkml:brushProperty name="height" value="0.2" units="cm"/>
    </inkml:brush>
  </inkml:definitions>
  <inkml:trace contextRef="#ctx0" brushRef="#br0">138 1 6921 0 0,'0'0'530'0'0,"0"0"-395"0"0,0 0-9 0 0,0 0 132 0 0,0 0-32 0 0,0 0-115 0 0,0 0 4 0 0,1 5 93 0 0,1 1-146 0 0,-1 0 1 0 0,-1-1-1 0 0,1 1 0 0 0,-1 0 1 0 0,0 0-1 0 0,0 0 1 0 0,0-1-1 0 0,-1 1 0 0 0,0 0 1 0 0,0 0-1 0 0,0-1 1 0 0,-1 1-1 0 0,0-1 0 0 0,-1 2-62 0 0,-13 42 130 0 0,2 1 1 0 0,-2 21-131 0 0,-3 12-34 0 0,1-18 5 0 0,2-4 4 0 0,1 0-1 0 0,0 28 26 0 0,14-80 0 0 0,0 0 0 0 0,1-1 0 0 0,0 1-1 0 0,0 0 1 0 0,1 0 0 0 0,0 0 0 0 0,1 0 0 0 0,0 0-1 0 0,0-1 1 0 0,3 7 0 0 0,-3-10-1 0 0,0 0 0 0 0,1 0 0 0 0,0-1 0 0 0,0 1-1 0 0,0-1 1 0 0,1 1 0 0 0,0-1 0 0 0,-1 0 0 0 0,1 0 0 0 0,1-1 0 0 0,-1 1-1 0 0,0-1 1 0 0,1 0 0 0 0,0 0 0 0 0,0-1 0 0 0,0 1 0 0 0,4 0 1 0 0,-2 0-18 0 0,1 0 0 0 0,0-1 1 0 0,0 0-1 0 0,0 0 1 0 0,0-1-1 0 0,1 0 0 0 0,-1-1 1 0 0,0 0-1 0 0,0 0 0 0 0,1 0 1 0 0,-1-1-1 0 0,0-1 0 0 0,0 1 1 0 0,0-1-1 0 0,0-1 0 0 0,0 0 18 0 0,9-4-82 0 0,-1 0-1 0 0,0-1 1 0 0,-1-1-1 0 0,0-1 1 0 0,0 0-1 0 0,11-12 83 0 0,-10 10-240 0 0,-2-1 0 0 0,1-1 0 0 0,-2 0-1 0 0,7-9 241 0 0,-17 19-17 0 0,0 0-1 0 0,0 0 0 0 0,-1-1 0 0 0,1 1 0 0 0,-1 0 0 0 0,0-1 0 0 0,0 1 0 0 0,0-1 0 0 0,-1 0 0 0 0,1 0 0 0 0,-1 1 0 0 0,0-1 0 0 0,-1 0 0 0 0,1 0 0 0 0,-1 0 0 0 0,0 0 0 0 0,0 0 0 0 0,-1 0 0 0 0,1 0 0 0 0,-2-4 18 0 0,1 7 1 0 0,0 0 1 0 0,0-1-1 0 0,0 1 0 0 0,0 0 1 0 0,-1 0-1 0 0,1 0 0 0 0,-1 0 0 0 0,1 0 1 0 0,-1 0-1 0 0,0 0 0 0 0,1 0 1 0 0,-1 1-1 0 0,0-1 0 0 0,0 1 1 0 0,-1-1-1 0 0,1 1 0 0 0,0 0 1 0 0,0 0-1 0 0,-1 0 0 0 0,1 0 1 0 0,0 0-1 0 0,-1 1 0 0 0,1-1 0 0 0,-1 1 1 0 0,1-1-1 0 0,-1 1 0 0 0,1 0 1 0 0,-1 0-1 0 0,1 0 0 0 0,-2 0-1 0 0,-8 1 2 0 0,0 0-1 0 0,0 1 1 0 0,0 0-1 0 0,0 1 1 0 0,-7 3-2 0 0,-28 8-1 0 0,-82 24 243 0 0,123-37-227 0 0,0 1 1 0 0,0-1-1 0 0,0 2 1 0 0,1-1-1 0 0,-1 1 0 0 0,0 0 1 0 0,1 0-1 0 0,-1 0 0 0 0,1 1 1 0 0,0 0-1 0 0,-3 3-15 0 0,5-4-153 0 0,0 0 1 0 0,1 0-1 0 0,-1 1 0 0 0,1-1 0 0 0,0 1 0 0 0,0 0 1 0 0,0 0-1 0 0,0 0 0 0 0,1 0 0 0 0,0 0 0 0 0,0 0 1 0 0,0 0-1 0 0,0 0 0 0 0,0 0 0 0 0,1 0 0 0 0,0 1 0 0 0,0 1 153 0 0,0 7-861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19.671"/>
    </inkml:context>
    <inkml:brush xml:id="br0">
      <inkml:brushProperty name="width" value="0.2" units="cm"/>
      <inkml:brushProperty name="height" value="0.2" units="cm"/>
    </inkml:brush>
  </inkml:definitions>
  <inkml:trace contextRef="#ctx0" brushRef="#br0">278 64 2232 0 0,'-183'193'431'0'0,"158"-165"723"0"0,1 0 1 0 0,-8 16-1155 0 0,30-42 47 0 0,1 0 0 0 0,-1-1 0 0 0,1 1 0 0 0,0 1 0 0 0,0-1 0 0 0,0 0 0 0 0,0 0 0 0 0,0 0 0 0 0,0 0 0 0 0,1 1 0 0 0,-1-1 0 0 0,1 0 0 0 0,0 1 1 0 0,-1-1-1 0 0,1 0 0 0 0,0 1 0 0 0,0-1 0 0 0,1 0 0 0 0,-1 1 0 0 0,0-1 0 0 0,1 0 0 0 0,-1 1 0 0 0,1-1 0 0 0,0 0 0 0 0,0 0 0 0 0,1 2-47 0 0,0-2 32 0 0,-1 1 0 0 0,2-1 0 0 0,-1 0 0 0 0,0 0 0 0 0,0 0 0 0 0,1 0 1 0 0,-1 0-1 0 0,1-1 0 0 0,-1 1 0 0 0,1-1 0 0 0,0 0 0 0 0,-1 1 0 0 0,1-1 0 0 0,0 0 0 0 0,0-1 0 0 0,0 1 0 0 0,0 0 0 0 0,0-1 0 0 0,0 0 0 0 0,1 0-32 0 0,55 2-216 0 0,0-2 0 0 0,0-4 0 0 0,35-6 216 0 0,-86 9-15 0 0,28-3-95 0 0,0 1 0 0 0,2 2 110 0 0,-29 1-25 0 0,0 0-1 0 0,1 1 1 0 0,-1 0-1 0 0,0 0 1 0 0,0 1-1 0 0,0 0 1 0 0,0 1-1 0 0,-1 0 1 0 0,1 1 0 0 0,6 3 25 0 0,-12-6-44 0 0,-1 1 0 0 0,1 0 0 0 0,0 0 0 0 0,-1 0 0 0 0,1 0 1 0 0,-1 1-1 0 0,0-1 0 0 0,1 1 0 0 0,-1-1 0 0 0,-1 1 0 0 0,1 0 1 0 0,0 0-1 0 0,-1 0 0 0 0,1 0 0 0 0,-1 0 0 0 0,0 0 1 0 0,0 0-1 0 0,0 2 44 0 0,0 0-163 0 0,0 0-1 0 0,-1 1 1 0 0,0-1 0 0 0,0 0 0 0 0,0 0 0 0 0,-1 0 0 0 0,0 1-1 0 0,0-1 1 0 0,0 0 0 0 0,0 0 0 0 0,-2 2 163 0 0,-1 3-164 0 0,0-1 1 0 0,-1 1-1 0 0,0-1 0 0 0,-1 1 1 0 0,0-1-1 0 0,0-1 1 0 0,-1 1-1 0 0,0-1 0 0 0,0-1 1 0 0,-1 1-1 0 0,-3 2 164 0 0,-40 26 1731 0 0,-43 25-1731 0 0,69-47 349 0 0,-1-1 0 0 0,0-1 0 0 0,-1-1 1 0 0,0-2-1 0 0,-1 0-349 0 0,25-8 62 0 0,-1 0 1 0 0,1 0 0 0 0,0-1-1 0 0,-1 1 1 0 0,1-1 0 0 0,0 0-1 0 0,-1 0 1 0 0,1 0 0 0 0,-1 0 0 0 0,1-1-1 0 0,0 1 1 0 0,-1-1 0 0 0,1 0-1 0 0,-2 0-62 0 0,4 0 20 0 0,0 0-1 0 0,-1 0 0 0 0,1 0 1 0 0,0 0-1 0 0,0 0 1 0 0,0 0-1 0 0,0-1 0 0 0,0 1 1 0 0,0 0-1 0 0,0 0 1 0 0,0-1-1 0 0,1 1 0 0 0,-1-1 1 0 0,1 1-1 0 0,-1-1 1 0 0,1 1-1 0 0,-1-1 0 0 0,1 1 1 0 0,0-1-1 0 0,-1 1 1 0 0,1-1-1 0 0,0 0 0 0 0,0 1 1 0 0,0-1-1 0 0,1 1 1 0 0,-1-1-1 0 0,0 1 0 0 0,0-1 1 0 0,1 1-1 0 0,-1-1 1 0 0,1-1-20 0 0,6-23 55 0 0,1 0-1 0 0,1 1 1 0 0,1-1 0 0 0,1 2 0 0 0,1-1-55 0 0,73-119-11 0 0,-25 43-35 0 0,113-197-987 0 0,-165 281 548 0 0,-1-1 1 0 0,0 0 0 0 0,0-5 484 0 0,-6 19-53 0 0,3-10-15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22.432"/>
    </inkml:context>
    <inkml:brush xml:id="br0">
      <inkml:brushProperty name="width" value="0.2" units="cm"/>
      <inkml:brushProperty name="height" value="0.2" units="cm"/>
    </inkml:brush>
  </inkml:definitions>
  <inkml:trace contextRef="#ctx0" brushRef="#br0">42 1 3025 0 0,'0'0'945'0'0,"0"0"-195"0"0,0 0-56 0 0,-2 6 259 0 0,0-1-887 0 0,1 1 0 0 0,0 0 0 0 0,0 1 0 0 0,0-1 0 0 0,1 0 0 0 0,0 0 0 0 0,0 0 0 0 0,0 0 0 0 0,1 0 0 0 0,0 0 1 0 0,1 4-67 0 0,1 10 38 0 0,0 0 0 0 0,-2 0 0 0 0,0 0 0 0 0,-2 0 0 0 0,-1 12-38 0 0,-6 33 69 0 0,-4 4-69 0 0,3-24-55 0 0,2 1 0 0 0,3-1 0 0 0,1 3 55 0 0,3-34-50 0 0,1 1 0 0 0,0-1 0 0 0,0 0 0 0 0,2 0 0 0 0,0 0 0 0 0,0 0 0 0 0,2 0 0 0 0,-1-1-1 0 0,2 1 1 0 0,0-1 0 0 0,6 9 50 0 0,-7-13-154 0 0,2 0 0 0 0,-1-1 0 0 0,1 0 0 0 0,1 0 0 0 0,-1 0 0 0 0,1-1 0 0 0,0 0-1 0 0,1-1 1 0 0,0 1 0 0 0,0-2 0 0 0,0 1 0 0 0,1-2 0 0 0,0 1 0 0 0,1-1 154 0 0,19 8-87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23.268"/>
    </inkml:context>
    <inkml:brush xml:id="br0">
      <inkml:brushProperty name="width" value="0.2" units="cm"/>
      <inkml:brushProperty name="height" value="0.2" units="cm"/>
    </inkml:brush>
  </inkml:definitions>
  <inkml:trace contextRef="#ctx0" brushRef="#br0">499 32 1584 0 0,'-1'-2'79'0'0,"0"0"0"0"0,1 0 0 0 0,-1 1 0 0 0,0-1 0 0 0,0 0 0 0 0,0 1 0 0 0,0-1 0 0 0,0 1 0 0 0,0-1 0 0 0,-1 1 0 0 0,1-1 1 0 0,-1 1-1 0 0,1 0 0 0 0,0 0 0 0 0,-1-1 0 0 0,0 1 0 0 0,1 0 0 0 0,-1 0 0 0 0,0 1 0 0 0,0-1 0 0 0,1 0 0 0 0,-2 1-79 0 0,1-1 65 0 0,-1 1 0 0 0,0 0 0 0 0,1 0 0 0 0,-1 0 0 0 0,0 0 0 0 0,1 1 0 0 0,-1-1 0 0 0,0 1 0 0 0,1 0 0 0 0,-1-1 0 0 0,1 1 0 0 0,-1 0 0 0 0,1 1 0 0 0,-2-1-65 0 0,-7 6 180 0 0,-1 1 0 0 0,1 0-1 0 0,1 0 1 0 0,-1 1 0 0 0,-6 9-180 0 0,-21 22 601 0 0,2 2 1 0 0,-22 35-602 0 0,-58 96 726 0 0,91-133-453 0 0,12-20-126 0 0,-30 50 492 0 0,38-62-566 0 0,1 1-1 0 0,1-1 0 0 0,0 1 0 0 0,0 0 0 0 0,0 0 1 0 0,1 0-1 0 0,0 5-72 0 0,1-13 14 0 0,1 0 0 0 0,0 0 0 0 0,0 0 0 0 0,0 0 0 0 0,0 0 0 0 0,0 0 0 0 0,0 0 0 0 0,0 0 0 0 0,0 0 0 0 0,0 0 0 0 0,1 0 0 0 0,-1 0 0 0 0,0 0 0 0 0,1 0 0 0 0,-1-1 0 0 0,0 1 0 0 0,1 0 0 0 0,-1 0 0 0 0,1 0 0 0 0,0 0 0 0 0,-1 0 0 0 0,1-1 0 0 0,-1 1 0 0 0,1 0 0 0 0,0-1 0 0 0,0 1 0 0 0,0 0 1 0 0,-1-1-1 0 0,1 1-14 0 0,1 0 30 0 0,0-1 1 0 0,0 1 0 0 0,0-1 0 0 0,1 0 0 0 0,-1 0 0 0 0,0 1-1 0 0,0-1 1 0 0,0-1 0 0 0,0 1 0 0 0,0 0 0 0 0,0 0 0 0 0,0-1 0 0 0,2 0-31 0 0,6-2 55 0 0,0 0 1 0 0,-1-1-1 0 0,1 0 1 0 0,-1-1-1 0 0,5-2-55 0 0,17-16-11 0 0,0-1-1 0 0,-1-2 0 0 0,-2-1 0 0 0,7-8 12 0 0,19-19-106 0 0,-6 8-92 0 0,-2-2 0 0 0,5-9 198 0 0,-49 53 1 0 0,-2 3 7 0 0,0 1 7 0 0,0 0 4 0 0,0 0 10 0 0,0 0 3 0 0,2 2 5 0 0,-1 0-18 0 0,0 0 1 0 0,0 0-1 0 0,0 0 0 0 0,0 0 0 0 0,0 0 0 0 0,0 1 0 0 0,0-1 0 0 0,-1 0 0 0 0,1 1 0 0 0,-1-1 0 0 0,0 0 0 0 0,0 1 1 0 0,0-1-20 0 0,-1 40 250 0 0,0 3-51 0 0,4-27-131 0 0,1-1 0 0 0,0 1 0 0 0,2-1 1 0 0,0 0-1 0 0,0 0 0 0 0,2-1 0 0 0,0 0 0 0 0,10 15-68 0 0,-13-24-101 0 0,0 0 0 0 0,1 0 0 0 0,0 0 0 0 0,0 0 0 0 0,1-1 0 0 0,0 0 0 0 0,0 0 0 0 0,6 2 101 0 0,-8-5-279 0 0,1 0 0 0 0,-1 0 0 0 0,1-1-1 0 0,0 1 1 0 0,0-1 0 0 0,0-1 0 0 0,0 1-1 0 0,0-1 1 0 0,0 0 0 0 0,0-1 0 0 0,0 1-1 0 0,1-1 1 0 0,0-1 279 0 0,10 0-131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23.739"/>
    </inkml:context>
    <inkml:brush xml:id="br0">
      <inkml:brushProperty name="width" value="0.2" units="cm"/>
      <inkml:brushProperty name="height" value="0.2" units="cm"/>
    </inkml:brush>
  </inkml:definitions>
  <inkml:trace contextRef="#ctx0" brushRef="#br0">1 14 7730 0 0,'2'-1'89'0'0,"1"-1"0"0"0,-1 0 1 0 0,1 1-1 0 0,-1 0 0 0 0,1 0 1 0 0,0 0-1 0 0,0 0 0 0 0,0 0 1 0 0,0 0-1 0 0,0 1 0 0 0,-1-1 1 0 0,1 1-1 0 0,0 0 0 0 0,0 0 1 0 0,0 0-1 0 0,0 0 0 0 0,0 0 1 0 0,2 1-90 0 0,5 1 167 0 0,-1-1 1 0 0,1 2-1 0 0,0-1 1 0 0,-1 1 0 0 0,1 1-168 0 0,5 3 89 0 0,-1 1 1 0 0,1 1 0 0 0,-1 0 0 0 0,-1 1 0 0 0,0 0 0 0 0,0 1 0 0 0,-1 1 0 0 0,0 0 0 0 0,-1 0 0 0 0,-1 1 0 0 0,3 4-90 0 0,14 22-1 0 0,-3 1 1 0 0,-1 1 0 0 0,7 18 0 0 0,-9-12-61 0 0,-2 1-1 0 0,-2 0 1 0 0,-2 1 0 0 0,-2 1 0 0 0,-3 0 0 0 0,-2 1 0 0 0,1 26 61 0 0,-7-25-783 0 0,-1-1 0 0 0,-3 1 0 0 0,-2-1 0 0 0,-7 33 783 0 0,0-38-1068 0 0,-2-1-163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29.433"/>
    </inkml:context>
    <inkml:brush xml:id="br0">
      <inkml:brushProperty name="width" value="0.2" units="cm"/>
      <inkml:brushProperty name="height" value="0.2" units="cm"/>
    </inkml:brush>
  </inkml:definitions>
  <inkml:trace contextRef="#ctx0" brushRef="#br0">239 0 3297 0 0,'0'0'1101'0'0,"-8"3"1353"0"0,5-2-2425 0 0,1 0 0 0 0,0 1 0 0 0,0 0 0 0 0,0-1 0 0 0,0 1 0 0 0,0 0 0 0 0,0 0 0 0 0,1 0 0 0 0,-1 0 0 0 0,0 0 0 0 0,1 1 0 0 0,0-1 0 0 0,-1 2-29 0 0,-13 41 223 0 0,1 22 83 0 0,2 3-306 0 0,2-6 36 0 0,-70 356 115 0 0,16-93-897 0 0,56-265-61 0 0,6-37 280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30.249"/>
    </inkml:context>
    <inkml:brush xml:id="br0">
      <inkml:brushProperty name="width" value="0.2" units="cm"/>
      <inkml:brushProperty name="height" value="0.2" units="cm"/>
    </inkml:brush>
  </inkml:definitions>
  <inkml:trace contextRef="#ctx0" brushRef="#br0">0 489 3145 0 0,'0'0'61'0'0,"7"-5"24"0"0,1-5 15 0 0,0 0 0 0 0,-1 0-1 0 0,0-1 1 0 0,0 0-1 0 0,-1 0 1 0 0,-1 0 0 0 0,3-8-100 0 0,3-14 1984 0 0,-1-1 1 0 0,0-7-1985 0 0,-6 28 287 0 0,0 0 0 0 0,1 1 0 0 0,1 0 0 0 0,-1 0 0 0 0,2 0 1 0 0,0 1-1 0 0,0 0 0 0 0,1 0 0 0 0,0 1 0 0 0,1 0 0 0 0,0 0 1 0 0,1 1-1 0 0,9-7-287 0 0,2 0 56 0 0,0 1 1 0 0,1 1 0 0 0,1 1-1 0 0,0 1 1 0 0,0 1 0 0 0,16-5-57 0 0,-26 11 10 0 0,0 1 1 0 0,0 0-1 0 0,1 1 1 0 0,-1 0-1 0 0,1 1 1 0 0,0 0-1 0 0,-1 2 1 0 0,1-1-1 0 0,13 3-10 0 0,-21-2-6 0 0,0 1-1 0 0,0 1 0 0 0,0-1 1 0 0,0 1-1 0 0,0 1 0 0 0,0-1 0 0 0,-1 1 1 0 0,1-1-1 0 0,-1 2 0 0 0,0-1 0 0 0,0 0 1 0 0,0 1-1 0 0,0 0 0 0 0,-1 0 0 0 0,0 1 1 0 0,1-1-1 0 0,-2 1 0 0 0,1 0 1 0 0,0 0-1 0 0,-1 0 0 0 0,0 1 0 0 0,0-1 1 0 0,0 3 6 0 0,2 5-33 0 0,0 0 0 0 0,-1 1 1 0 0,-1-1-1 0 0,0 1 0 0 0,-1 0 1 0 0,0-1-1 0 0,-1 1 0 0 0,-1 0 1 0 0,0 0-1 0 0,-1 0 0 0 0,-1 0 1 0 0,0 0-1 0 0,-2 4 33 0 0,-2 10-19 0 0,-2 1 0 0 0,-2-1 0 0 0,0-1 0 0 0,-2 0-1 0 0,-12 22 20 0 0,-6 1 9 0 0,-2 0-1 0 0,-2-2 0 0 0,-12 10-8 0 0,-121 128-2 0 0,149-167-54 0 0,-1-1 0 0 0,-20 14 56 0 0,32-27-139 0 0,1 0 0 0 0,-2-1 0 0 0,1 0 0 0 0,0 0 0 0 0,-1 0 0 0 0,0-1 0 0 0,1-1 0 0 0,-1 1 0 0 0,0-1 0 0 0,-1 0-1 0 0,-1-1 140 0 0,7-1-235 0 0,-1 0 0 0 0,1 0-1 0 0,0 0 1 0 0,-1 0 0 0 0,1-1-1 0 0,0 0 1 0 0,-1 0-1 0 0,1 0 1 0 0,0 0 0 0 0,0 0-1 0 0,0-1 1 0 0,0 1-1 0 0,0-1 1 0 0,0 0 0 0 0,1 0-1 0 0,-1 0 1 0 0,0 0 0 0 0,1 0-1 0 0,0 0 1 0 0,-2-3 235 0 0,-7-9-1667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44.046"/>
    </inkml:context>
    <inkml:brush xml:id="br0">
      <inkml:brushProperty name="width" value="0.2" units="cm"/>
      <inkml:brushProperty name="height" value="0.2" units="cm"/>
    </inkml:brush>
  </inkml:definitions>
  <inkml:trace contextRef="#ctx0" brushRef="#br0">1 23 2865 0 0,'9'-8'880'0'0,"3"6"-216"0"0,1 2 0 0 0,4-1-48 0 0,-1 1-360 0 0,5 0-16 0 0,4 1-112 0 0,1 1-88 0 0,6-2-56 0 0,0 2-48 0 0,3-2-128 0 0,1 0-320 0 0,1-2-56 0 0,7-1 0 0 0,-1 1-352 0 0,4-4 8 0 0,-2 2-137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30.981"/>
    </inkml:context>
    <inkml:brush xml:id="br0">
      <inkml:brushProperty name="width" value="0.2" units="cm"/>
      <inkml:brushProperty name="height" value="0.2" units="cm"/>
    </inkml:brush>
  </inkml:definitions>
  <inkml:trace contextRef="#ctx0" brushRef="#br0">0 258 5217 0 0,'68'-29'867'0'0,"1"2"0"0"0,1 4 0 0 0,16-2-867 0 0,-9 3 146 0 0,-70 20-150 0 0,250-70-52 0 0,-187 56-938 0 0,1 3 0 0 0,52-2 994 0 0,16 5-1647 0 0,-93 7 1155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36.019"/>
    </inkml:context>
    <inkml:brush xml:id="br0">
      <inkml:brushProperty name="width" value="0.2" units="cm"/>
      <inkml:brushProperty name="height" value="0.2" units="cm"/>
    </inkml:brush>
  </inkml:definitions>
  <inkml:trace contextRef="#ctx0" brushRef="#br0">0 100 3313 0 0,'0'0'229'0'0,"8"1"535"0"0,12-2-226 0 0,0 0 0 0 0,0-1-1 0 0,13-3-537 0 0,19-2 462 0 0,-11 3-436 0 0,112-12 248 0 0,-1-7-274 0 0,-93 13-152 0 0,-6 1-480 0 0,6-3 632 0 0,-8 4-960 0 0,-27 6 328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36.378"/>
    </inkml:context>
    <inkml:brush xml:id="br0">
      <inkml:brushProperty name="width" value="0.2" units="cm"/>
      <inkml:brushProperty name="height" value="0.2" units="cm"/>
    </inkml:brush>
  </inkml:definitions>
  <inkml:trace contextRef="#ctx0" brushRef="#br0">1 31 2705 0 0,'20'-7'541'0'0,"1"1"1"0"0,0 1-1 0 0,0 0 1 0 0,1 2 0 0 0,-1 0-1 0 0,1 2 1 0 0,11 0-542 0 0,40 4-1531 0 0,42 7 1531 0 0,-71-5-327 0 0,131 12-1954 0 0,-144-15 2204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38.043"/>
    </inkml:context>
    <inkml:brush xml:id="br0">
      <inkml:brushProperty name="width" value="0.2" units="cm"/>
      <inkml:brushProperty name="height" value="0.2" units="cm"/>
    </inkml:brush>
  </inkml:definitions>
  <inkml:trace contextRef="#ctx0" brushRef="#br0">86 1 4433 0 0,'0'0'400'0'0,"0"0"-31"0"0,0 0 17 0 0,0 0 50 0 0,0 0-88 0 0,0 0-33 0 0,0 0 21 0 0,0 0-91 0 0,0 0-11 0 0,0 0-14 0 0,0 0-124 0 0,0 0-39 0 0,0 0-25 0 0,0 0-4 0 0,24 1-281 0 0,-23 0 251 0 0,-1-1 0 0 0,1 1 0 0 0,0 0-1 0 0,0-1 1 0 0,0 1 0 0 0,0 0 0 0 0,-1 0 0 0 0,1-1 0 0 0,0 1 0 0 0,-1 0 0 0 0,1 0 0 0 0,0 0 0 0 0,-1 0 0 0 0,1 0 0 0 0,-1 0 0 0 0,0 0 0 0 0,1 0 0 0 0,-1 0 0 0 0,0 0 0 0 0,0 0 0 0 0,1 0 0 0 0,-1 1 2 0 0,0 3-2 0 0,1 0 1 0 0,-1 0 0 0 0,0 1 0 0 0,-1-1-1 0 0,1 0 1 0 0,-1 0 1 0 0,-1 4-21 0 0,1 0 0 0 0,-2 0-1 0 0,1 0 1 0 0,-1 0 0 0 0,-1-1 0 0 0,0 0-1 0 0,0 1 22 0 0,3-8-12 0 0,-5 9-188 0 0,-1 1-1 0 0,0-1 1 0 0,-6 5 200 0 0,11-13-7 0 0,-1 1 1 0 0,0 0 0 0 0,1-1 0 0 0,-1 0 0 0 0,0 0 0 0 0,-1 0 0 0 0,1 0 0 0 0,0 0 0 0 0,-1 0 0 0 0,1-1 0 0 0,-1 0 0 0 0,1 0 0 0 0,-1 0-1 0 0,0 0 7 0 0,3-1 8 0 0,1 0 0 0 0,-1 0 0 0 0,1 0 0 0 0,-1 0 0 0 0,1 0 0 0 0,-1-1 0 0 0,0 1-1 0 0,1 0 1 0 0,-1 0 0 0 0,1-1 0 0 0,-1 1 0 0 0,1 0 0 0 0,-1-1 0 0 0,1 1 0 0 0,0 0-1 0 0,-1-1 1 0 0,1 1 0 0 0,-1-1 0 0 0,1 1 0 0 0,0-1 0 0 0,-1 1 0 0 0,1-1 0 0 0,0 1-1 0 0,0-1 1 0 0,-1 1 0 0 0,1-1 0 0 0,0 1 0 0 0,0-1 0 0 0,0 1 0 0 0,0-1 0 0 0,-1 0-8 0 0,-3-18-145 0 0,4 17 147 0 0,0-1-156 0 0,0 0 1 0 0,1 0-1 0 0,-1 0 1 0 0,1 0-1 0 0,-1 0 0 0 0,1 0 1 0 0,0 0-1 0 0,0 1 1 0 0,0-1-1 0 0,0 0 1 0 0,1 0-1 0 0,-1 1 0 0 0,1-1 1 0 0,0 1-1 0 0,0 0 1 0 0,0-1-1 0 0,1 0 154 0 0,-3 2-72 0 0,9-8-831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38.994"/>
    </inkml:context>
    <inkml:brush xml:id="br0">
      <inkml:brushProperty name="width" value="0.2" units="cm"/>
      <inkml:brushProperty name="height" value="0.2" units="cm"/>
    </inkml:brush>
  </inkml:definitions>
  <inkml:trace contextRef="#ctx0" brushRef="#br0">2 211 2777 0 0,'0'0'538'0'0,"0"0"-54"0"0,0 0-21 0 0,0 0-28 0 0,0 0-80 0 0,0 0-70 0 0,0 0-23 0 0,0 0-44 0 0,0 0-8 0 0,0 0-8 0 0,0 0-42 0 0,0 0 4 0 0,0 0 3 0 0,-1-1 271 0 0,5-7-217 0 0,1 0-170 0 0,2 0 0 0 0,-1 0 1 0 0,1 1-1 0 0,0 0 0 0 0,0 0 0 0 0,1 1 1 0 0,0 0-1 0 0,0 0 0 0 0,0 0 0 0 0,2 1-51 0 0,4-2-2 0 0,0 1-1 0 0,0 0 0 0 0,0 1 0 0 0,1 1 1 0 0,-1 0-1 0 0,12-1 3 0 0,118-23 119 0 0,6-9-119 0 0,-143 35 0 0 0,28-7-9 0 0,22-2 9 0 0,-47 10-1 0 0,0-1 0 0 0,-1 2 0 0 0,1 0 0 0 0,-1 0 1 0 0,1 0-1 0 0,0 1 0 0 0,-1 1 0 0 0,7 1 1 0 0,-15-3 3 0 0,0 1 0 0 0,0-1 0 0 0,0 1 0 0 0,0-1 0 0 0,0 1 0 0 0,0-1 0 0 0,0 1 0 0 0,0 0 0 0 0,0-1 0 0 0,0 1 0 0 0,0 0 1 0 0,-1 0-1 0 0,1-1 0 0 0,0 1 0 0 0,0 0 0 0 0,-1 0 0 0 0,1 0 0 0 0,-1 0 0 0 0,1 0 0 0 0,-1 0 0 0 0,1 0 0 0 0,-1 1-3 0 0,1 0 9 0 0,0 1 1 0 0,-1 0-1 0 0,0-1 0 0 0,0 1 0 0 0,0 0 0 0 0,0-1 0 0 0,0 1 0 0 0,0-1 1 0 0,-1 1-1 0 0,1 0-9 0 0,-4 9 50 0 0,1 0 0 0 0,-2 0 0 0 0,1 0 0 0 0,-3 1-50 0 0,4-4 35 0 0,-61 152 568 0 0,-19 92-603 0 0,68-206 4 0 0,-8 29-758 0 0,3 1-1 0 0,3 0 1 0 0,-6 80 754 0 0,21-135-75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40.097"/>
    </inkml:context>
    <inkml:brush xml:id="br0">
      <inkml:brushProperty name="width" value="0.2" units="cm"/>
      <inkml:brushProperty name="height" value="0.2" units="cm"/>
    </inkml:brush>
  </inkml:definitions>
  <inkml:trace contextRef="#ctx0" brushRef="#br0">4 327 3321 0 0,'0'0'526'0'0,"-2"-20"1646"0"0,2 16-2164 0 0,-1 0 0 0 0,0 0 0 0 0,1 0 1 0 0,0 0-1 0 0,0 0 0 0 0,0 0 0 0 0,1 0 1 0 0,-1 0-1 0 0,1 0 0 0 0,0 0 0 0 0,0 0 1 0 0,1 0-1 0 0,-1 0 0 0 0,1 1 0 0 0,-1-1 1 0 0,2-1-9 0 0,22-62 401 0 0,-19 47-181 0 0,1 1 1 0 0,1 0-1 0 0,0 0 1 0 0,11-16-221 0 0,-16 30 4 0 0,0 1 0 0 0,1-1 0 0 0,-1 1 0 0 0,1 0 0 0 0,-1 1 0 0 0,1-1 0 0 0,1 0 0 0 0,-1 1 0 0 0,0 0 0 0 0,1 0 0 0 0,-1 1 0 0 0,1-1 0 0 0,0 1 0 0 0,0 0 0 0 0,0 0 0 0 0,0 0 0 0 0,0 1 0 0 0,0 0 0 0 0,1 0 0 0 0,3 0-4 0 0,-2 1 7 0 0,0 0 0 0 0,-1 1 0 0 0,1 0 0 0 0,-1 0 0 0 0,1 0 0 0 0,-1 1 0 0 0,1 0 1 0 0,-1 0-1 0 0,0 1 0 0 0,0 0 0 0 0,0 0 0 0 0,0 0 0 0 0,0 1 0 0 0,-1 0 0 0 0,1 0 0 0 0,-1 0 1 0 0,4 5-8 0 0,-1-1 30 0 0,1 1 0 0 0,-1 0 0 0 0,-1 1 0 0 0,0 0 0 0 0,0 0 0 0 0,-1 0 0 0 0,0 1 1 0 0,-1 0-1 0 0,2 6-30 0 0,-2-4-42 0 0,0 1-1 0 0,-1-1 1 0 0,-1 1 0 0 0,0 0 0 0 0,-1 0 0 0 0,-1 0 0 0 0,0 0-1 0 0,-1 0 1 0 0,0 1 0 0 0,-1-1 0 0 0,-1 0 0 0 0,0 0 0 0 0,-1 0-1 0 0,-1-1 1 0 0,0 1 0 0 0,-1-1 0 0 0,0 0 0 0 0,-6 11 42 0 0,-129 224 215 0 0,132-235-155 0 0,-1 0 18 0 0,0 0 0 0 0,1 1 0 0 0,1 0 0 0 0,0 1 0 0 0,1-1 0 0 0,1 1 0 0 0,-4 15-78 0 0,9-29 7 0 0,0 0 0 0 0,-1 0 0 0 0,1 0 0 0 0,0 0 0 0 0,0 0 0 0 0,0 0 0 0 0,0-1 0 0 0,1 1 0 0 0,-1 0 0 0 0,0 0 0 0 0,0 0-1 0 0,0 0 1 0 0,1 0 0 0 0,-1-1 0 0 0,0 1 0 0 0,1 0 0 0 0,-1 0 0 0 0,1-1 0 0 0,-1 1 0 0 0,1 0 0 0 0,-1 0 0 0 0,1-1 0 0 0,-1 1 0 0 0,1-1 0 0 0,0 1-1 0 0,-1 0 1 0 0,2-1-7 0 0,0 1 43 0 0,0 0 0 0 0,0 0 0 0 0,1 0-1 0 0,-1 0 1 0 0,0-1 0 0 0,1 1-1 0 0,-1-1 1 0 0,0 0 0 0 0,1 0-1 0 0,-1 0 1 0 0,1 0-43 0 0,11-1 329 0 0,-1-1 0 0 0,1 0 0 0 0,10-4-329 0 0,-17 5 78 0 0,19-7 111 0 0,0-1 0 0 0,-1-1 0 0 0,0-2 1 0 0,7-5-190 0 0,51-21 170 0 0,-46 24-65 0 0,0 1-1 0 0,31-6-104 0 0,-58 16-188 0 0,0 1 0 0 0,0 1-1 0 0,0-1 1 0 0,0 2 0 0 0,1-1 0 0 0,-1 2 0 0 0,0-1-1 0 0,0 1 1 0 0,1 1 0 0 0,-1 0 0 0 0,0 0-1 0 0,0 1 1 0 0,3 2 188 0 0,-4 0-705 0 0,-1 1-96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40.794"/>
    </inkml:context>
    <inkml:brush xml:id="br0">
      <inkml:brushProperty name="width" value="0.2" units="cm"/>
      <inkml:brushProperty name="height" value="0.2" units="cm"/>
    </inkml:brush>
  </inkml:definitions>
  <inkml:trace contextRef="#ctx0" brushRef="#br0">273 92 3865 0 0,'64'-89'1662'0'0,"-63"87"-1080"0"0,-1 3-244 0 0,-4 10-163 0 0,-8 17-206 0 0,-41 59 329 0 0,4 4 0 0 0,4 1 0 0 0,5 2-1 0 0,3 2 1 0 0,-20 86-298 0 0,46-144 199 0 0,2 1-1 0 0,1-1 1 0 0,2 2-1 0 0,2-1 1 0 0,2 0-1 0 0,2 23-198 0 0,0-48-21 0 0,2 1 1 0 0,0-1-1 0 0,0 0 1 0 0,1 1-1 0 0,1-1 1 0 0,0 0-1 0 0,1-1 1 0 0,1 1-1 0 0,0-1 1 0 0,1 0-1 0 0,0 0 0 0 0,1-1 1 0 0,1 0-1 0 0,-1-1 1 0 0,2 1-1 0 0,0-2 1 0 0,0 1-1 0 0,1-2 1 0 0,3 3 20 0 0,-5-5-231 0 0,1 0 0 0 0,1-1 0 0 0,0 0 0 0 0,-1 0 0 0 0,2-1 1 0 0,-1-1-1 0 0,0 0 0 0 0,1 0 0 0 0,0-1 0 0 0,0-1 0 0 0,3 0 231 0 0,17 2-100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41.776"/>
    </inkml:context>
    <inkml:brush xml:id="br0">
      <inkml:brushProperty name="width" value="0.2" units="cm"/>
      <inkml:brushProperty name="height" value="0.2" units="cm"/>
    </inkml:brush>
  </inkml:definitions>
  <inkml:trace contextRef="#ctx0" brushRef="#br0">209 1 6121 0 0,'-4'6'31'0'0,"1"0"0"0"0,0 0 0 0 0,0 1 0 0 0,0 0 0 0 0,1-1 0 0 0,0 1 0 0 0,0 0 0 0 0,1 0 0 0 0,0 0 0 0 0,0 4-31 0 0,0-4-11 0 0,-34 235 32 0 0,-8 45 370 0 0,24-194 284 0 0,-3-1 0 0 0,-5 4-675 0 0,-9 23-79 0 0,39-119-13 0 0,0-1 0 0 0,1 1 0 0 0,-1-1 0 0 0,0 0 0 0 0,1 0 0 0 0,-1 0 0 0 0,0 0-1 0 0,0 0 1 0 0,0-1 0 0 0,0 1 0 0 0,0-1 0 0 0,0 0 0 0 0,0 0 0 0 0,-1 0 0 0 0,1-1 0 0 0,-1 1 0 0 0,1 0 0 0 0,-1-1 0 0 0,0 0-1 0 0,0 1 1 0 0,0-1 0 0 0,1-3 92 0 0,100-151-478 0 0,-57 81 551 0 0,28-30-73 0 0,-63 92-24 0 0,14-19 480 0 0,17-15-456 0 0,-34 40 224 0 0,0 0 1 0 0,0 0 0 0 0,1 1 0 0 0,0 0-1 0 0,0 1 1 0 0,1 0 0 0 0,0 1 0 0 0,0-1-225 0 0,-7 5 69 0 0,0 0 1 0 0,-1 0 0 0 0,1 0-1 0 0,0 0 1 0 0,0 0-1 0 0,-1 1 1 0 0,1-1 0 0 0,0 1-1 0 0,0 0 1 0 0,0-1 0 0 0,0 1-1 0 0,0 1 1 0 0,-1-1-1 0 0,1 0 1 0 0,0 1 0 0 0,0-1-1 0 0,2 2-69 0 0,-3-1 50 0 0,0 0-1 0 0,1 1 1 0 0,-1-1 0 0 0,0 1-1 0 0,0 0 1 0 0,0-1-1 0 0,0 1 1 0 0,0 0-1 0 0,-1 0 1 0 0,1 0 0 0 0,-1 1-1 0 0,1-1 1 0 0,-1 0-1 0 0,0 0 1 0 0,2 3-50 0 0,1 9 92 0 0,1 0 0 0 0,-2 1-1 0 0,0-1 1 0 0,0 1 0 0 0,-2 0 0 0 0,1 4-92 0 0,0 5 13 0 0,0-2-1 0 0,-1-1 0 0 0,-1 0 0 0 0,-1 1 1 0 0,0-1-1 0 0,-3 5-12 0 0,2-14 5 0 0,0 1 0 0 0,-1-1 0 0 0,-1 0 0 0 0,0 0 0 0 0,0 0-1 0 0,-1 0 1 0 0,-1-1 0 0 0,0 0 0 0 0,-4 6-5 0 0,5-12-6 0 0,1 0-1 0 0,-1 0 1 0 0,0-1 0 0 0,0 1-1 0 0,0-1 1 0 0,-1 0-1 0 0,1 0 1 0 0,-1-1-1 0 0,0 0 1 0 0,0 0 0 0 0,-1 0-1 0 0,1-1 1 0 0,-1 1-1 0 0,-1-1 7 0 0,-17 4-30 0 0,-1-1 0 0 0,-1-1 0 0 0,-3-1 30 0 0,-31 5-85 0 0,33-4-405 0 0,0 0 0 0 0,0-1 0 0 0,0-2-1 0 0,-27-2 491 0 0,51 0-510 0 0,0 0 0 0 0,0 0-1 0 0,1-1 1 0 0,-1 1 0 0 0,0-1-1 0 0,1 1 1 0 0,-1-1-1 0 0,1 0 1 0 0,-1-1 0 0 0,0 0 510 0 0,-2-1-1449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2:42.386"/>
    </inkml:context>
    <inkml:brush xml:id="br0">
      <inkml:brushProperty name="width" value="0.2" units="cm"/>
      <inkml:brushProperty name="height" value="0.2" units="cm"/>
    </inkml:brush>
  </inkml:definitions>
  <inkml:trace contextRef="#ctx0" brushRef="#br0">1 1 4913 0 0,'7'0'145'0'0,"-1"1"0"0"0,1 0-1 0 0,-1 0 1 0 0,1 1 0 0 0,-1 0 0 0 0,1 0 0 0 0,-1 1-1 0 0,0 0 1 0 0,0 0 0 0 0,0 0 0 0 0,-1 1-1 0 0,1-1 1 0 0,-1 1 0 0 0,0 1 0 0 0,0-1 0 0 0,0 1-1 0 0,0 0 1 0 0,-1 0 0 0 0,0 0 0 0 0,1 3-145 0 0,7 8 34 0 0,-1 1 1 0 0,-1 0 0 0 0,-1 1-1 0 0,-1 0 1 0 0,0 1-1 0 0,0 5-34 0 0,7 23 118 0 0,-3 2-1 0 0,-2-1 1 0 0,3 44-118 0 0,-4 13 674 0 0,-4 33-674 0 0,-6-59 293 0 0,-3 0-1 0 0,-4-1 1 0 0,-11 42-293 0 0,-5-9-118 0 0,-4-2 1 0 0,-11 16 117 0 0,21-74-1155 0 0,-2 0-1 0 0,-2-1 1 0 0,-13 18 1155 0 0,19-38-1171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25.632"/>
    </inkml:context>
    <inkml:brush xml:id="br0">
      <inkml:brushProperty name="width" value="0.2" units="cm"/>
      <inkml:brushProperty name="height" value="0.2" units="cm"/>
    </inkml:brush>
  </inkml:definitions>
  <inkml:trace contextRef="#ctx0" brushRef="#br0">1 57 2256 0 0,'15'2'303'0'0,"1"0"0"0"0,-1 1-1 0 0,0 0 1 0 0,0 1 0 0 0,0 1-1 0 0,8 4-302 0 0,24 7 264 0 0,2-4-141 0 0,1-1 1 0 0,-1-3-1 0 0,2-1 1 0 0,-1-3 0 0 0,1-3-1 0 0,42-3-123 0 0,83-4 205 0 0,0 7 1 0 0,83 16-206 0 0,-118-4 28 0 0,572 48-419 0 0,-444-54-35 0 0,20-12 426 0 0,-128 1-2 0 0,22-6 194 0 0,68-18-192 0 0,-66 6 1015 0 0,61 6-1015 0 0,-206 15 151 0 0,191-3 215 0 0,57 14-366 0 0,-149-1-335 0 0,11-7 335 0 0,-88-3 83 0 0,0-4 1 0 0,0-2-1 0 0,39-10-83 0 0,18-10 178 0 0,50-11-152 0 0,2 6-1 0 0,45 4-25 0 0,-131 21 300 0 0,1 3 1 0 0,-1 5-1 0 0,0 3 0 0 0,0 4 0 0 0,4 5-300 0 0,-7 0-6 0 0,1-4 0 0 0,1-3 0 0 0,-1-4 0 0 0,1-4 0 0 0,27-6 6 0 0,159-8-57 0 0,215 15 57 0 0,-41-11 46 0 0,-78-2 28 0 0,-339 14-114 0 0,45 0-388 0 0,2 4 428 0 0,-51-2-716 0 0,-1 1-1 0 0,0 1 1 0 0,0 1-1 0 0,-1 1 1 0 0,12 4 716 0 0,-17-2-191 0 0,-2 1-202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48.743"/>
    </inkml:context>
    <inkml:brush xml:id="br0">
      <inkml:brushProperty name="width" value="0.2" units="cm"/>
      <inkml:brushProperty name="height" value="0.2" units="cm"/>
    </inkml:brush>
  </inkml:definitions>
  <inkml:trace contextRef="#ctx0" brushRef="#br0">892 60 5081 0 0,'2'-4'179'0'0,"0"0"1"0"0,1 0-1 0 0,-1 0 0 0 0,1 0 1 0 0,0 0-1 0 0,1 1 0 0 0,-1-1 1 0 0,0 1-1 0 0,1 0 0 0 0,0 0 1 0 0,0 0-1 0 0,0 1 0 0 0,3-3-179 0 0,-5 4 47 0 0,0 0-1 0 0,0 0 0 0 0,0 0 0 0 0,0 0 1 0 0,0 0-1 0 0,0 0 0 0 0,0 1 1 0 0,0-1-1 0 0,0 1 0 0 0,0-1 0 0 0,0 1 1 0 0,1 0-1 0 0,-1 0 0 0 0,0 0 1 0 0,0 0-1 0 0,0 0 0 0 0,0 0 1 0 0,1 1-1 0 0,-1-1 0 0 0,0 1 0 0 0,0-1 1 0 0,0 1-1 0 0,0 0 0 0 0,0 0 1 0 0,0 0-1 0 0,0 0 0 0 0,-1 0 0 0 0,1 0 1 0 0,0 1-1 0 0,0-1 0 0 0,0 1-46 0 0,-1 0 3 0 0,0 0 0 0 0,0-1-1 0 0,0 1 1 0 0,0 0 0 0 0,-1 0 0 0 0,1 0-1 0 0,0 0 1 0 0,-1 0 0 0 0,0 0 0 0 0,1 0-1 0 0,-1 0 1 0 0,0 0 0 0 0,0 0-1 0 0,0 0 1 0 0,0 0 0 0 0,0 0 0 0 0,-1 0-1 0 0,1 0 1 0 0,0 0 0 0 0,-1-1 0 0 0,0 1-1 0 0,0 2-2 0 0,-2 3-22 0 0,0 1-1 0 0,-1-1 0 0 0,0 1 1 0 0,-4 5 22 0 0,-20 23-67 0 0,-2 0 1 0 0,-1-2 0 0 0,-2-1 0 0 0,-23 17 66 0 0,-21 22-44 0 0,-53 57 14 0 0,-70 69 47 0 0,131-135 16 0 0,-77 53-33 0 0,-26 1-2535 0 0,157-107 1575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28.002"/>
    </inkml:context>
    <inkml:brush xml:id="br0">
      <inkml:brushProperty name="width" value="0.2" units="cm"/>
      <inkml:brushProperty name="height" value="0.2" units="cm"/>
    </inkml:brush>
  </inkml:definitions>
  <inkml:trace contextRef="#ctx0" brushRef="#br0">1 2144 4073 0 0,'6'-7'101'0'0,"1"0"0"0"0,1 1 0 0 0,-1 0 0 0 0,1 1 0 0 0,0-1 0 0 0,0 1 0 0 0,0 1 0 0 0,1 0 0 0 0,0 0 0 0 0,0 1 0 0 0,0 0 0 0 0,0 0 0 0 0,0 1 0 0 0,0 0 0 0 0,10 0-101 0 0,10-1-17 0 0,0 2 0 0 0,0 2 1 0 0,0 0-1 0 0,19 4 17 0 0,22 6-7 0 0,-27-4 22 0 0,22-1-15 0 0,-50-5 12 0 0,0-1 0 0 0,1 0 0 0 0,-1-2 0 0 0,0 0 0 0 0,0 0 0 0 0,3-2-12 0 0,198-60 140 0 0,-145 39-141 0 0,0-3 0 0 0,-2-3-1 0 0,23-16 2 0 0,-51 24-21 0 0,-1-2-1 0 0,-1-2 0 0 0,-2-1 1 0 0,0-2-1 0 0,-2-2 1 0 0,-1-1-1 0 0,-2-2 0 0 0,-1 0 1 0 0,-2-3-1 0 0,18-30 22 0 0,62-92 194 0 0,-49 71-92 0 0,-34 53-69 0 0,2 2 1 0 0,1 0-1 0 0,1 2 0 0 0,2 2 0 0 0,10-7-33 0 0,21-21 17 0 0,-1 2-25 0 0,-19 17 4 0 0,-2-1 1 0 0,1-5 3 0 0,11-17 3 0 0,3 2 1 0 0,3 2-1 0 0,52-38-3 0 0,-48 52 207 0 0,3 3 0 0 0,1 3 0 0 0,1 2 0 0 0,3 4 0 0 0,18-4-207 0 0,163-78 412 0 0,-13 5-396 0 0,-195 94-14 0 0,1 2 0 0 0,0 1 0 0 0,7 2-2 0 0,-41 8 3 0 0,106-19 97 0 0,-36 5 260 0 0,24 2-360 0 0,-66 11 20 0 0,0 1 0 0 0,-1 3-1 0 0,1 1 1 0 0,0 1 0 0 0,36 10-20 0 0,-29-5 1 0 0,-22-4 3 0 0,0 0 0 0 0,-1 2 0 0 0,0 1 0 0 0,2 2-4 0 0,342 127 487 0 0,-7-2 202 0 0,-302-110-627 0 0,-1 2 0 0 0,-1 3 0 0 0,-1 2-1 0 0,-1 3 1 0 0,-3 2 0 0 0,24 22-62 0 0,-35-26 122 0 0,0-2-1 0 0,2-1 1 0 0,25 11-122 0 0,139 62 167 0 0,-107-53-56 0 0,-1 4 0 0 0,5 11-111 0 0,-63-35 73 0 0,-1 1 0 0 0,-2 3 1 0 0,-1 1-1 0 0,26 33-73 0 0,-6-8 115 0 0,6 1-115 0 0,-19-17 134 0 0,-1 2 0 0 0,-3 2 0 0 0,16 25-134 0 0,-33-39 12 0 0,-1 1 0 0 0,0 3-12 0 0,1 1 23 0 0,14 19-23 0 0,-6-7 1 0 0,-23-38 0 0 0,-1 0 1 0 0,1-1-1 0 0,1-1 0 0 0,0 1 0 0 0,0-1 0 0 0,6 5-1 0 0,1-2 6 0 0,-1 1 5 0 0,1 0 1 0 0,0-2-1 0 0,1 0 1 0 0,1 0-1 0 0,0-2 1 0 0,6 3-12 0 0,41 14 49 0 0,61 16-49 0 0,-38-14 13 0 0,-1 1-30 0 0,17 5-22 0 0,43 24 39 0 0,-129-52 9 0 0,1-1 1 0 0,0-1-1 0 0,1-1 0 0 0,7 1-9 0 0,30 8 18 0 0,-48-11-22 0 0,-1 1 0 0 0,0 0 0 0 0,0 1 0 0 0,6 3 4 0 0,-8-3 4 0 0,0-1-1 0 0,1-1 1 0 0,-1 1-1 0 0,1-1 1 0 0,0 0-1 0 0,-1 0 1 0 0,1 0-1 0 0,2-1-3 0 0,189 17 5 0 0,-157-11-7 0 0,20 6 2 0 0,-59-12-26 0 0,0-1 0 0 0,0 0 1 0 0,0 1-1 0 0,1-1 0 0 0,-1 1 0 0 0,0-1 1 0 0,0 1-1 0 0,0-1 0 0 0,0 1 0 0 0,0 0 1 0 0,0 0-1 0 0,-1-1 0 0 0,1 1 0 0 0,0 0 1 0 0,0 0-1 0 0,0 0 0 0 0,-1 0 1 0 0,1 0-1 0 0,-1 0 0 0 0,1 0 0 0 0,0 0 1 0 0,-1 0-1 0 0,0 0 0 0 0,1 0 0 0 0,-1 1 1 0 0,0-1-1 0 0,1 0 0 0 0,-1 0 0 0 0,0 0 1 0 0,0 0-1 0 0,0 1 0 0 0,0-1 0 0 0,0 0 1 0 0,0 0-1 0 0,-1 1 26 0 0,0 5-557 0 0,0 0 0 0 0,-1 1 0 0 0,0-1-1 0 0,-1 0 1 0 0,-1 3 557 0 0,-1 3-1452 0 0,2-5 261 0 0,-1 3-166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29.586"/>
    </inkml:context>
    <inkml:brush xml:id="br0">
      <inkml:brushProperty name="width" value="0.2" units="cm"/>
      <inkml:brushProperty name="height" value="0.2" units="cm"/>
    </inkml:brush>
  </inkml:definitions>
  <inkml:trace contextRef="#ctx0" brushRef="#br0">6 16 2409 0 0,'-5'-15'3837'0'0,"9"31"-1897"0"0,6 18-1670 0 0,14 104-80 0 0,-7 0 0 0 0,-5 13-190 0 0,9 80 1 0 0,26 129 19 0 0,1 6 404 0 0,-11 82-424 0 0,-27-54 537 0 0,-20 68-537 0 0,7-401-754 0 0,-3 0 0 0 0,-3-1 0 0 0,-8 26 754 0 0,6-47-819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31.698"/>
    </inkml:context>
    <inkml:brush xml:id="br0">
      <inkml:brushProperty name="width" value="0.2" units="cm"/>
      <inkml:brushProperty name="height" value="0.2" units="cm"/>
    </inkml:brush>
  </inkml:definitions>
  <inkml:trace contextRef="#ctx0" brushRef="#br0">4 0 8 0 0,'-4'2'0'0'0,"4"-2"0"0"0,0 0 0 0 0,0 0 0 0 0,0 0 0 0 0,0 0 0 0 0,0 0 0 0 0,0 0 0 0 0,0 0 0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33.028"/>
    </inkml:context>
    <inkml:brush xml:id="br0">
      <inkml:brushProperty name="width" value="0.2" units="cm"/>
      <inkml:brushProperty name="height" value="0.2" units="cm"/>
    </inkml:brush>
  </inkml:definitions>
  <inkml:trace contextRef="#ctx0" brushRef="#br0">223 359 8 0 0,'0'0'33'0'0,"0"0"70"0"0,0 0 61 0 0,0 0 176 0 0,0 0 39 0 0,0 0 26 0 0,0-8 4008 0 0,0-3-3271 0 0,2 27-1145 0 0,-1 1-1 0 0,-1 0 1 0 0,-1 13 3 0 0,0-15-8 0 0,0 0 0 0 0,2 0 0 0 0,0-1 0 0 0,0 1 0 0 0,3 9 8 0 0,5 17-52 0 0,-8-40 56 0 0,-1-1 10 0 0,0 0 20 0 0,0 0 5 0 0,0 0 0 0 0,0 0 16 0 0,0 0-10 0 0,-2-21 82 0 0,-4-16 64 0 0,2 0 1 0 0,1 0 0 0 0,2 0 0 0 0,3-16-192 0 0,3-9-69 0 0,3 1 0 0 0,6-16 69 0 0,-14 77 0 0 0,3-14-1 0 0,0 1 1 0 0,-1-1 0 0 0,-1 1-1 0 0,-1-1 1 0 0,0-12 0 0 0,0 23 5 0 0,0 1 0 0 0,-1 0 1 0 0,1 0-1 0 0,-1-1 0 0 0,0 1 0 0 0,1 0 1 0 0,-1 0-1 0 0,0 0 0 0 0,0 0 0 0 0,0 0 0 0 0,0 0 1 0 0,-1 0-1 0 0,1 1 0 0 0,0-1 0 0 0,-1 0 1 0 0,-1-1-6 0 0,1 2 3 0 0,0 0 0 0 0,0 0 0 0 0,0 0 0 0 0,0 0 1 0 0,0 1-1 0 0,-1-1 0 0 0,1 0 0 0 0,0 1 0 0 0,0 0 1 0 0,0 0-1 0 0,-1-1 0 0 0,1 1 0 0 0,0 1 0 0 0,0-1 0 0 0,0 0 1 0 0,-1 0-1 0 0,1 1 0 0 0,0-1 0 0 0,0 1 0 0 0,-2 0-3 0 0,-1 2-2 0 0,-1-1-1 0 0,1 1 1 0 0,-1 0-1 0 0,1 0 1 0 0,0 1 0 0 0,0-1-1 0 0,0 1 1 0 0,1 0-1 0 0,-1 0 1 0 0,1 1-1 0 0,0-1 1 0 0,0 1-1 0 0,1 0 1 0 0,-3 4 2 0 0,-5 9-15 0 0,1 0 1 0 0,1 0 0 0 0,-5 14 14 0 0,2-2-5 0 0,1 0 0 0 0,1 0 0 0 0,2 1-1 0 0,1 1 1 0 0,2-1 0 0 0,0 1 0 0 0,3 0 0 0 0,0 9 5 0 0,11 127-87 0 0,-1 2-48 0 0,-7-166-1101 0 0,1-6 466 0 0,6-19 217 0 0,7-32 466 0 0,4-41 149 0 0,29-117 613 0 0,-33 160-470 0 0,-7 29-66 0 0,-1-1 0 0 0,-1-1 1 0 0,-2 1-1 0 0,0-1 0 0 0,0-16-139 0 0,-4 39 22 0 0,0-1 0 0 0,0 0 1 0 0,0 1-1 0 0,0-1 0 0 0,0 1 0 0 0,-1-1 0 0 0,1 1 1 0 0,0-1-1 0 0,-1 1 0 0 0,1-1 0 0 0,-1 1 0 0 0,0-1 1 0 0,1 1-1 0 0,-1-1 0 0 0,0 1 0 0 0,0 0 0 0 0,0-1 1 0 0,0 1-1 0 0,0 0 0 0 0,0 0 0 0 0,0 0 0 0 0,-1 0 1 0 0,1 0-1 0 0,0 0 0 0 0,0 0 0 0 0,-1 0 0 0 0,1 0 0 0 0,-1 1 1 0 0,1-1-1 0 0,-1 1 0 0 0,1-1 0 0 0,-1 1 0 0 0,1-1 1 0 0,-1 1-1 0 0,1 0 0 0 0,-1 0 0 0 0,0 0 0 0 0,1-1 1 0 0,-1 2-1 0 0,1-1 0 0 0,-1 0 0 0 0,0 0 0 0 0,1 0 1 0 0,-1 1-23 0 0,-3 0 28 0 0,0 0-1 0 0,0 0 1 0 0,0 0 0 0 0,0 1 0 0 0,1 0 0 0 0,-1 0 0 0 0,0 0 0 0 0,1 1 0 0 0,-1-1 0 0 0,1 1 0 0 0,0 0 0 0 0,0 1 0 0 0,-2 1-28 0 0,1 1 6 0 0,0 1-1 0 0,0-1 0 0 0,1 1 0 0 0,0 1 0 0 0,0-1 1 0 0,1 0-1 0 0,0 1 0 0 0,0 0 0 0 0,1 0 0 0 0,0 0 1 0 0,0 0-1 0 0,0 3-5 0 0,-1 20 14 0 0,1-1 1 0 0,2 26-15 0 0,-2 27 12 0 0,-3-39-14 0 0,1-21 35 0 0,2 0-1 0 0,-1 20-32 0 0,3-37-14 0 0,1 1-1 0 0,-1-1 0 0 0,1 0 0 0 0,0 0 0 0 0,1 0 1 0 0,-1 0-1 0 0,1 0 0 0 0,0 0 0 0 0,1-1 0 0 0,-1 1 1 0 0,1 0-1 0 0,3 3 15 0 0,-5-7-42 0 0,0-1-1 0 0,0 1 1 0 0,0-1 0 0 0,1 0 0 0 0,-1 1 0 0 0,0-1 0 0 0,1 0 0 0 0,-1 0 0 0 0,1 0 0 0 0,-1 0-1 0 0,1 0 1 0 0,-1 0 0 0 0,1-1 0 0 0,0 1 0 0 0,-1 0 0 0 0,1-1 0 0 0,0 1 42 0 0,-1-1-18 0 0,0 0 1 0 0,0 0 0 0 0,0 0-1 0 0,0-1 1 0 0,0 1-1 0 0,0 0 1 0 0,0 0 0 0 0,0-1-1 0 0,0 1 1 0 0,-1 0 0 0 0,1-1-1 0 0,0 1 1 0 0,0-1-1 0 0,0 1 1 0 0,-1-1 0 0 0,1 1-1 0 0,0-1 1 0 0,0 1-1 0 0,-1-1 1 0 0,1 0 0 0 0,-1 1-1 0 0,1-1 1 0 0,0 0 0 0 0,-1 0-1 0 0,1 0 1 0 0,-1 1-1 0 0,0-1 1 0 0,1 0 0 0 0,-1 0-1 0 0,0 0 1 0 0,1 0-1 0 0,-1 0 1 0 0,0 0 17 0 0,6-22-10 0 0,-2 0-1 0 0,0 0 1 0 0,-1-1 0 0 0,-1 1-1 0 0,-2-11 11 0 0,5-42 9 0 0,2 15-10 0 0,7-23 1 0 0,-9 63 5 0 0,0 1 1 0 0,1-1 0 0 0,2 1-1 0 0,0 0 1 0 0,9-15-6 0 0,-12 26 4 0 0,0 1-1 0 0,1 0 1 0 0,1 0 0 0 0,-1 0-1 0 0,7-4-3 0 0,-12 10 7 0 0,1 0 0 0 0,0 0 1 0 0,0 0-1 0 0,0 0 0 0 0,1 1 0 0 0,-1-1 0 0 0,0 1 0 0 0,0-1 0 0 0,1 1 1 0 0,-1 0-1 0 0,1 0 0 0 0,-1 0 0 0 0,1 1 0 0 0,0-1 0 0 0,-1 0 0 0 0,1 1 0 0 0,0 0 1 0 0,-1-1-1 0 0,1 1 0 0 0,0 0 0 0 0,-1 1 0 0 0,1-1 0 0 0,0 0 0 0 0,0 1-7 0 0,-1 0 16 0 0,0 1 0 0 0,0-1-1 0 0,0 1 1 0 0,0-1 0 0 0,0 1-1 0 0,-1 0 1 0 0,1-1 0 0 0,0 1-1 0 0,-1 0 1 0 0,0 0 0 0 0,1 0-1 0 0,-1 1 1 0 0,0-1 0 0 0,0 0-1 0 0,0 0 1 0 0,0 1 0 0 0,0-1-1 0 0,-1 0 1 0 0,1 1-1 0 0,0 1-15 0 0,1 9 102 0 0,0 0-1 0 0,-1 1 0 0 0,0 2-101 0 0,-1 9 107 0 0,-1 0 1 0 0,-1-1 0 0 0,-1 1-1 0 0,-1 0 1 0 0,-1-1 0 0 0,-6 15-108 0 0,-14 35 153 0 0,-17 32-153 0 0,15-42 10 0 0,14-32-5 0 0,6-19-2 0 0,1 1 0 0 0,1 1 0 0 0,0-1 0 0 0,1 1 0 0 0,0 0 0 0 0,2 0 0 0 0,-1 0 0 0 0,2 3-3 0 0,1-16-10 0 0,0 0 0 0 0,1 0 0 0 0,-1 0 0 0 0,1 0-1 0 0,0 0 1 0 0,-1 0 0 0 0,1 0 0 0 0,0 0 0 0 0,0 0-1 0 0,0-1 1 0 0,0 1 0 0 0,1 0 0 0 0,-1-1 0 0 0,0 1 0 0 0,1-1-1 0 0,-1 0 1 0 0,1 1 0 0 0,0-1 0 0 0,-1 0 0 0 0,1 0-1 0 0,0 0 1 0 0,0 0 0 0 0,-1 0 0 0 0,1 0 0 0 0,0-1-1 0 0,0 1 1 0 0,0-1 0 0 0,0 1 0 0 0,0-1 0 0 0,0 0 10 0 0,4 2-218 0 0,0-1 1 0 0,-1 0 0 0 0,1-1-1 0 0,0 1 1 0 0,-1-1 0 0 0,1 0-1 0 0,0-1 1 0 0,0 1 0 0 0,-1-1-1 0 0,2 0 218 0 0,2-2-392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34.103"/>
    </inkml:context>
    <inkml:brush xml:id="br0">
      <inkml:brushProperty name="width" value="0.2" units="cm"/>
      <inkml:brushProperty name="height" value="0.2" units="cm"/>
    </inkml:brush>
  </inkml:definitions>
  <inkml:trace contextRef="#ctx0" brushRef="#br0">0 200 2953 0 0,'0'0'354'0'0,"0"0"-86"0"0,0 0-37 0 0,0 0-53 0 0,11 13 0 0 0,15 89-167 0 0,15 54 298 0 0,-30-123-22 0 0,2 0 0 0 0,0-1-1 0 0,13 19-286 0 0,-18-37 24 0 0,0-1 0 0 0,1 0 0 0 0,0 0 0 0 0,1-1 0 0 0,1 0 0 0 0,0-1 0 0 0,0 0 0 0 0,1-1 0 0 0,1-1 0 0 0,0 1 0 0 0,3 0-24 0 0,-8-5 30 0 0,0-1-1 0 0,0 0 1 0 0,1-1-1 0 0,0 1 1 0 0,-1-2 0 0 0,1 1-1 0 0,0-1 1 0 0,1-1-1 0 0,-1 1 1 0 0,0-2-1 0 0,0 1 1 0 0,0-1 0 0 0,1-1-1 0 0,-1 1 1 0 0,0-2-1 0 0,0 1 1 0 0,0-1-1 0 0,0-1 1 0 0,6-1-30 0 0,2-3 10 0 0,-1-1 0 0 0,0 0 0 0 0,0-1 0 0 0,-1-1 0 0 0,0 0-1 0 0,0-1 1 0 0,-1 0 0 0 0,-1-1 0 0 0,0-1 0 0 0,0 0 0 0 0,-2-1 0 0 0,0-1 0 0 0,0 1 0 0 0,8-17-10 0 0,-16 26 13 0 0,13-20 144 0 0,0-2 1 0 0,-2 0-1 0 0,0-1 0 0 0,4-18-157 0 0,-12 23 69 0 0,-1-1 0 0 0,-1 0-1 0 0,-1 1 1 0 0,-1-1 0 0 0,-1-1-1 0 0,-2-16-68 0 0,0 12 77 0 0,1 18 8 0 0,-2 1 0 0 0,1 0 0 0 0,-1 0 0 0 0,-1-1 0 0 0,0 2 0 0 0,-1-1 0 0 0,1 0 0 0 0,-2 1 0 0 0,1-1 0 0 0,-2 1 0 0 0,1 0 0 0 0,-1 1 0 0 0,0-1 0 0 0,-1 1 0 0 0,0 0 0 0 0,0 1 0 0 0,-7-6-85 0 0,8 8 30 0 0,0 0 0 0 0,0 1 0 0 0,-1-1 0 0 0,1 1 0 0 0,-1 0 0 0 0,0 1 0 0 0,-1 0 0 0 0,1 0 0 0 0,0 0-1 0 0,-1 1 1 0 0,1 0 0 0 0,-1 1 0 0 0,0-1 0 0 0,0 2 0 0 0,1-1 0 0 0,-7 1-30 0 0,-56 3-75 0 0,1 4 0 0 0,-42 10 75 0 0,58-8-18 0 0,47-9 22 0 0,1 1-1 0 0,0 0 1 0 0,0 0-1 0 0,-1 0 1 0 0,1 1 0 0 0,0 0-1 0 0,-4 2-3 0 0,7-3 4 0 0,1 1 0 0 0,-1-1 0 0 0,1 0 0 0 0,-1 1 0 0 0,1-1 0 0 0,0 1-1 0 0,-1 0 1 0 0,1-1 0 0 0,0 1 0 0 0,0 0 0 0 0,0 0 0 0 0,0-1 0 0 0,1 1 0 0 0,-1 0-1 0 0,1 0 1 0 0,-1 0 0 0 0,1 0 0 0 0,-1 0 0 0 0,1 0 0 0 0,0 0 0 0 0,0 0 0 0 0,0 0-4 0 0,-2 100-285 0 0,3-52-1776 0 0,-4 19 2061 0 0,-1-38-806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34.698"/>
    </inkml:context>
    <inkml:brush xml:id="br0">
      <inkml:brushProperty name="width" value="0.2" units="cm"/>
      <inkml:brushProperty name="height" value="0.2" units="cm"/>
    </inkml:brush>
  </inkml:definitions>
  <inkml:trace contextRef="#ctx0" brushRef="#br0">640 31 4617 0 0,'0'-2'251'0'0,"1"0"-1"0"0,-1-1 1 0 0,0 1-1 0 0,-1 0 1 0 0,1 0-1 0 0,0 0 1 0 0,0 0-1 0 0,-1-1 1 0 0,0 1-1 0 0,0-1-250 0 0,0 2 31 0 0,0 0-1 0 0,0 1 1 0 0,1-1-1 0 0,-1 1 1 0 0,0-1-1 0 0,0 1 1 0 0,0 0-1 0 0,-1-1 1 0 0,1 1-1 0 0,0 0 1 0 0,0 0-1 0 0,0-1 1 0 0,0 1-1 0 0,0 0 1 0 0,0 0-1 0 0,0 0 0 0 0,0 0 1 0 0,-1 1-31 0 0,-1-1-3 0 0,-1 1 1 0 0,1 0-1 0 0,-1 0 0 0 0,1 0 1 0 0,0 0-1 0 0,-1 1 0 0 0,1-1 1 0 0,0 1-1 0 0,0 0 0 0 0,0 0 1 0 0,0 0-1 0 0,0 0 0 0 0,0 1 1 0 0,1-1-1 0 0,-1 2 3 0 0,-8 5-7 0 0,1 0 7 0 0,1 1 0 0 0,0 0 1 0 0,0 1-1 0 0,1-1 0 0 0,1 2 0 0 0,0-1 0 0 0,-5 11 0 0 0,-2 3 2 0 0,-149 216 21 0 0,101-154-23 0 0,-71 87-57 0 0,51-71-1384 0 0,61-73 838 0 0,11-18 535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39.134"/>
    </inkml:context>
    <inkml:brush xml:id="br0">
      <inkml:brushProperty name="width" value="0.2" units="cm"/>
      <inkml:brushProperty name="height" value="0.2" units="cm"/>
    </inkml:brush>
  </inkml:definitions>
  <inkml:trace contextRef="#ctx0" brushRef="#br0">36 4 1272 0 0,'0'0'61'0'0,"0"-1"0"0"0,1 1-1 0 0,-1 0 1 0 0,1-1 0 0 0,-1 1 0 0 0,0 0-1 0 0,1 0 1 0 0,-1-1 0 0 0,1 1-1 0 0,-1 0 1 0 0,1 0 0 0 0,-1 0-1 0 0,1 0 1 0 0,-1-1 0 0 0,0 1 0 0 0,1 0-1 0 0,-1 0 1 0 0,1 0 0 0 0,-1 0-1 0 0,1 0 1 0 0,-1 0 0 0 0,1 0 0 0 0,-1 0-1 0 0,1 0 1 0 0,-1 1 0 0 0,1-1-1 0 0,-1 0 1 0 0,1 0 0 0 0,-1 0 0 0 0,1 1-1 0 0,-1-1 1 0 0,0 0 0 0 0,1 0-1 0 0,-1 1 1 0 0,1-1 0 0 0,-1 0-1 0 0,0 1 1 0 0,1-1 0 0 0,-1 0 0 0 0,0 1-1 0 0,1-1 1 0 0,-1 1 0 0 0,0-1-1 0 0,0 0 1 0 0,1 1 0 0 0,-1-1 0 0 0,0 1-1 0 0,0-1 1 0 0,0 1 0 0 0,0-1-1 0 0,0 1 1 0 0,0-1 0 0 0,1 1 0 0 0,-1-1-1 0 0,0 1-60 0 0,0 1-215 0 0,2 5 325 0 0,0 0 0 0 0,-1 0 0 0 0,0 0 0 0 0,0 1 0 0 0,-1-1 0 0 0,0 0 0 0 0,0 0 0 0 0,-1 1 1 0 0,-1 4-111 0 0,1-2 76 0 0,-21 209 634 0 0,-11 43-4186 0 0,29-224 2235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39.847"/>
    </inkml:context>
    <inkml:brush xml:id="br0">
      <inkml:brushProperty name="width" value="0.2" units="cm"/>
      <inkml:brushProperty name="height" value="0.2" units="cm"/>
    </inkml:brush>
  </inkml:definitions>
  <inkml:trace contextRef="#ctx0" brushRef="#br0">12 6 2633 0 0,'0'-1'76'0'0,"-1"1"1"0"0,1-1-1 0 0,0 1 1 0 0,0 0-1 0 0,-1-1 1 0 0,1 1-1 0 0,0 0 1 0 0,-1 0-1 0 0,1-1 1 0 0,0 1-1 0 0,-1 0 1 0 0,1 0-1 0 0,-1-1 1 0 0,1 1-1 0 0,0 0 1 0 0,-1 0-1 0 0,1 0 1 0 0,-1 0-1 0 0,1 0 1 0 0,-1 0-1 0 0,1-1 1 0 0,0 1-1 0 0,-1 0 1 0 0,0 0-77 0 0,0 9 293 0 0,9 16-422 0 0,7-1 168 0 0,-1 1-1 0 0,0 0 1 0 0,-2 1 0 0 0,-2 0-1 0 0,4 14-38 0 0,13 63-604 0 0,6 59 604 0 0,-6 17-3186 0 0,-23-142 2182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40.461"/>
    </inkml:context>
    <inkml:brush xml:id="br0">
      <inkml:brushProperty name="width" value="0.2" units="cm"/>
      <inkml:brushProperty name="height" value="0.2" units="cm"/>
    </inkml:brush>
  </inkml:definitions>
  <inkml:trace contextRef="#ctx0" brushRef="#br0">1 20 2609 0 0,'-1'-1'30'0'0,"1"0"1"0"0,0 1 0 0 0,0-1 0 0 0,0 0 0 0 0,0 1 0 0 0,0-1 0 0 0,0 0 0 0 0,0 0 0 0 0,1 1 0 0 0,-1-1-1 0 0,0 0 1 0 0,0 1 0 0 0,1-1 0 0 0,-1 0 0 0 0,0 1 0 0 0,1-1 0 0 0,-1 0 0 0 0,0 1 0 0 0,1-1-1 0 0,-1 1 1 0 0,1-1 0 0 0,-1 0 0 0 0,1 1 0 0 0,-1-1 0 0 0,1 1 0 0 0,-1 0 0 0 0,1-1 0 0 0,0 1-1 0 0,-1-1 1 0 0,1 1 0 0 0,0 0 0 0 0,-1 0 0 0 0,2-1-31 0 0,0 1 17 0 0,0 0 0 0 0,0 0 0 0 0,0 0 0 0 0,0 1 0 0 0,0-1 1 0 0,0 0-1 0 0,0 1 0 0 0,0 0 0 0 0,0-1 0 0 0,0 1 0 0 0,0 0 0 0 0,1 1-17 0 0,5 2-4 0 0,0 0 0 0 0,-1 1 0 0 0,1 1 0 0 0,-1-1 0 0 0,0 1 0 0 0,1 2 4 0 0,-2 0 34 0 0,1 1 0 0 0,-1 0-1 0 0,0 0 1 0 0,-1 0 0 0 0,0 1 0 0 0,-1 0 0 0 0,0 0 0 0 0,0 0 0 0 0,0 2-34 0 0,5 26 36 0 0,5 37-36 0 0,0-1-979 0 0,-7-46 409 0 0,-1 0-159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43.668"/>
    </inkml:context>
    <inkml:brush xml:id="br0">
      <inkml:brushProperty name="width" value="0.2" units="cm"/>
      <inkml:brushProperty name="height" value="0.2" units="cm"/>
    </inkml:brush>
  </inkml:definitions>
  <inkml:trace contextRef="#ctx0" brushRef="#br0">158 902 976 0 0,'3'-16'2086'0'0,"-3"15"-2075"0"0,0 1-1 0 0,0 0 1 0 0,0 0 0 0 0,0 0-1 0 0,0-1 1 0 0,0 1 0 0 0,1 0-1 0 0,-1 0 1 0 0,0 0 0 0 0,0-1-1 0 0,0 1 1 0 0,0 0 0 0 0,0 0-1 0 0,1 0 1 0 0,-1-1 0 0 0,0 1-1 0 0,0 0 1 0 0,0 0 0 0 0,1 0-1 0 0,-1 0 1 0 0,0 0 0 0 0,0 0-1 0 0,0 0 1 0 0,1 0 0 0 0,-1-1-1 0 0,0 1 1 0 0,0 0 0 0 0,1 0-1 0 0,-1 0 1 0 0,0 0 0 0 0,0 0-1 0 0,1 0 1 0 0,-1 0 0 0 0,0 0-1 0 0,0 0 1 0 0,0 0 0 0 0,1 1-1 0 0,-1-1 1 0 0,0 0 0 0 0,0 0-1 0 0,1 0 1 0 0,-1 0 0 0 0,0 0-1 0 0,0 0 1 0 0,0 0 0 0 0,1 1-1 0 0,-1-1 1 0 0,0 0 0 0 0,0 0-1 0 0,0 0 1 0 0,0 0 0 0 0,1 1-1 0 0,-1-1 1 0 0,0 0 0 0 0,0 0-11 0 0,0 3 2 0 0,-1 0 0 0 0,0 0 1 0 0,1 0-1 0 0,-1-1 1 0 0,0 1-1 0 0,-1 0 0 0 0,1-1 1 0 0,0 1-1 0 0,-1-1 0 0 0,1 1 1 0 0,-1-1-1 0 0,0 1-2 0 0,-1 3 4 0 0,-37 61 46 0 0,23-38 9 0 0,0 0 1 0 0,-11 29-60 0 0,-20 80 31 0 0,46-124-35 0 0,2-13 28 0 0,0-1 20 0 0,0 0 9 0 0,0 0 21 0 0,0 0-1 0 0,0 0-1 0 0,5-15 119 0 0,57-91-158 0 0,-53 88 26 0 0,-1 0-1 0 0,-1-1 1 0 0,0 0 0 0 0,-1 0-1 0 0,-2-1 1 0 0,0 1 0 0 0,0-1-1 0 0,-2 0 1 0 0,0-14-59 0 0,-2 14 112 0 0,0 6 117 0 0,1-1-1 0 0,-2 0 1 0 0,0 0-1 0 0,-1 1 1 0 0,0-1-1 0 0,-1 0 1 0 0,-1 1-1 0 0,-1-3-228 0 0,-23-45 1121 0 0,15 34-723 0 0,1 0 0 0 0,-8-29-398 0 0,18 49 2 0 0,1-1 1 0 0,0 1-1 0 0,1-1 0 0 0,0 0 1 0 0,0 0-1 0 0,0 1 0 0 0,1-1 1 0 0,1 1-1 0 0,-1-1 0 0 0,1 1 1 0 0,1-1-1 0 0,0 1 0 0 0,0 0 1 0 0,0 0-1 0 0,1 0 0 0 0,0 0 1 0 0,1 1-1 0 0,0 0 0 0 0,0 0 1 0 0,6-6-3 0 0,-11 12-4 0 0,1 0 1 0 0,-1 1 0 0 0,1-1 0 0 0,0 1-1 0 0,-1-1 1 0 0,1 0 0 0 0,-1 1-1 0 0,1 0 1 0 0,0-1 0 0 0,-1 1 0 0 0,1-1-1 0 0,0 1 1 0 0,0 0 0 0 0,-1-1 0 0 0,1 1-1 0 0,0 0 1 0 0,0 0 0 0 0,-1 0 0 0 0,1-1-1 0 0,0 1 1 0 0,0 0 0 0 0,0 0 0 0 0,0 0-1 0 0,-1 0 1 0 0,1 1 0 0 0,0-1 0 0 0,0 0-1 0 0,-1 0 1 0 0,2 1 3 0 0,-1-1-5 0 0,0 1 0 0 0,1 1-1 0 0,-1-1 1 0 0,0 0 0 0 0,0 0 0 0 0,0 0 0 0 0,0 1-1 0 0,0-1 1 0 0,0 0 0 0 0,-1 1 0 0 0,1-1 0 0 0,0 1-1 0 0,-1-1 1 0 0,1 1 5 0 0,2 8-15 0 0,0-1-1 0 0,-1 1 1 0 0,-1-1-1 0 0,1 7 16 0 0,0 25 0 0 0,-3 1-1 0 0,-1 0 1 0 0,-4 13 0 0 0,0 12 0 0 0,1-20 19 0 0,-12 42-19 0 0,10-60-1 0 0,1 0 1 0 0,2 1-1 0 0,1-1 0 0 0,1 1 0 0 0,2-1 1 0 0,1 12 0 0 0,10 27-8 0 0,-10-61 9 0 0,1 0 0 0 0,0 0 0 0 0,0 0 0 0 0,1 0 0 0 0,0-1 1 0 0,0 1-1 0 0,0-1 0 0 0,3 3-1 0 0,-3-6-20 0 0,-1 0 1 0 0,1-1 0 0 0,1 1-1 0 0,-1-1 1 0 0,0 0-1 0 0,0 0 1 0 0,1 0-1 0 0,-1-1 1 0 0,1 1-1 0 0,0-1 1 0 0,-1 0 0 0 0,1 0-1 0 0,0 0 1 0 0,0 0-1 0 0,-1 0 1 0 0,1-1-1 0 0,0 0 1 0 0,0 0-1 0 0,1 0 20 0 0,1-9-572 0 0,-2 1 486 0 0,-1 0 0 0 0,0 0 0 0 0,0 0 0 0 0,0-1 0 0 0,-1 1-1 0 0,-1-1 1 0 0,0 0 0 0 0,0 1 0 0 0,0-1 0 0 0,-1-7 86 0 0,-6-34 124 0 0,-1 1 0 0 0,-3 0 0 0 0,-4-8-124 0 0,-13-61 736 0 0,15 51 133 0 0,-1-49-869 0 0,11 94 69 0 0,2 0 0 0 0,0 0 1 0 0,2 0-1 0 0,0 0 0 0 0,2 0 0 0 0,0 0 1 0 0,3-7-70 0 0,-1 10 95 0 0,-6 15-73 0 0,1 1 1 0 0,0-1-1 0 0,0 0 0 0 0,0 1 0 0 0,0-1 1 0 0,1 1-1 0 0,0 0 0 0 0,0 0 0 0 0,-1-1 0 0 0,2 1 1 0 0,1-2-23 0 0,1-1 35 0 0,-2 2-23 0 0,-1 1-1 0 0,1 0 1 0 0,0 0 0 0 0,0 0 0 0 0,0 1 0 0 0,0-1 0 0 0,1 1 0 0 0,1-1-12 0 0,-4 2 0 0 0,0 1-1 0 0,0 0 1 0 0,1-1 0 0 0,-1 1 0 0 0,0 0-1 0 0,0 0 1 0 0,0 0 0 0 0,0 0 0 0 0,0 0-1 0 0,1 0 1 0 0,-1 0 0 0 0,0 1 0 0 0,0-1-1 0 0,0 0 1 0 0,0 1 0 0 0,0-1 0 0 0,0 1-1 0 0,0-1 1 0 0,0 1 0 0 0,0-1-1 0 0,0 1 1 0 0,0-1 0 0 0,0 1 0 0 0,0 0-1 0 0,0 0 1 0 0,-1 0 0 0 0,1-1 0 0 0,0 1-1 0 0,0 0 1 0 0,-1 0 0 0 0,1 0 0 0 0,-1 0-1 0 0,1 0 1 0 0,-1 0 0 0 0,4 6 2 0 0,0 0 1 0 0,0 0-1 0 0,-1 1 0 0 0,0-1 0 0 0,-1 1 0 0 0,0-1 1 0 0,0 1-1 0 0,0 0 0 0 0,-1 0 0 0 0,0 3-2 0 0,0 9 6 0 0,0 0 0 0 0,-2 0 0 0 0,-1 12-6 0 0,-9 36 26 0 0,-2 0 0 0 0,-9 16-26 0 0,3-5-4 0 0,-2 29 4 0 0,1 48-39 0 0,-20 37-421 0 0,39-188 452 0 0,-1 15 5 0 0,2-20 3 0 0,0 0 1 0 0,0 1-1 0 0,0-1 0 0 0,0 0 1 0 0,1 1-1 0 0,-1-1 0 0 0,0 0 1 0 0,0 1-1 0 0,0-1 0 0 0,1 0 1 0 0,-1 1-1 0 0,0-1 0 0 0,0 0 1 0 0,1 0-1 0 0,-1 1 1 0 0,0-1-1 0 0,0 0 0 0 0,1 0 1 0 0,-1 0-1 0 0,0 1 0 0 0,1-1 1 0 0,-1 0-1 0 0,0 0 0 0 0,1 0 1 0 0,-1 0-1 0 0,0 0 0 0 0,1 0 1 0 0,-1 0-1 0 0,1 0 1 0 0,-1 1-1 0 0,0-1 0 0 0,1 0 1 0 0,-1-1-1 0 0,0 1 0 0 0,1 0 1 0 0,-1 0-1 0 0,0 0 0 0 0,1 0 1 0 0,-1 0-1 0 0,1 0 1 0 0,-1 0-1 0 0,0 0 0 0 0,1-1 1 0 0,-1 1-1 0 0,0 0 0 0 0,0 0 1 0 0,1-1-1 0 0,2-1 0 0 0,0 0 1 0 0,1-1-1 0 0,-1 0 1 0 0,0 1-1 0 0,-1-1 1 0 0,1 0-1 0 0,0-1 1 0 0,-1 1-1 0 0,2-2 0 0 0,7-11-24 0 0,11-7-158 0 0,-2-1 0 0 0,-1 0-1 0 0,-1-2 1 0 0,-1 0 0 0 0,4-10 182 0 0,-14 21-44 0 0,0 0 0 0 0,-1-1 1 0 0,0 1-1 0 0,-1-1 0 0 0,-1-1 0 0 0,-1 1 0 0 0,0-1 0 0 0,-1 1 0 0 0,-1-1 0 0 0,-1-13 44 0 0,-1 9 30 0 0,-2-1 1 0 0,0 1-1 0 0,-2 0 0 0 0,0 0 0 0 0,-1 0 1 0 0,-1 0-1 0 0,-7-13-30 0 0,-15-26 205 0 0,-32-47-205 0 0,26 48 30 0 0,-19-47-30 0 0,39 69-1 0 0,1 0 1 0 0,2 0 0 0 0,1-1-1 0 0,-1-17 1 0 0,8 31 22 0 0,1-1 0 0 0,1 1 0 0 0,1-1 0 0 0,1 0 0 0 0,2 1 0 0 0,0-1 0 0 0,4-15-22 0 0,-2 28 62 0 0,-3 20-53 0 0,-4 22-21 0 0,-2 3 35 0 0,1 0 0 0 0,2 1 1 0 0,2-1-1 0 0,0 1 1 0 0,4 16-24 0 0,10 51 72 0 0,7 14-72 0 0,11 75 35 0 0,-24-126-18 0 0,3 0 0 0 0,3 0 1 0 0,2-1-1 0 0,17 38-17 0 0,-8-35 0 0 0,14 63 0 0 0,-34-108 0 0 0,-1 0 0 0 0,0 1 0 0 0,-2 0 0 0 0,0-1 0 0 0,-2 1 0 0 0,0 0 0 0 0,-1 0 0 0 0,-3 7 0 0 0,2-15 3 0 0,-1 0-1 0 0,0 0 1 0 0,-2-1 0 0 0,1 1-1 0 0,-2-1 1 0 0,0 2-3 0 0,-6 6 0 0 0,7-14 0 0 0,1 1 0 0 0,0-1 0 0 0,1 1 0 0 0,-1 3 0 0 0,2-5 2 0 0,-4 6 21 0 0,6-11-9 0 0,0-1-4 0 0,0 0 5 0 0,-4 9-56 0 0,3-4-38 0 0,0 0 1 0 0,0 0 0 0 0,0 0-1 0 0,0 0 1 0 0,-1 0 0 0 0,0 0-1 0 0,0 0 1 0 0,0-1 0 0 0,-1 2 78 0 0,-8 17-13 0 0,-15 48-756 0 0,25-70 689 0 0,0 1 9 0 0,1 0 1 0 0,-1 0 0 0 0,0 0 0 0 0,1 0-1 0 0,0 0 1 0 0,-1 0 0 0 0,1 0 0 0 0,0 0 0 0 0,0 0-1 0 0,0 0 1 0 0,0 0 0 0 0,0 0 0 0 0,0 0 0 0 0,1 0-1 0 0,-1 0 1 0 0,1 0 0 0 0,0 0 0 0 0,-1 0-1 0 0,1 0 1 0 0,0 0 0 0 0,0-1 0 0 0,0 1 0 0 0,1 1 70 0 0,17 14-410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49.104"/>
    </inkml:context>
    <inkml:brush xml:id="br0">
      <inkml:brushProperty name="width" value="0.2" units="cm"/>
      <inkml:brushProperty name="height" value="0.2" units="cm"/>
    </inkml:brush>
  </inkml:definitions>
  <inkml:trace contextRef="#ctx0" brushRef="#br0">1 71 6137 0 0,'1'-5'138'0'0,"1"0"-1"0"0,0-1 1 0 0,0 1 0 0 0,0 0-1 0 0,0 0 1 0 0,1 0-1 0 0,0 1 1 0 0,0-1 0 0 0,1 1-1 0 0,-1-1-137 0 0,-1 3 64 0 0,0 1-1 0 0,0-1 0 0 0,0 1 1 0 0,0-1-1 0 0,1 1 1 0 0,-1 0-1 0 0,0 0 1 0 0,1 0-1 0 0,-1 0 0 0 0,0 0 1 0 0,1 0-1 0 0,-1 1 1 0 0,1-1-1 0 0,-1 1 1 0 0,1 0-1 0 0,0 0 0 0 0,-1 0 1 0 0,1 0-1 0 0,-1 0 1 0 0,1 0-1 0 0,-1 1 1 0 0,3 0-64 0 0,12 4 163 0 0,-1 0 0 0 0,0 1 0 0 0,-1 1 0 0 0,1 1 0 0 0,-1 0 0 0 0,6 5-163 0 0,25 13 104 0 0,239 103-176 0 0,2 1-693 0 0,-154-65 280 0 0,61 33-2041 0 0,-177-89 1861 0 0,-1 1 0 0 0,-1 1 1 0 0,9 7 664 0 0,-7-2-124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45.375"/>
    </inkml:context>
    <inkml:brush xml:id="br0">
      <inkml:brushProperty name="width" value="0.2" units="cm"/>
      <inkml:brushProperty name="height" value="0.2" units="cm"/>
    </inkml:brush>
  </inkml:definitions>
  <inkml:trace contextRef="#ctx0" brushRef="#br0">147 219 8 0 0,'0'-11'114'0'0,"0"0"1"0"0,1 0-1 0 0,1 0 0 0 0,1-5-114 0 0,-2 12 90 0 0,0 1 0 0 0,0-1-1 0 0,0 0 1 0 0,0 1 0 0 0,1 0-1 0 0,0-1 1 0 0,0 1 0 0 0,0 0-1 0 0,0 0 1 0 0,0 0-1 0 0,0 0 1 0 0,1 0 0 0 0,0 0-1 0 0,2-1-89 0 0,44-41 1753 0 0,-43 38-1131 0 0,0-1-1 0 0,-1 0 1 0 0,1 0 0 0 0,-2 0 0 0 0,1 0 0 0 0,-1-1-622 0 0,-2 3 171 0 0,-1 6-127 0 0,-1 0-33 0 0,0 0-30 0 0,3 0-275 0 0,-3-1 252 0 0,1 1 0 0 0,-1 0 0 0 0,1 0 0 0 0,-1 0 1 0 0,1 0-1 0 0,-1 0 0 0 0,1 0 0 0 0,-1 0 0 0 0,1 0 0 0 0,-1 0 0 0 0,1 0 0 0 0,-1 0 0 0 0,1 0 0 0 0,-1 1 1 0 0,1-1-1 0 0,-1 0 0 0 0,1 0 0 0 0,-1 1 0 0 0,1-1 0 0 0,-1 0 0 0 0,1 0 0 0 0,-1 1 0 0 0,0-1 42 0 0,1 2-7 0 0,0-1-1 0 0,-1 1 1 0 0,1 0-1 0 0,-1 0 1 0 0,0-1 0 0 0,1 1-1 0 0,-1 0 1 0 0,0 0-1 0 0,0 0 1 0 0,0 0-1 0 0,-1-1 1 0 0,1 1-1 0 0,0 0 1 0 0,-1 0-1 0 0,1-1 1 0 0,-1 1-1 0 0,1 0 1 0 0,-1 0 0 0 0,0-1-1 0 0,0 1 1 0 0,0-1-1 0 0,0 1 1 0 0,0 0 7 0 0,-32 42-172 0 0,20-27 147 0 0,3-6 56 0 0,0 0 0 0 0,-2 0 0 0 0,1-1 0 0 0,-1 0 0 0 0,-1-1 0 0 0,-11 7-31 0 0,4-3 58 0 0,0 1 0 0 0,-7 8-58 0 0,24-18 34 0 0,-1-1 1 0 0,0 0-1 0 0,0-1 0 0 0,0 1 1 0 0,0 0-1 0 0,0-1 1 0 0,-1 0-1 0 0,1 0 1 0 0,-1 0-1 0 0,0-1 1 0 0,1 0-1 0 0,-5 1-34 0 0,6-7 109 0 0,1 0-103 0 0,0 0 0 0 0,0 1-1 0 0,1-1 1 0 0,-1 0 0 0 0,1-1-1 0 0,0 1 1 0 0,0-2-6 0 0,1 4-2 0 0,-1 0 0 0 0,1 1 0 0 0,0-1 0 0 0,0 1 0 0 0,0-1 0 0 0,1 1 0 0 0,-1-1 0 0 0,1 0 1 0 0,-1 1-1 0 0,1-1 0 0 0,0 1 0 0 0,0 0 0 0 0,0-1 0 0 0,0 1 0 0 0,1 0 0 0 0,-1-1 0 0 0,2-1 2 0 0,2-1-148 0 0,1-1-1 0 0,-1 1 1 0 0,1 0 0 0 0,0 0-1 0 0,1 0 1 0 0,-1 1 0 0 0,1 0-1 0 0,0 0 1 0 0,0 1-1 0 0,0 0 1 0 0,1 0 0 0 0,4-1 148 0 0,-1 2-59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47.893"/>
    </inkml:context>
    <inkml:brush xml:id="br0">
      <inkml:brushProperty name="width" value="0.2" units="cm"/>
      <inkml:brushProperty name="height" value="0.2" units="cm"/>
    </inkml:brush>
  </inkml:definitions>
  <inkml:trace contextRef="#ctx0" brushRef="#br0">310 43 40 0 0,'0'0'10'0'0,"1"-1"-1"0"0,-1 1 1 0 0,0 0 0 0 0,0 0-1 0 0,0 0 1 0 0,0 0 0 0 0,0 0 0 0 0,0-1-1 0 0,0 1 1 0 0,0 0 0 0 0,0 0-1 0 0,0 0 1 0 0,0 0 0 0 0,0-1-1 0 0,0 1 1 0 0,0 0 0 0 0,0 0 0 0 0,0 0-1 0 0,0 0 1 0 0,0 0 0 0 0,0-1-1 0 0,0 1 1 0 0,0 0 0 0 0,0 0-1 0 0,0 0 1 0 0,0 0 0 0 0,0-1 0 0 0,0 1-1 0 0,0 0 1 0 0,0 0 0 0 0,0 0-1 0 0,0 0 1 0 0,-1 0 0 0 0,1-1-1 0 0,0 1 1 0 0,0 0 0 0 0,0 0-1 0 0,0 0 1 0 0,0 0 0 0 0,0 0 0 0 0,-1 0-1 0 0,1 0-9 0 0,-9-1 95 0 0,-9 5-147 0 0,18-3 73 0 0,-15 3-18 0 0,1 1 1 0 0,0 1-1 0 0,0 1 0 0 0,1 0 1 0 0,-4 3-4 0 0,-30 15 320 0 0,22-14 53 0 0,11-6-240 0 0,0 0 0 0 0,1 2 1 0 0,-1 0-1 0 0,2 0 0 0 0,-1 1 0 0 0,1 1 1 0 0,-9 7-134 0 0,20-15 21 0 0,1 0 0 0 0,-1 0 0 0 0,0 0 0 0 0,0 1 0 0 0,0-1 0 0 0,1 0 0 0 0,-1 1 0 0 0,0-1 0 0 0,1 0 0 0 0,-1 1 1 0 0,1-1-1 0 0,0 0 0 0 0,-1 1 0 0 0,1-1 0 0 0,0 1 0 0 0,0-1 0 0 0,0 1 0 0 0,0-1 0 0 0,0 0 0 0 0,0 1 0 0 0,1-1 0 0 0,-1 1 0 0 0,0-1 0 0 0,1 1 0 0 0,-1-1 1 0 0,1 0-1 0 0,-1 1 0 0 0,1-1 0 0 0,0 0 0 0 0,-1 0 0 0 0,1 1 0 0 0,0-1 0 0 0,0 0 0 0 0,0 0 0 0 0,0 0 0 0 0,1 0-21 0 0,5 8 388 0 0,1-2-1 0 0,0 1 1 0 0,1-1-1 0 0,7 4-387 0 0,-3 0 48 0 0,36 29 47 0 0,2-1-1 0 0,1-3 0 0 0,21 10-94 0 0,52 11 17 0 0,-107-48-9 0 0,-5-4-11 0 0,-1 2-1 0 0,1-1 1 0 0,6 6 3 0 0,-17-10-3 0 0,1 0 0 0 0,-1 0-1 0 0,1 0 1 0 0,-1 0 0 0 0,0 0 0 0 0,0 1-1 0 0,0-1 1 0 0,0 1 0 0 0,0 0 0 0 0,0-1-1 0 0,-1 1 1 0 0,1 0 0 0 0,-1 0 0 0 0,0 0-1 0 0,0 0 1 0 0,0 0 0 0 0,0 3 3 0 0,0-2 3 0 0,-1 0 0 0 0,0 1-1 0 0,-1-1 1 0 0,1 0 0 0 0,-1 0 0 0 0,0 0-1 0 0,0 0 1 0 0,0 0 0 0 0,0 0 0 0 0,-1 0-1 0 0,1 0 1 0 0,-1 0 0 0 0,0 0 0 0 0,-1-1-1 0 0,1 1 1 0 0,0-1 0 0 0,-1 0 0 0 0,0 0-1 0 0,0 1 1 0 0,0-2 0 0 0,-1 2-3 0 0,-5 3 3 0 0,1 0 0 0 0,-1-1 0 0 0,0 0 0 0 0,0-1 0 0 0,-1 0 0 0 0,1-1 0 0 0,-11 4-3 0 0,-73 28-63 0 0,45-16 20 0 0,0-3-1 0 0,-14 2 44 0 0,57-18 34 0 0,1 0 0 0 0,-1 0 0 0 0,0 0-1 0 0,0-1 1 0 0,0 0 0 0 0,0 0 0 0 0,0 0-1 0 0,0 0 1 0 0,0-1 0 0 0,0 0 0 0 0,1 0 0 0 0,-1 0-1 0 0,0 0 1 0 0,-3-3-34 0 0,6 3 49 0 0,-1 0-1 0 0,1-1 1 0 0,0 1-1 0 0,0-1 1 0 0,0 0 0 0 0,0 0-1 0 0,0 0 1 0 0,0 0-1 0 0,1 0 1 0 0,-1 0-1 0 0,0 0 1 0 0,1 0 0 0 0,0-1-1 0 0,0 1 1 0 0,-1 0-1 0 0,1-1 1 0 0,1 1 0 0 0,-1-1-1 0 0,0 0 1 0 0,1 1-1 0 0,-1-1 1 0 0,1 0-1 0 0,0 1 1 0 0,0-1 0 0 0,0 0-1 0 0,0 1 1 0 0,1-3-49 0 0,0-6 73 0 0,1 1 1 0 0,0 0-1 0 0,1 0 1 0 0,0 0-1 0 0,0 0 1 0 0,1 0-1 0 0,5-7-73 0 0,8-16 144 0 0,14-16-144 0 0,-22 36 34 0 0,26-38-3 0 0,2 1 0 0 0,3 2 0 0 0,1 1 0 0 0,3 2 0 0 0,42-32-31 0 0,-79 71-1 0 0,33-28-34 0 0,15-18 35 0 0,-44 41-4 0 0,-1 0 0 0 0,-1-1-1 0 0,0 0 1 0 0,0 0 0 0 0,-1-1-1 0 0,-1 0 1 0 0,2-6 4 0 0,-8 18-1 0 0,0 0 1 0 0,-1-1-1 0 0,1 1 0 0 0,-1-1 1 0 0,1 1-1 0 0,-1 0 0 0 0,0-1 0 0 0,1 1 1 0 0,-1-1-1 0 0,0 1 0 0 0,0-1 1 0 0,0 1-1 0 0,0-1 0 0 0,0 1 0 0 0,-1-1 1 0 0,1 1-1 0 0,0-1 0 0 0,-1 1 0 0 0,1-1 1 0 0,-1 0 0 0 0,0 1-3 0 0,0 0 1 0 0,0 0-1 0 0,0 0 1 0 0,0 0-1 0 0,0 0 1 0 0,0 0-1 0 0,0 1 1 0 0,0-1-1 0 0,0 0 1 0 0,0 1-1 0 0,-1-1 1 0 0,1 1-1 0 0,0-1 1 0 0,0 1-1 0 0,-1-1 1 0 0,1 1-1 0 0,0 0 1 0 0,-1 0 2 0 0,-5-1-13 0 0,0 1 1 0 0,0 0-1 0 0,1 0 0 0 0,-1 1 1 0 0,0-1-1 0 0,1 2 1 0 0,-1-1-1 0 0,-2 1 13 0 0,-55 20-587 0 0,1 2-1 0 0,2 3 0 0 0,-5 5 588 0 0,31-11-615 0 0,23-10 546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8:53.663"/>
    </inkml:context>
    <inkml:brush xml:id="br0">
      <inkml:brushProperty name="width" value="0.2" units="cm"/>
      <inkml:brushProperty name="height" value="0.2" units="cm"/>
    </inkml:brush>
  </inkml:definitions>
  <inkml:trace contextRef="#ctx0" brushRef="#br0">58 1 1592 0 0,'0'0'-358'0'0,"0"0"71"0"0,0 0 17 0 0,0 0 16 0 0,0 0 208 0 0,0 0 62 0 0,0 0 12 0 0,0 0 28 0 0,0 0 28 0 0,0 0 19 0 0,0 0 43 0 0,0 0 40 0 0,0 0-3 0 0,0 0 13 0 0,0 0 13 0 0,0 0-57 0 0,0 0-16 0 0,0 0-16 0 0,0 0-56 0 0,0 0 16 0 0,0 0 3 0 0,0 0-11 0 0,0 0 27 0 0,0 0-30 0 0,0 0 3 0 0,0 0 2 0 0,-3 5-41 0 0,-4 6 23 0 0,1 0 0 0 0,0 0-1 0 0,1 1 1 0 0,0 0 0 0 0,0 0 0 0 0,1 1 0 0 0,1-1-1 0 0,0 1 1 0 0,1 0 0 0 0,0 5-56 0 0,-2 32 385 0 0,2 0 0 0 0,2 6-385 0 0,1-20 67 0 0,4 122 527 0 0,0-73-89 0 0,-6 59-505 0 0,-1-85 30 0 0,2-1 0 0 0,3 0 0 0 0,2 0 0 0 0,3 0 0 0 0,2 0 0 0 0,3-1 0 0 0,2-1 0 0 0,3 0 0 0 0,13 25-30 0 0,-10-28 3 0 0,-2 0-1 0 0,9 45-2 0 0,-22-69 18 0 0,-1 1 0 0 0,-2-1 0 0 0,-1 1 0 0 0,-1-1 0 0 0,-1 1 0 0 0,-2 7-18 0 0,-1 18 4 0 0,3 0 0 0 0,5 26-4 0 0,-2-38 115 0 0,-1 0 1 0 0,-3 0-1 0 0,-1 0 0 0 0,-6 26-115 0 0,1-28 158 0 0,0-1-1 0 0,3 1 1 0 0,2 0-1 0 0,1 0 1 0 0,2 0-1 0 0,2 5-157 0 0,16 130-28 0 0,0 88 235 0 0,-17-249-161 0 0,0-1 0 0 0,1 1 0 0 0,1-1 0 0 0,1 0 0 0 0,-1 0 0 0 0,2 0 0 0 0,3 5-46 0 0,-1-1 30 0 0,-1 0 1 0 0,0 1 0 0 0,1 13-31 0 0,4 36 8 0 0,-4 1 0 0 0,-3 0 0 0 0,-3 56-8 0 0,0-80 27 0 0,2 0-1 0 0,1 0 1 0 0,3 0 0 0 0,2-1 0 0 0,2 0 0 0 0,10 24-27 0 0,-14-45 12 0 0,9 28 275 0 0,22 46-287 0 0,-18-48 512 0 0,6 24-512 0 0,-9-21 100 0 0,10 15-100 0 0,-16-38-6 0 0,-2 0 0 0 0,0 1 0 0 0,-2 2 6 0 0,10 31-6 0 0,-13-39 13 0 0,0-1 1 0 0,-2 1-1 0 0,-1-1 1 0 0,-1 1-1 0 0,-1 0 0 0 0,-1 0 1 0 0,-2 9-8 0 0,3-12 59 0 0,0 0 0 0 0,1 0-1 0 0,2 2-58 0 0,0 24 172 0 0,2 16 138 0 0,4 4-310 0 0,-3-28 12 0 0,-2 1 1 0 0,-2-1-1 0 0,-1 0 1 0 0,-3 13-13 0 0,-11 46 291 0 0,-23 79-291 0 0,8-46 381 0 0,-14 35-95 0 0,35-127-272 0 0,1 0 0 0 0,3 1 1 0 0,1 0-1 0 0,2 0 0 0 0,1 0 1 0 0,2 0-1 0 0,2 0 0 0 0,8 28-14 0 0,1-13-2 0 0,-3-1 1 0 0,-2 2-1 0 0,-1 10 2 0 0,-6-13 23 0 0,-2-1-1 0 0,-2 2-22 0 0,1-31 36 0 0,2 0-1 0 0,2 18-35 0 0,0-18 69 0 0,-2 1 1 0 0,-1 13-70 0 0,-10 111 264 0 0,-1-74-32 0 0,-3-37-24 0 0,13-29-184 0 0,-1 1-1 0 0,2-1 1 0 0,-1 0 0 0 0,1 1 0 0 0,0-1 0 0 0,0 1-1 0 0,2 1-23 0 0,-2-7-2 0 0,1 0-1 0 0,0-1 1 0 0,0 1-1 0 0,0 0 1 0 0,1-1-1 0 0,-1 1 1 0 0,0-1-1 0 0,2 2 3 0 0,-2-3 3 0 0,0 1-1 0 0,0-1 1 0 0,0 1 0 0 0,0-1-1 0 0,0 1 1 0 0,-1 0-1 0 0,1-1 1 0 0,0 1 0 0 0,-1 0-1 0 0,1 0 1 0 0,-1 0-1 0 0,0-1 1 0 0,0 1 0 0 0,1 0-1 0 0,-1 0 1 0 0,0 0-1 0 0,-1 1-2 0 0,-4 12 24 0 0,4-12-33 0 0,0-1-1 0 0,0 0 0 0 0,0 1 1 0 0,0-1-1 0 0,1 0 1 0 0,-1 1-1 0 0,1-1 0 0 0,0 1 1 0 0,0-1 9 0 0,-8 7 186 0 0,1-1-3950 0 0,7-8 2683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9:02.270"/>
    </inkml:context>
    <inkml:brush xml:id="br0">
      <inkml:brushProperty name="width" value="0.2" units="cm"/>
      <inkml:brushProperty name="height" value="0.2" units="cm"/>
      <inkml:brushProperty name="color" value="#E71224"/>
    </inkml:brush>
  </inkml:definitions>
  <inkml:trace contextRef="#ctx0" brushRef="#br0">0 743 2336 0 0,'9'-1'850'0'0,"7"-3"-877"0"0,0-2 0 0 0,0 0 1 0 0,-1-1-1 0 0,0 0 0 0 0,-1-1 0 0 0,7-5 27 0 0,13-10-706 0 0,-1-2-1 0 0,3-5 707 0 0,4-5-803 0 0,-2-3 0 0 0,25-32 803 0 0,61-88 176 0 0,-103 130-123 0 0,24-25-46 0 0,3 2 1 0 0,2 3 0 0 0,1 2-1 0 0,5 0-7 0 0,-46 37-33 0 0,26-22-87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9:03.366"/>
    </inkml:context>
    <inkml:brush xml:id="br0">
      <inkml:brushProperty name="width" value="0.2" units="cm"/>
      <inkml:brushProperty name="height" value="0.2" units="cm"/>
      <inkml:brushProperty name="color" value="#E71224"/>
    </inkml:brush>
  </inkml:definitions>
  <inkml:trace contextRef="#ctx0" brushRef="#br0">429 1554 8 0 0,'5'-4'0'0'0,"-2"0"0"0"0,0 0 0 0 0,1 1 0 0 0,-1 0 0 0 0,1 0 0 0 0,0 0 0 0 0,0 1 0 0 0,0-1 0 0 0,1 0 0 0 0,-4 3 0 0 0,-1 0 0 0 0,0 0 0 0 0,1 0 0 0 0,-1 1 0 0 0,0-1 0 0 0,1 0 0 0 0,-1 0 0 0 0,1 0 0 0 0,-1 0 0 0 0,0 0 0 0 0,1 1 0 0 0,-1-1 0 0 0,0 0 0 0 0,1 0 0 0 0,-1 1 0 0 0,0-1 0 0 0,1 0 0 0 0,-1 0 0 0 0,0 1 0 0 0,0-1 0 0 0,1 0 0 0 0,-1 1 0 0 0,0-1 0 0 0,0 0 0 0 0,0 1 0 0 0,0-1 0 0 0,1 0 0 0 0,-1 1 0 0 0,0-1 0 0 0,0 1 0 0 0,0-1 0 0 0,0 0 0 0 0,0 1 0 0 0,0-1 0 0 0,0 1 0 0 0,0-1 0 0 0,0 0 0 0 0,0 1 0 0 0,0-1 0 0 0,1 16 0 0 0,-4-1 23 0 0,0-1-1 0 0,0 0 1 0 0,-2 1-1 0 0,0-1 1 0 0,0 0-23 0 0,-2 3 96 0 0,-94 231 1870 0 0,18-51-532 0 0,-93 273 165 0 0,153-404-2050 0 0,-3 21 451 0 0,-4 40-1066 0 0,28-120 988 0 0,0 0 0 0 0,1 0 0 0 0,0 1-1 0 0,0-1 1 0 0,1 1 0 0 0,0-1-1 0 0,0 1 79 0 0,0-7-30 0 0,0 1 0 0 0,0-1 0 0 0,0 1 0 0 0,0-1 0 0 0,1 1 0 0 0,-1-1 0 0 0,0 0 0 0 0,1 1 0 0 0,-1-1 0 0 0,1 0 0 0 0,0 1 0 0 0,-1-1 0 0 0,1 0 0 0 0,0 1 0 0 0,0-1 0 0 0,0 0 0 0 0,0 0 0 0 0,0 0 0 0 0,0 0 0 0 0,0 0-1 0 0,0 0 1 0 0,0 0 0 0 0,0 0 0 0 0,1-1 0 0 0,-1 1 0 0 0,0 0 0 0 0,1-1 0 0 0,-1 1 0 0 0,0-1 0 0 0,1 1 0 0 0,-1-1 0 0 0,1 0 0 0 0,-1 1 0 0 0,0-1 0 0 0,1 0 0 0 0,0 0 30 0 0,3 0-121 0 0,0-1-1 0 0,-1 0 1 0 0,1 0 0 0 0,0 0 0 0 0,-1-1-1 0 0,1 1 1 0 0,-1-1 0 0 0,0 0 0 0 0,0 0 0 0 0,0-1-1 0 0,0 1 1 0 0,0-1 0 0 0,0 0 0 0 0,0 0 121 0 0,12-11-181 0 0,-1 0 1 0 0,9-12 180 0 0,-10 11-1 0 0,39-45 217 0 0,-2-2-1 0 0,-3-2 1 0 0,25-46-216 0 0,111-214 881 0 0,-73 121-176 0 0,-46 101 234 0 0,66-81-939 0 0,19-27 985 0 0,-87 116-641 0 0,3 3 0 0 0,64-66-344 0 0,7 15-679 0 0,19-6 679 0 0,-134 127-279 0 0,16-23 279 0 0,9-10-464 0 0,-37 46 477 0 0,-8 9 446 0 0,-14 15 83 0 0,2-5-389 0 0,1 1 1 0 0,0 0 0 0 0,1 1 0 0 0,0-1 0 0 0,1 1 0 0 0,0 1-1 0 0,1 0 1 0 0,1-1 0 0 0,-1 3-154 0 0,-7 17 267 0 0,-15 36-9 0 0,4 1 1 0 0,3 2-259 0 0,-14 83 18 0 0,16-65-20 0 0,-1 3-9 0 0,-23 90-7 0 0,-35 134-22 0 0,36-80-155 0 0,24-123 132 0 0,-26 90 63 0 0,19-135 102 0 0,19-56-78 0 0,1 0-1 0 0,0 1 0 0 0,0-1 1 0 0,1 1-1 0 0,1 0 0 0 0,1 0 1 0 0,0 0-1 0 0,0 1 0 0 0,2 11-23 0 0,0-25 0 0 0,0 0 0 0 0,0-1 0 0 0,0 1-1 0 0,0-1 1 0 0,0 1 0 0 0,0 0-1 0 0,0-1 1 0 0,0 1 0 0 0,0-1 0 0 0,0 1-1 0 0,1-1 1 0 0,-1 1 0 0 0,0 0-1 0 0,1-1 1 0 0,-1 1 0 0 0,0-1 0 0 0,1 0-1 0 0,-1 1 1 0 0,0-1 0 0 0,1 1 0 0 0,-1-1-1 0 0,1 1 1 0 0,-1-1 0 0 0,1 0-1 0 0,-1 1 1 0 0,1-1 0 0 0,-1 0 0 0 0,1 0-1 0 0,-1 1 1 0 0,1-1 1 0 0,0 0-1 0 0,0 0 0 0 0,0 0 0 0 0,0 0 1 0 0,0-1-1 0 0,0 1 0 0 0,0 0 0 0 0,0 0 1 0 0,0-1-1 0 0,0 1 0 0 0,0-1 0 0 0,0 1 1 0 0,0 0-1 0 0,0-1 0 0 0,0 0 0 0 0,28-23 3 0 0,26-40-198 0 0,-2-2-1 0 0,22-38 196 0 0,85-149-894 0 0,-88 135 233 0 0,94-152-440 0 0,100-232 1101 0 0,55-188 771 0 0,-264 578-885 0 0,6 3 0 0 0,72-94 114 0 0,-110 167-269 0 0,-1-1 0 0 0,-1-1 0 0 0,-3-1 0 0 0,-1-1 0 0 0,-1-3 269 0 0,-16 31-74 0 0,-2 10 20 0 0,1 0 1 0 0,-1 0-1 0 0,0 1 1 0 0,1-1-1 0 0,-1 0 1 0 0,1 0-1 0 0,0 0 1 0 0,-1 0-1 0 0,1 0 1 0 0,0 0 53 0 0,-10 5-554 0 0,1 2 182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9:03.839"/>
    </inkml:context>
    <inkml:brush xml:id="br0">
      <inkml:brushProperty name="width" value="0.2" units="cm"/>
      <inkml:brushProperty name="height" value="0.2" units="cm"/>
      <inkml:brushProperty name="color" value="#E71224"/>
    </inkml:brush>
  </inkml:definitions>
  <inkml:trace contextRef="#ctx0" brushRef="#br0">749 457 1288 0 0,'-209'562'2328'0'0,"84"-246"-814"0"0,2-31-558 0 0,21-56-334 0 0,63-118-424 0 0,4 3 0 0 0,4 8-198 0 0,-21 71-9 0 0,46-174-31 0 0,0 0-112 0 0,0 0 0 0 0,1 0 1 0 0,2 0-1 0 0,0 1 0 0 0,0 11 152 0 0,3-30-183 0 0,0-1-29 0 0,0 0 10 0 0,0 0 7 0 0,0 0 3 0 0,0 0 38 0 0,0 0 61 0 0,0 0 13 0 0,10-6 13 0 0,-1-4 126 0 0,-1 1 0 0 0,0-1 0 0 0,-1-1 0 0 0,0 1 0 0 0,3-7-59 0 0,2-3 89 0 0,103-162 785 0 0,85-184-874 0 0,147-306 220 0 0,-108 219-240 0 0,-180 335-65 0 0,84-159-950 0 0,-74 158-1515 0 0,28-28 2550 0 0,-56 86-480 0 0,-8 14 382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9:04.433"/>
    </inkml:context>
    <inkml:brush xml:id="br0">
      <inkml:brushProperty name="width" value="0.2" units="cm"/>
      <inkml:brushProperty name="height" value="0.2" units="cm"/>
      <inkml:brushProperty name="color" value="#E71224"/>
    </inkml:brush>
  </inkml:definitions>
  <inkml:trace contextRef="#ctx0" brushRef="#br0">713 0 736 0 0,'-128'256'2239'0'0,"71"-145"-1855"0"0,5 3 0 0 0,5 4-384 0 0,-80 240 97 0 0,37-97-8 0 0,35-106 15 0 0,7 3 0 0 0,-26 150-104 0 0,59-198-788 0 0,5 1 1 0 0,3 51 787 0 0,6-127-245 0 0,0 5-755 0 0,3 34 1000 0 0,-1-62-72 0 0,0 0 0 0 0,1 0 0 0 0,1 0 0 0 0,0-1 0 0 0,0 0 0 0 0,1 1 0 0 0,1-1 0 0 0,2 4 72 0 0,-6-13 29 0 0,0 0-1 0 0,0-1 0 0 0,0 1 1 0 0,0-1-1 0 0,0 1 1 0 0,0-1-1 0 0,0 1 0 0 0,1-1 1 0 0,-1 1-1 0 0,1-1 0 0 0,-1 0 1 0 0,1 0-1 0 0,-1 0 0 0 0,1 0 1 0 0,0 0-1 0 0,-1 0 0 0 0,1 0 1 0 0,0-1-1 0 0,0 1 0 0 0,0 0 1 0 0,-1-1-1 0 0,1 0 0 0 0,0 1 1 0 0,1-1-29 0 0,0 0 48 0 0,1-1 1 0 0,-1 1-1 0 0,1-1 0 0 0,-1 0 1 0 0,0 0-1 0 0,1 0 1 0 0,-1 0-1 0 0,0-1 1 0 0,0 1-1 0 0,0-1 1 0 0,0 0-1 0 0,3-2-48 0 0,5-4 100 0 0,0-1 0 0 0,-1-1 0 0 0,0 0-1 0 0,0-1 1 0 0,-1 1 0 0 0,3-6-100 0 0,50-70 134 0 0,-9 16-132 0 0,38-71-2 0 0,266-496-87 0 0,-284 494-1766 0 0,29-87 1853 0 0,-102 230 9 0 0,0 0 1 0 0,0-1-1 0 0,1 1 1 0 0,-1 0 0 0 0,0-1-1 0 0,0 1 1 0 0,0 0-1 0 0,1-1 1 0 0,-1 1 0 0 0,0 0-1 0 0,0-1 1 0 0,0 1 0 0 0,0 0-1 0 0,0-1 1 0 0,0 1-1 0 0,0 0 1 0 0,0-1 0 0 0,0 1-1 0 0,0-1 1 0 0,0 1 0 0 0,0 0-1 0 0,0-1 1 0 0,0 1-1 0 0,0 0 1 0 0,0-1 0 0 0,0 1-1 0 0,0 0 1 0 0,-1-1 0 0 0,1 1-1 0 0,0 0 1 0 0,0-1-1 0 0,0 1 1 0 0,-1 0 0 0 0,1-1-1 0 0,0 1 1 0 0,-1 0-10 0 0,-12 3 186 0 0,-15 15 90 0 0,15-5-126 0 0,1 0 0 0 0,1 0 0 0 0,0 1 0 0 0,0 0 0 0 0,2 1 0 0 0,0 0-1 0 0,0 1 1 0 0,2 0 0 0 0,-2 4-150 0 0,-9 28 103 0 0,2 0 0 0 0,-5 28-103 0 0,-27 105-12 0 0,-28 115-104 0 0,52-187-280 0 0,-5 81 396 0 0,14-41-462 0 0,12-104 335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9:05.756"/>
    </inkml:context>
    <inkml:brush xml:id="br0">
      <inkml:brushProperty name="width" value="0.2" units="cm"/>
      <inkml:brushProperty name="height" value="0.2" units="cm"/>
      <inkml:brushProperty name="color" value="#E71224"/>
    </inkml:brush>
  </inkml:definitions>
  <inkml:trace contextRef="#ctx0" brushRef="#br0">0 11 8370 0 0,'1'0'0'0'0,"-1"0"1"0"0,0 0 0 0 0,0 0-1 0 0,1 0 1 0 0,-1 0 0 0 0,0 0-1 0 0,1 0 1 0 0,-1 0-1 0 0,0 0 1 0 0,0 0 0 0 0,1 0-1 0 0,-1 0 1 0 0,0-1 0 0 0,0 1-1 0 0,0 0 1 0 0,1 0-1 0 0,-1 0 1 0 0,0 0 0 0 0,0 0-1 0 0,0 0 1 0 0,1-1 0 0 0,-1 1-1 0 0,0 0 1 0 0,0 0-1 0 0,0 0 1 0 0,0-1 0 0 0,1 1-1 0 0,-1 0 1 0 0,0 0 0 0 0,0-1-1 0 0,0 1 1 0 0,0 0-1 0 0,0 0 1 0 0,0 0 0 0 0,0-1-1 0 0,0 1 1 0 0,0 0 0 0 0,0-1-1 0 0,0 1 1 0 0,0 0-1 0 0,0 0 1 0 0,0-1 0 0 0,0 1-1 0 0,0 0 1 0 0,0 0 0 0 0,0-1-1 0 0,0 1 1 0 0,0 0 0 0 0,0 0-1 0 0,0 0 1 0 0,0-1-1 0 0,0 1 1 0 0,-1 0 0 0 0,1 0-1 0 0,0-1 1 0 0,0 1 0 0 0,0 0-1 0 0,0 0 1 0 0,-1 0-1 0 0,27 6-45 0 0,-12 0 46 0 0,0 1-1 0 0,-1 0 1 0 0,0 0 0 0 0,0 2-1 0 0,-1-1 1 0 0,0 2 0 0 0,-1-1 0 0 0,0 2-1 0 0,-1-1 1 0 0,0 2 0 0 0,3 4-1 0 0,10 16-63 0 0,-2 1 1 0 0,-1 2-1 0 0,13 32 63 0 0,41 115-169 0 0,-21-48 118 0 0,68 131-101 0 0,-4-12-283 0 0,-84-178-1366 0 0,4-1-1 0 0,3-2 1 0 0,45 59 1801 0 0,-65-102-947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9:06.799"/>
    </inkml:context>
    <inkml:brush xml:id="br0">
      <inkml:brushProperty name="width" value="0.2" units="cm"/>
      <inkml:brushProperty name="height" value="0.2" units="cm"/>
      <inkml:brushProperty name="color" value="#E71224"/>
    </inkml:brush>
  </inkml:definitions>
  <inkml:trace contextRef="#ctx0" brushRef="#br0">133 485 5041 0 0,'-5'-3'138'0'0,"-1"0"-1"0"0,1 0 1 0 0,0-1-1 0 0,0 0 1 0 0,0 0 0 0 0,0 0-138 0 0,4 3 15 0 0,0 1 1 0 0,1-1 0 0 0,-1 1 0 0 0,1-1 0 0 0,-1 1 0 0 0,1-1-1 0 0,-1 0 1 0 0,1 1 0 0 0,-1-1 0 0 0,1 0 0 0 0,-1 1-1 0 0,1-1 1 0 0,0 0 0 0 0,-1 0 0 0 0,1 1 0 0 0,0-1 0 0 0,0 0-1 0 0,0 0 1 0 0,-1 0 0 0 0,1 0 0 0 0,0 1 0 0 0,0-1-1 0 0,0 0 1 0 0,0 0 0 0 0,1 0 0 0 0,-1 1 0 0 0,0-1 0 0 0,0 0-1 0 0,0 0 1 0 0,1 0 0 0 0,-1 1 0 0 0,0-1 0 0 0,1 0-1 0 0,-1 1 1 0 0,0-1 0 0 0,1 0 0 0 0,-1 1 0 0 0,1-1 0 0 0,0 0-1 0 0,-1 1 1 0 0,1-1 0 0 0,-1 1 0 0 0,1-1 0 0 0,0 1 0 0 0,-1-1-1 0 0,1 1 1 0 0,0-1 0 0 0,0 1 0 0 0,-1 0 0 0 0,1-1-1 0 0,0 1-15 0 0,4-2 54 0 0,0-1 0 0 0,0 1-1 0 0,0 0 1 0 0,0 0 0 0 0,1 0-1 0 0,-1 1 1 0 0,0 0-1 0 0,1 0 1 0 0,0 1 0 0 0,-1-1-1 0 0,1 1 1 0 0,-1 0-1 0 0,1 0 1 0 0,1 1-54 0 0,2 1 61 0 0,-1 0 0 0 0,-1 0-1 0 0,1 1 1 0 0,0 0 0 0 0,-1 0-1 0 0,1 1 1 0 0,-1 0 0 0 0,0 0 0 0 0,1 2-61 0 0,16 12 96 0 0,-2 1 1 0 0,0 2-1 0 0,-2 0 1 0 0,19 24-97 0 0,-29-33-19 0 0,19 22 22 0 0,2-2 0 0 0,0-1 0 0 0,3-1 0 0 0,0-2 0 0 0,2-1 0 0 0,1-2 0 0 0,1-2 0 0 0,28 13-3 0 0,-49-28 32 0 0,1 1 1 0 0,-2 0-1 0 0,1 2 0 0 0,-1 0 1 0 0,-1 0-1 0 0,0 2 0 0 0,0 0 1 0 0,-1 0-1 0 0,-1 2 0 0 0,-1-1 1 0 0,6 9-33 0 0,-18-22 6 0 0,2 3-5 0 0,1-1 1 0 0,-1 1 0 0 0,1-1-1 0 0,0 0 1 0 0,0 1-1 0 0,0-1 1 0 0,0-1 0 0 0,2 3-2 0 0,-4-5-46 0 0,-1 0 6 0 0,0 0 7 0 0,5-2-37 0 0,-1 0 63 0 0,-1 0 0 0 0,1 0 0 0 0,-1-1 0 0 0,0 1-1 0 0,1-1 1 0 0,-1 0 0 0 0,-1 0 0 0 0,1 0-1 0 0,0-1 1 0 0,-1 1 0 0 0,1-1 0 0 0,-1 1-1 0 0,0-2 8 0 0,28-58-117 0 0,-18 35 36 0 0,13-35-77 0 0,-3-2 0 0 0,-3 0-1 0 0,10-61 159 0 0,7-28-3 0 0,-27 124 33 0 0,4-17-154 0 0,-2 1-1 0 0,-2-6 125 0 0,-7 37-31 0 0,0 1 1 0 0,-1-1-1 0 0,-1 1 1 0 0,-1-1-1 0 0,0 1 1 0 0,-1-1-1 0 0,0 1 1 0 0,-1-1-1 0 0,-1 0 31 0 0,2 10 24 0 0,0-1 0 0 0,-1 0-1 0 0,1 1 1 0 0,-1-1-1 0 0,-1 1 1 0 0,1 0 0 0 0,-1 0-1 0 0,0 0 1 0 0,0 1 0 0 0,0-1-1 0 0,-1 1 1 0 0,1 0 0 0 0,-1 0-1 0 0,0 1 1 0 0,0-1 0 0 0,-1 1-1 0 0,1 0 1 0 0,-1 0 0 0 0,1 1-1 0 0,-1 0 1 0 0,0 0 0 0 0,0 0-1 0 0,0 1 1 0 0,0 0 0 0 0,0 0-1 0 0,0 0 1 0 0,0 1-1 0 0,0 0 1 0 0,-1 0 0 0 0,1 0-1 0 0,0 1 1 0 0,0 0 0 0 0,0 0-1 0 0,-1 1-23 0 0,-79 19 96 0 0,-45 18-96 0 0,61-19 1 0 0,49-16 2 0 0,1 2 0 0 0,1 0 1 0 0,-1 1-1 0 0,-10 7-3 0 0,-44 25 374 0 0,2 3 0 0 0,-26 23-374 0 0,37-19-87 0 0,-3-3 1 0 0,-1-2-1 0 0,-55 24 87 0 0,114-62-567 0 0,-1-1 0 0 0,0 1-1 0 0,0-1 1 0 0,0-1 0 0 0,0 1 0 0 0,0-1 0 0 0,0 0 0 0 0,-3-1 567 0 0,-2 0-1724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9:08.509"/>
    </inkml:context>
    <inkml:brush xml:id="br0">
      <inkml:brushProperty name="width" value="0.2" units="cm"/>
      <inkml:brushProperty name="height" value="0.2" units="cm"/>
      <inkml:brushProperty name="color" value="#E71224"/>
    </inkml:brush>
  </inkml:definitions>
  <inkml:trace contextRef="#ctx0" brushRef="#br0">60 55 5065 0 0,'0'-2'15'0'0,"1"0"1"0"0,-1 0-1 0 0,1-1 0 0 0,-1 1 1 0 0,1 0-1 0 0,0 0 0 0 0,0 0 0 0 0,0 0 1 0 0,0 1-1 0 0,0-1 0 0 0,1 0 1 0 0,-1 0-1 0 0,1 1 0 0 0,-1-1 1 0 0,1 1-1 0 0,-1-1 0 0 0,1 1 1 0 0,0-1-1 0 0,0 1 0 0 0,-1 0 0 0 0,1 0 1 0 0,0 0-1 0 0,1 0-15 0 0,2-1-82 0 0,-1-1 1 0 0,1 1-1 0 0,0 1 0 0 0,0-1 1 0 0,0 1-1 0 0,0 0 1 0 0,0 0-1 0 0,0 0 0 0 0,1 1 82 0 0,-5 0-194 0 0,-1 0-48 0 0,0 0 70 0 0,0 0 26 0 0,0 0 16 0 0,0 0 90 0 0,0 0 48 0 0,0 0 31 0 0,0 0 27 0 0,0 0 24 0 0,0 0-25 0 0,0 0-1 0 0,0 0-1 0 0,0 0-30 0 0,6 18 27 0 0,0 5-86 0 0,-6-6-20 0 0,1-12-37 0 0,-1 1 0 0 0,0 0 0 0 0,0-1 0 0 0,0 1 0 0 0,-1-1 0 0 0,0 2 83 0 0,0-5-7 0 0,1-1-1 0 0,-1 1 1 0 0,1-1-1 0 0,-1 1 0 0 0,0-1 1 0 0,0 0-1 0 0,1 1 0 0 0,-1-1 1 0 0,0 0-1 0 0,0 0 0 0 0,0 1 1 0 0,0-1-1 0 0,-1 0 0 0 0,1 0 1 0 0,0 0-1 0 0,0 0 0 0 0,-1 0 1 0 0,1-1-1 0 0,0 1 0 0 0,-1 0 1 0 0,1-1-1 0 0,-1 1 0 0 0,1-1 1 0 0,-2 1 7 0 0,-5 1 82 0 0,-4 2 248 0 0,1-2 0 0 0,-1 1-1 0 0,-11 0-329 0 0,21-3 46 0 0,-1 1 0 0 0,1-1 0 0 0,-1 0 0 0 0,1 0 0 0 0,-1-1-1 0 0,1 1 1 0 0,-1 0 0 0 0,1-1 0 0 0,-1 0 0 0 0,1 1 0 0 0,-1-1 0 0 0,1 0 0 0 0,0 0 0 0 0,-1-1-1 0 0,1 1 1 0 0,0 0 0 0 0,0-1 0 0 0,0 1 0 0 0,0-1 0 0 0,0 0 0 0 0,0 0-46 0 0,1-1-137 0 0,-1 0 1 0 0,1 0-1 0 0,0 0 0 0 0,1 0 1 0 0,-1 0-1 0 0,0 0 0 0 0,1-1 1 0 0,0 1-1 0 0,0 0 0 0 0,0 0 1 0 0,0 0-1 0 0,0-1 0 0 0,1 1 1 0 0,-1 0-1 0 0,2-3 137 0 0,0-6-948 0 0,-1 4-38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49.788"/>
    </inkml:context>
    <inkml:brush xml:id="br0">
      <inkml:brushProperty name="width" value="0.2" units="cm"/>
      <inkml:brushProperty name="height" value="0.2" units="cm"/>
    </inkml:brush>
  </inkml:definitions>
  <inkml:trace contextRef="#ctx0" brushRef="#br0">19 221 3865 0 0,'-3'-5'206'0'0,"1"1"0"0"0,-1-1 0 0 0,1 1 0 0 0,0-1 0 0 0,1 0 0 0 0,-1 0 0 0 0,1 0 0 0 0,0 0 0 0 0,0 0 0 0 0,0-4-206 0 0,2 6 65 0 0,-1 1-1 0 0,0-1 0 0 0,1 1 0 0 0,-1-1 0 0 0,1 1 0 0 0,-1-1 0 0 0,1 1 0 0 0,0 0 1 0 0,0-1-1 0 0,1 1 0 0 0,-1 0 0 0 0,0 0 0 0 0,1-1 0 0 0,-1 1 0 0 0,1 0 1 0 0,0 1-1 0 0,-1-1 0 0 0,1 0 0 0 0,0 0 0 0 0,0 1 0 0 0,2-2-64 0 0,17-11 20 0 0,0 1-1 0 0,1 1 0 0 0,0 0 0 0 0,1 2 1 0 0,0 1-1 0 0,1 1 0 0 0,0 0-19 0 0,10 0-62 0 0,1 1-1 0 0,0 1 0 0 0,0 3 0 0 0,23-1 63 0 0,42 3-2523 0 0,86 11 2523 0 0,-145-7-149 0 0,-2 0-198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9:09.908"/>
    </inkml:context>
    <inkml:brush xml:id="br0">
      <inkml:brushProperty name="width" value="0.2" units="cm"/>
      <inkml:brushProperty name="height" value="0.2" units="cm"/>
      <inkml:brushProperty name="color" value="#E71224"/>
    </inkml:brush>
  </inkml:definitions>
  <inkml:trace contextRef="#ctx0" brushRef="#br0">1 186 1144 0 0,'0'-10'456'0'0,"0"8"-203"0"0,-1 1 0 0 0,1-1-1 0 0,0 1 1 0 0,0-1 0 0 0,1 0-1 0 0,-1 1 1 0 0,0-1 0 0 0,0 1 0 0 0,1-1-1 0 0,-1 1 1 0 0,1-1 0 0 0,-1 1 0 0 0,1-1-1 0 0,0 1 1 0 0,0 0 0 0 0,-1-1 0 0 0,1 1-1 0 0,0 0 1 0 0,0-1 0 0 0,0 1-1 0 0,1 0 1 0 0,-1 0-253 0 0,7-9-6 0 0,9-11 260 0 0,1 2 0 0 0,5-3-254 0 0,-16 15 28 0 0,0 1 0 0 0,1 0 1 0 0,-1 1-1 0 0,1 0 0 0 0,0 0 1 0 0,1 1-1 0 0,-1 0 0 0 0,6-1-28 0 0,1-1-28 0 0,36-9-91 0 0,-48 14 112 0 0,0 0-1 0 0,1 1 0 0 0,-1 0 1 0 0,0-1-1 0 0,1 1 0 0 0,-1 0 1 0 0,0 1-1 0 0,1-1 0 0 0,-1 0 1 0 0,0 1-1 0 0,0 0 0 0 0,1 0 1 0 0,1 1 7 0 0,-2 0-1 0 0,0-1 0 0 0,0 2 0 0 0,0-1 0 0 0,0 0 0 0 0,0 1 0 0 0,-1-1 0 0 0,1 1 0 0 0,-1 0 0 0 0,0 0 0 0 0,1 0 0 0 0,-2 0 0 0 0,1 0 0 0 0,0 0 0 0 0,0 1 0 0 0,-1-1 1 0 0,0 0-1 0 0,0 1 0 0 0,0-1 0 0 0,0 2 1 0 0,2 10 86 0 0,-1 0 0 0 0,0 0 0 0 0,-1 0 0 0 0,-1 2-86 0 0,1 7 216 0 0,0 5 508 0 0,-4 27-724 0 0,1-38 75 0 0,1-1 1 0 0,1 1-1 0 0,0 0 0 0 0,2-1 0 0 0,0 1 0 0 0,4 14-75 0 0,27 76 56 0 0,-15-52-964 0 0,-2 0 0 0 0,1 15 908 0 0,-9-37-1344 0 0,-5-17 538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9:10.812"/>
    </inkml:context>
    <inkml:brush xml:id="br0">
      <inkml:brushProperty name="width" value="0.2" units="cm"/>
      <inkml:brushProperty name="height" value="0.2" units="cm"/>
      <inkml:brushProperty name="color" value="#E71224"/>
    </inkml:brush>
  </inkml:definitions>
  <inkml:trace contextRef="#ctx0" brushRef="#br0">195 222 968 0 0,'0'-1'74'0'0,"0"0"-1"0"0,0 1 1 0 0,0-1-1 0 0,-1 0 1 0 0,1 1-1 0 0,0-1 1 0 0,-1 1-1 0 0,1-1 1 0 0,-1 1-1 0 0,1-1 1 0 0,0 1-1 0 0,-1-1 1 0 0,1 1-1 0 0,-1-1 1 0 0,1 1-1 0 0,-1 0 1 0 0,0-1-1 0 0,1 1 1 0 0,-1 0-1 0 0,1-1 1 0 0,-1 1-1 0 0,0 0 1 0 0,1 0 0 0 0,-1 0-1 0 0,0 0 1 0 0,1-1-1 0 0,-1 1 1 0 0,1 0-1 0 0,-1 0 1 0 0,0 0-1 0 0,1 0 1 0 0,-1 0-1 0 0,0 0 1 0 0,1 1-1 0 0,-1-1 1 0 0,0 0-74 0 0,-1 0-24 0 0,0 0 0 0 0,0 0 0 0 0,0 1 0 0 0,0-1 1 0 0,0 1-1 0 0,0-1 0 0 0,0 1 0 0 0,0 0 0 0 0,0 0 0 0 0,0 0 1 0 0,0 0-1 0 0,-2 1 24 0 0,-87 79 1428 0 0,85-74-1357 0 0,0 0 0 0 0,1 0 0 0 0,0 1 1 0 0,0-1-1 0 0,1 1 0 0 0,0 0 0 0 0,1 1 0 0 0,-1-1 0 0 0,2 0 1 0 0,-1 1-1 0 0,0 7-71 0 0,0-5-8 0 0,2 1 1 0 0,-1-1-1 0 0,2 1 1 0 0,-1-1-1 0 0,1 1 0 0 0,1-1 1 0 0,0 1-1 0 0,1-1 1 0 0,1 1 7 0 0,-2-5 8 0 0,2 1 1 0 0,-1-1-1 0 0,1 0 1 0 0,0 0-1 0 0,1-1 0 0 0,-1 1 1 0 0,1-1-1 0 0,1 0 1 0 0,-1 0-1 0 0,1 0 1 0 0,0 0-1 0 0,1-1 1 0 0,-1 0-1 0 0,1 0 0 0 0,0 0 1 0 0,2 0-9 0 0,11 7 81 0 0,2-1-1 0 0,-1-1 1 0 0,2-1 0 0 0,13 4-81 0 0,20 8-66 0 0,-50-18 62 0 0,0 0 1 0 0,1 0-1 0 0,-1 0 0 0 0,0 0 1 0 0,-1 1-1 0 0,1 0 0 0 0,-1 0 1 0 0,1 0-1 0 0,-1 1 0 0 0,0-1 1 0 0,-1 1-1 0 0,2 2 4 0 0,5 9-18 0 0,-1 1-1 0 0,-1 0 1 0 0,2 6 18 0 0,-2-5-4 0 0,-7-14-18 0 0,0-1-1 0 0,0 0 1 0 0,0 1 0 0 0,-1-1-1 0 0,1 1 1 0 0,-1 0 0 0 0,0-1-1 0 0,0 1 1 0 0,0-1 0 0 0,0 1-1 0 0,-1 0 1 0 0,1-1-1 0 0,-1 1 1 0 0,0-1 0 0 0,0 1-1 0 0,0-1 1 0 0,-1 0 0 0 0,1 1-1 0 0,-1-1 1 0 0,0 0-1 0 0,1 0 1 0 0,-2 0 0 0 0,1 0-1 0 0,0-1 1 0 0,0 1 0 0 0,-2 0 22 0 0,-9 10-170 0 0,0 0 0 0 0,-1-1 1 0 0,-1-1-1 0 0,-10 7 170 0 0,17-12-12 0 0,-3 2 32 0 0,1-1 1 0 0,-1 0-1 0 0,0-1 0 0 0,-1 0 0 0 0,0-1 1 0 0,1 0-1 0 0,-2 0 0 0 0,1-2 0 0 0,0 1 1 0 0,-10 0-21 0 0,21-4 11 0 0,-1 0 0 0 0,1 0 0 0 0,-1-1 0 0 0,0 1 1 0 0,1 0-1 0 0,-1 0 0 0 0,1-1 0 0 0,-1 1 0 0 0,1-1 0 0 0,0 0 1 0 0,-1 1-1 0 0,1-1 0 0 0,-1 0 0 0 0,1 0 0 0 0,0 0 0 0 0,0 0 1 0 0,0 0-1 0 0,-1 0 0 0 0,1 0 0 0 0,0 0 0 0 0,0 0 1 0 0,0-1-1 0 0,1 1 0 0 0,-1 0 0 0 0,0-1 0 0 0,0 1 0 0 0,1-1 1 0 0,-1 1-1 0 0,1 0 0 0 0,-1-1 0 0 0,1 1 0 0 0,0-1 0 0 0,-1 0 1 0 0,1 1-1 0 0,0-1-11 0 0,-1-7 26 0 0,0 0 0 0 0,0 0 0 0 0,1 0 0 0 0,0 0 0 0 0,1-5-26 0 0,4-12 15 0 0,0 1-1 0 0,2-1 1 0 0,0 1 0 0 0,2 1-1 0 0,3-5-14 0 0,3-11-4 0 0,44-114-26 0 0,22-62 174 0 0,-34 83-331 0 0,52-100 187 0 0,-85 195-1571 0 0,-14 37 1238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9:11.945"/>
    </inkml:context>
    <inkml:brush xml:id="br0">
      <inkml:brushProperty name="width" value="0.2" units="cm"/>
      <inkml:brushProperty name="height" value="0.2" units="cm"/>
      <inkml:brushProperty name="color" value="#E71224"/>
    </inkml:brush>
  </inkml:definitions>
  <inkml:trace contextRef="#ctx0" brushRef="#br0">86 387 2449 0 0,'-1'-1'49'0'0,"1"1"1"0"0,0 0 0 0 0,0-1-1 0 0,-1 1 1 0 0,1 0 0 0 0,-1 0 0 0 0,1-1-1 0 0,0 1 1 0 0,-1 0 0 0 0,1 0 0 0 0,0-1-1 0 0,-1 1 1 0 0,1 0 0 0 0,-1 0 0 0 0,1 0-1 0 0,-1 0 1 0 0,1 0 0 0 0,-1 0 0 0 0,1 0-1 0 0,0 0 1 0 0,-1 0 0 0 0,1 0-1 0 0,-1 0 1 0 0,1 0 0 0 0,-1 0 0 0 0,1 0-1 0 0,-1 0 1 0 0,1 0 0 0 0,0 0 0 0 0,-1 1-1 0 0,1-1 1 0 0,-1 0 0 0 0,1 0 0 0 0,0 0-1 0 0,-1 1 1 0 0,1-1 0 0 0,-1 0 0 0 0,1 1-1 0 0,0-1 1 0 0,-1 0 0 0 0,1 1 0 0 0,0-1-1 0 0,0 0 1 0 0,-1 1 0 0 0,1-1-1 0 0,0 1 1 0 0,0-1 0 0 0,0 0 0 0 0,-1 1-50 0 0,-1 2-214 0 0,-6 5 322 0 0,2 0 1 0 0,-1 0 0 0 0,1 0 0 0 0,1 1-1 0 0,-1 0 1 0 0,1 0 0 0 0,1 0 0 0 0,0 1-1 0 0,0-1 1 0 0,1 1 0 0 0,-1 5-109 0 0,3-10 16 0 0,0 1 1 0 0,1 0-1 0 0,-1 0 1 0 0,1-1-1 0 0,0 1 1 0 0,1 0-1 0 0,-1 0 1 0 0,1-1-1 0 0,1 1 1 0 0,-1 0-1 0 0,1-1 0 0 0,0 0 1 0 0,0 1-1 0 0,0-1 1 0 0,1 0-1 0 0,0 0 1 0 0,0 0-1 0 0,0 0 1 0 0,0 0-1 0 0,4 2-16 0 0,-2-1 3 0 0,1 1-1 0 0,0-1 1 0 0,1-1-1 0 0,-1 1 1 0 0,1-1-1 0 0,0-1 1 0 0,0 1-1 0 0,1-1 1 0 0,-1 0-1 0 0,1-1 1 0 0,4 2-3 0 0,1-1 44 0 0,0-1 0 0 0,1-1 1 0 0,0 0-1 0 0,0 0 0 0 0,0-1 1 0 0,8-1-45 0 0,-17 0 31 0 0,0 0-1 0 0,0 1 1 0 0,0 0 0 0 0,0 0 0 0 0,0 0-1 0 0,0 1 1 0 0,-1 0 0 0 0,1-1 0 0 0,0 2 0 0 0,-1-1-1 0 0,0 1 1 0 0,1-1 0 0 0,-1 1 0 0 0,0 0 0 0 0,0 1-1 0 0,0-1-30 0 0,10 11 42 0 0,-1 1 0 0 0,0 0 0 0 0,6 12-42 0 0,25 27 19 0 0,-34-45-6 0 0,-7-7-23 0 0,0 1 0 0 0,0 0 1 0 0,0 1-1 0 0,0-1 0 0 0,-1 0 0 0 0,1 1 0 0 0,-1 0 0 0 0,0-1 10 0 0,-1-1-6 0 0,-1-1-1 0 0,1 1 1 0 0,-1-1 0 0 0,0 0-1 0 0,0 1 1 0 0,1-1 0 0 0,-1 1-1 0 0,0-1 1 0 0,0 1 0 0 0,-1-1-1 0 0,1 0 1 0 0,0 1 0 0 0,0-1-1 0 0,-1 1 1 0 0,1-1 0 0 0,-1 0-1 0 0,1 1 1 0 0,-1-1 0 0 0,1 0-1 0 0,-1 1 1 0 0,0-1 0 0 0,0 0-1 0 0,0 0 1 0 0,0 0 0 0 0,0 0-1 0 0,0 0 1 0 0,0 0 6 0 0,-7 7 8 0 0,-2 0 1 0 0,1-1-1 0 0,-1 0 1 0 0,0 0-1 0 0,0-1 1 0 0,-1-1 0 0 0,0 0-1 0 0,0 0 1 0 0,0-1-1 0 0,0 0 1 0 0,-1-1-1 0 0,1 0 1 0 0,-1-1-1 0 0,0-1 1 0 0,-5 1-9 0 0,14-2 13 0 0,0 0-1 0 0,-1 0 1 0 0,1 0 0 0 0,0-1 0 0 0,0 1 0 0 0,0-1-1 0 0,0 0 1 0 0,0 0 0 0 0,0 0 0 0 0,0 0-1 0 0,0 0 1 0 0,0 0 0 0 0,0-1 0 0 0,0 0 0 0 0,1 0-1 0 0,-1 0-12 0 0,-2-2 5 0 0,0 0-1 0 0,1-1 0 0 0,0 1 0 0 0,0-1 1 0 0,0 0-1 0 0,1 0 0 0 0,0 0 0 0 0,-2-3-4 0 0,-2-7 33 0 0,1 0 1 0 0,0-1-1 0 0,1 1 0 0 0,0-1 0 0 0,2 0 0 0 0,-1-1-33 0 0,-1-18 154 0 0,2-1 1 0 0,1 1-1 0 0,2-1 0 0 0,1 0 0 0 0,6-34-154 0 0,1 22 10 0 0,2 1 0 0 0,2 1 0 0 0,1 0 0 0 0,6-8-10 0 0,12-15-26 0 0,3 1 0 0 0,2 2 0 0 0,18-19 26 0 0,-51 78-5 0 0,20-35-136 0 0,-22 41-40 0 0,-1 1 163 0 0,0-1 1 0 0,0 1-1 0 0,0 0 1 0 0,0 0-1 0 0,0 0 1 0 0,0-1-1 0 0,0 1 1 0 0,-1 0 0 0 0,1 0-1 0 0,0-1 1 0 0,0 1-1 0 0,0 0 1 0 0,0 0-1 0 0,0 0 1 0 0,0 0-1 0 0,-1-1 1 0 0,1 1-1 0 0,0 0 1 0 0,0 0-1 0 0,0 0 1 0 0,0 0 0 0 0,-1 0-1 0 0,1-1 1 0 0,0 1-1 0 0,0 0 1 0 0,0 0-1 0 0,-1 0 1 0 0,1 0-1 0 0,0 0 1 0 0,0 0-1 0 0,0 0 1 0 0,-1 0 17 0 0,-2 1-163 0 0,-1 1 0 0 0,1 0 1 0 0,0 0-1 0 0,0 1 0 0 0,0-1 0 0 0,0 0 0 0 0,0 1 1 0 0,0 0-1 0 0,1 0 0 0 0,-2 2 163 0 0,-3 1-127 0 0,-14 16-299 0 0,-4 4 329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1T15:19:13.066"/>
    </inkml:context>
    <inkml:brush xml:id="br0">
      <inkml:brushProperty name="width" value="0.2" units="cm"/>
      <inkml:brushProperty name="height" value="0.2" units="cm"/>
      <inkml:brushProperty name="color" value="#E71224"/>
    </inkml:brush>
  </inkml:definitions>
  <inkml:trace contextRef="#ctx0" brushRef="#br0">0 1 3201 0 0,'0'0'680'0'0,"0"0"-161"0"0,0 0-62 0 0,2 2-93 0 0,14 15-190 0 0,13 17-127 0 0,-1 0 0 0 0,17 29-47 0 0,22 57 41 0 0,-35-58-473 0 0,8 5 432 0 0,39 49-1453 0 0,-55-85 1393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06.065"/>
    </inkml:context>
    <inkml:brush xml:id="br0">
      <inkml:brushProperty name="width" value="0.2" units="cm"/>
      <inkml:brushProperty name="height" value="0.2" units="cm"/>
    </inkml:brush>
  </inkml:definitions>
  <inkml:trace contextRef="#ctx0" brushRef="#br0">299 0 10842 0 0,'-14'21'29'0'0,"0"0"-1"0"0,2 0 0 0 0,1 2 1 0 0,0-1-1 0 0,2 1 0 0 0,0 1 1 0 0,2 0-1 0 0,0 0 0 0 0,2 0 1 0 0,1 1-1 0 0,0-1 0 0 0,2 1-28 0 0,-2 165-1639 0 0,3-68-1973 0 0,-7 20 3612 0 0,-6-33-1660 0 0,-5-2 0 0 0,-10 26 1660 0 0,-70 208-1012 0 0,84-296 821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50.643"/>
    </inkml:context>
    <inkml:brush xml:id="br0">
      <inkml:brushProperty name="width" value="0.2" units="cm"/>
      <inkml:brushProperty name="height" value="0.2" units="cm"/>
    </inkml:brush>
  </inkml:definitions>
  <inkml:trace contextRef="#ctx0" brushRef="#br0">0 61 7226 0 0,'0'-2'63'0'0,"1"1"1"0"0,-1-1-1 0 0,0 1 1 0 0,1-1-1 0 0,-1 1 1 0 0,1-1-1 0 0,0 1 0 0 0,-1-1 1 0 0,1 1-1 0 0,0 0 1 0 0,0 0-1 0 0,0-1 1 0 0,0 1-1 0 0,0 0 1 0 0,0 0-1 0 0,0 0 1 0 0,0 0-1 0 0,0 0 1 0 0,1 0-1 0 0,-1 0 1 0 0,0 0-1 0 0,1 1 1 0 0,-1-1-1 0 0,1 0 1 0 0,-1 1-1 0 0,1-1 1 0 0,-1 1-1 0 0,1 0 1 0 0,0-1-64 0 0,8-1 47 0 0,0-1 1 0 0,1 2 0 0 0,0-1-1 0 0,0 2-47 0 0,-2-1 64 0 0,272-13-3267 0 0,-173 11 472 0 0,-57 1 1208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52.014"/>
    </inkml:context>
    <inkml:brush xml:id="br0">
      <inkml:brushProperty name="width" value="0.2" units="cm"/>
      <inkml:brushProperty name="height" value="0.2" units="cm"/>
    </inkml:brush>
  </inkml:definitions>
  <inkml:trace contextRef="#ctx0" brushRef="#br0">937 23 6785 0 0,'-15'9'319'0'0,"0"1"-1"0"0,1 0 0 0 0,0 2 0 0 0,1-1 0 0 0,0 2 0 0 0,-3 4-318 0 0,-24 30 984 0 0,-3 8-984 0 0,36-46 35 0 0,-397 507-46 0 0,343-448-63 0 0,-4-2 0 0 0,-9 3 74 0 0,12-11 1 0 0,44-41 4 0 0,9-10-3 0 0,1 0-1 0 0,0 1 1 0 0,0 0 0 0 0,1 1 0 0 0,0 0 0 0 0,0 0 0 0 0,-1 4-2 0 0,8-12 12 0 0,0-1-3 0 0,0 0-1 0 0,19-14 0 0 0,55-76-401 0 0,-5-3 0 0 0,17-35 393 0 0,-75 112-11 0 0,48-65-265 0 0,49-50 276 0 0,-93 114-22 0 0,67-70-205 0 0,3 4 0 0 0,45-31 227 0 0,-19 17-10 0 0,-73 59 260 0 0,-1-2 1 0 0,6-11-251 0 0,-43 50 16 0 0,0 1-1 0 0,0 1 0 0 0,0-1 0 0 0,0 0 0 0 0,0 0 0 0 0,0 0 0 0 0,0 1 0 0 0,1-1 0 0 0,-1 0 0 0 0,0 0 0 0 0,0 0 0 0 0,0 0 0 0 0,0 1 0 0 0,0-1 0 0 0,0 0 0 0 0,0 0 0 0 0,0 0 0 0 0,0 0 0 0 0,0 1 0 0 0,1-1 0 0 0,-1 0 0 0 0,0 0 0 0 0,0 0 0 0 0,0 0 0 0 0,0 0-1 0 0,0 1 1 0 0,1-1 0 0 0,-1 0 0 0 0,0 0 0 0 0,0 0 0 0 0,0 0 0 0 0,0 0 0 0 0,1 0 0 0 0,-1 0 0 0 0,0 0 0 0 0,0 0 0 0 0,0 0 0 0 0,1 0 0 0 0,-1 0 0 0 0,0 0 0 0 0,0 0 0 0 0,0 0 0 0 0,1 0 0 0 0,-1 0 0 0 0,0 0 0 0 0,0 0 0 0 0,0 0 0 0 0,0 0 0 0 0,1 0 0 0 0,-1 0-1 0 0,0 0 1 0 0,0 0 0 0 0,0 0 0 0 0,1 0 0 0 0,-1-1 0 0 0,0 1 0 0 0,0 0 0 0 0,0 0-15 0 0,-4 21-4 0 0,-21 28 52 0 0,-10 12-48 0 0,8-15 60 0 0,-6 19-60 0 0,25-48 6 0 0,2 0-1 0 0,-1 1 1 0 0,2-1 0 0 0,1 1 0 0 0,-3 17-6 0 0,1 39 49 0 0,3 69-49 0 0,2-142 1 0 0,1 1 0 0 0,0-1-1 0 0,0 0 1 0 0,0 1 0 0 0,0-1 0 0 0,0 0-1 0 0,1 1 1 0 0,-1-1 0 0 0,0 0-1 0 0,1 1 1 0 0,-1-1 0 0 0,0 0-1 0 0,1 1 1 0 0,0-1 0 0 0,-1 0-1 0 0,1 0 1 0 0,0 0 0 0 0,-1 0 0 0 0,1 0-1 0 0,0 0 1 0 0,0 0 0 0 0,0 0-1 0 0,0 0 1 0 0,0 0 0 0 0,1 1-1 0 0,0-2 1 0 0,0 1 0 0 0,0-1 1 0 0,-1 0-1 0 0,1 0 0 0 0,0 1 0 0 0,0-1 1 0 0,0 0-1 0 0,0-1 0 0 0,-1 1 0 0 0,1 0 1 0 0,0 0-1 0 0,0-1 0 0 0,0 1 1 0 0,-1-1-1 0 0,1 1 0 0 0,1-2-1 0 0,7-2-12 0 0,-1-1 0 0 0,0-1-1 0 0,0 1 1 0 0,0-1 0 0 0,0-1-1 0 0,-1 0 13 0 0,107-104-103 0 0,-10 8 72 0 0,132-92-297 0 0,-226 186 298 0 0,27-16-48 0 0,-28 20 68 0 0,-1-1-1 0 0,0 0 1 0 0,-1-1-1 0 0,5-3 11 0 0,-12 9 4 0 0,-1 1-9 0 0,0 0 0 0 0,-1 9 26 0 0,-4 0 10 0 0,1 0 1 0 0,-1-1-1 0 0,-1 1 1 0 0,-2 3-32 0 0,1-4 33 0 0,1 1 0 0 0,1 0-1 0 0,0 1 1 0 0,-1 2-33 0 0,0 2 28 0 0,0 1 0 0 0,1 0 0 0 0,1 1 0 0 0,1-1 0 0 0,0 1 0 0 0,1 0 0 0 0,0 0-1 0 0,1 0 1 0 0,1-1 0 0 0,1 1 0 0 0,0 0 0 0 0,1 0 0 0 0,1 0 0 0 0,0-1 0 0 0,1 1-1 0 0,1-1 1 0 0,1 0 0 0 0,0-1 0 0 0,0 1 0 0 0,2-1 0 0 0,-1 0 0 0 0,10 11-28 0 0,10 8-452 0 0,1 0 0 0 0,1-3-1 0 0,1 0 1 0 0,23 15 452 0 0,-36-30-678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52.836"/>
    </inkml:context>
    <inkml:brush xml:id="br0">
      <inkml:brushProperty name="width" value="0.2" units="cm"/>
      <inkml:brushProperty name="height" value="0.2" units="cm"/>
    </inkml:brush>
  </inkml:definitions>
  <inkml:trace contextRef="#ctx0" brushRef="#br0">220 0 5025 0 0,'0'0'468'0'0,"0"0"-322"0"0,0 0 111 0 0,0 0 136 0 0,0 0 1 0 0,0 0-108 0 0,-11 0 97 0 0,8 3-334 0 0,0 0 0 0 0,0 1 1 0 0,1-1-1 0 0,-1 0 0 0 0,1 1 0 0 0,0 0 0 0 0,0 0 0 0 0,0 1-49 0 0,-4 6 38 0 0,-26 49-306 0 0,3 1 1 0 0,2 1-1 0 0,4 1 1 0 0,2 1-1 0 0,3 1 0 0 0,-1 19 268 0 0,15-68 58 0 0,1 1-1 0 0,1-1 0 0 0,0 1 0 0 0,2 0 1 0 0,0-1-1 0 0,0 1 0 0 0,2 1-57 0 0,-1-12 78 0 0,0 1 0 0 0,0-1 0 0 0,1-1 0 0 0,-1 1 0 0 0,2 0 0 0 0,-1 0 0 0 0,1-1 0 0 0,-1 1 0 0 0,1-1 0 0 0,1 0 0 0 0,-1 0 0 0 0,1 0 0 0 0,0 0 0 0 0,0-1 0 0 0,0 1 0 0 0,1-1 0 0 0,0 0 0 0 0,0 0 0 0 0,0-1 0 0 0,5 3-78 0 0,3 1 50 0 0,1-1 0 0 0,0-1 0 0 0,0 0-1 0 0,1-1 1 0 0,-1-1 0 0 0,1 0 0 0 0,0 0 0 0 0,0-2 0 0 0,12 0-50 0 0,4-1-222 0 0,1-1 1 0 0,-1-2-1 0 0,0-1 0 0 0,8-4 222 0 0,-22 5-76 0 0,0-2 0 0 0,1 0 0 0 0,-2-1-1 0 0,1-1 1 0 0,-1 0 0 0 0,0-1 0 0 0,-1-1-1 0 0,1-1 1 0 0,-2 0 0 0 0,0 0 0 0 0,0-2-1 0 0,-1 0 1 0 0,0 0 0 0 0,-1-1-1 0 0,0-1 1 0 0,-1 0 0 0 0,-1 0 0 0 0,0-1-1 0 0,-1-1 1 0 0,-1 1 0 0 0,0-2 0 0 0,-1 1-1 0 0,-1-1 1 0 0,-1 0 0 0 0,0 0 0 0 0,-1 0-1 0 0,-1-1 1 0 0,1-8 76 0 0,-2 4 78 0 0,-1-1 1 0 0,-1 1-1 0 0,-1-1 0 0 0,-1 1 1 0 0,-1 0-1 0 0,-1 0 0 0 0,-1 0 0 0 0,-3-7-78 0 0,6 21 81 0 0,-1 1-1 0 0,0-1 0 0 0,-1 1 1 0 0,0-1-1 0 0,0 1 0 0 0,0 0 1 0 0,-1 0-1 0 0,0 1 0 0 0,0 0 1 0 0,-1 0-1 0 0,0 0 0 0 0,0 0 1 0 0,0 1-1 0 0,-1 0 0 0 0,1 0 0 0 0,-1 1 1 0 0,-1 0-1 0 0,1 0 0 0 0,0 1 1 0 0,-1-1-1 0 0,0 2 0 0 0,0-1 1 0 0,0 1-1 0 0,0 0-80 0 0,-16-1 47 0 0,1 0 0 0 0,0 2-1 0 0,-1 0 1 0 0,1 2 0 0 0,-1 1 0 0 0,1 0 0 0 0,-14 5-47 0 0,-41 10-307 0 0,-42 17 307 0 0,86-24-210 0 0,20-5-405 0 0,0-1 1 0 0,0 2-1 0 0,0 0 1 0 0,1 0-1 0 0,-10 7 615 0 0,13-6-552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53.223"/>
    </inkml:context>
    <inkml:brush xml:id="br0">
      <inkml:brushProperty name="width" value="0.2" units="cm"/>
      <inkml:brushProperty name="height" value="0.2" units="cm"/>
    </inkml:brush>
  </inkml:definitions>
  <inkml:trace contextRef="#ctx0" brushRef="#br0">797 1 3457 0 0,'0'0'857'0'0,"0"0"-58"0"0,0 0-35 0 0,0 0-97 0 0,0 0-103 0 0,0 0-92 0 0,-20-1 307 0 0,-32 19-701 0 0,1 2 0 0 0,1 2 0 0 0,1 3 0 0 0,-7 7-78 0 0,-184 122-534 0 0,73-43-1819 0 0,92-63-48 0 0,39-24 922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54.392"/>
    </inkml:context>
    <inkml:brush xml:id="br0">
      <inkml:brushProperty name="width" value="0.2" units="cm"/>
      <inkml:brushProperty name="height" value="0.2" units="cm"/>
    </inkml:brush>
  </inkml:definitions>
  <inkml:trace contextRef="#ctx0" brushRef="#br0">2 26 2705 0 0,'0'0'22'0'0,"0"0"1"0"0,0 0-1 0 0,0-1 1 0 0,-1 1 0 0 0,1 0-1 0 0,0 0 1 0 0,0-1-1 0 0,0 1 1 0 0,0 0-1 0 0,-1-1 1 0 0,1 1 0 0 0,0 0-1 0 0,0-1 1 0 0,0 1-1 0 0,0 0 1 0 0,0-1 0 0 0,0 1-1 0 0,0-1 1 0 0,0 1-1 0 0,0 0 1 0 0,0-1 0 0 0,0 1-1 0 0,0 0 1 0 0,0-1-1 0 0,1 1 1 0 0,-1 0-1 0 0,0-1 1 0 0,0 1 0 0 0,0 0-1 0 0,0 0 1 0 0,1-1-1 0 0,-1 1 1 0 0,0 0 0 0 0,0-1-1 0 0,0 1 1 0 0,1 0-1 0 0,-1 0 1 0 0,0-1 0 0 0,1 1-23 0 0,17-8 1023 0 0,23 3 287 0 0,332 6 1234 0 0,-200 3-2070 0 0,1241 69-121 0 0,-843-11-387 0 0,91 5-1170 0 0,-201-47-2014 0 0,-374-19 2255 0 0,0 3-131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55.980"/>
    </inkml:context>
    <inkml:brush xml:id="br0">
      <inkml:brushProperty name="width" value="0.2" units="cm"/>
      <inkml:brushProperty name="height" value="0.2" units="cm"/>
    </inkml:brush>
  </inkml:definitions>
  <inkml:trace contextRef="#ctx0" brushRef="#br0">1483 5 6329 0 0,'-3'-1'139'0'0,"1"0"-1"0"0,-1 0 0 0 0,0 1 1 0 0,0-1-1 0 0,1 1 0 0 0,-1 0 0 0 0,0 0 1 0 0,0 0-1 0 0,0 0 0 0 0,0 0 1 0 0,1 0-1 0 0,-1 1 0 0 0,0-1 1 0 0,0 1-1 0 0,1 0 0 0 0,-2 1-138 0 0,-46 20 293 0 0,37-15-214 0 0,-78 34-145 0 0,-2-3 0 0 0,-1-5 0 0 0,-2-4 0 0 0,-81 14 66 0 0,142-37 60 0 0,0-1 1 0 0,0-2-1 0 0,0-2 1 0 0,0 0 0 0 0,-1-3-1 0 0,1-1 1 0 0,0-1-1 0 0,1-2 1 0 0,-1-2-1 0 0,-22-8-60 0 0,41 10 25 0 0,1-1 0 0 0,0 0 0 0 0,0-1 0 0 0,1 0 0 0 0,-2-3-25 0 0,2 2-2 0 0,0 1 0 0 0,0 0 0 0 0,-1 1 0 0 0,0 0 0 0 0,-1 1 2 0 0,11 4-5 0 0,-1 1-1 0 0,1 0 1 0 0,-1 0-1 0 0,0 0 1 0 0,1 0-1 0 0,-1 1 1 0 0,0 0-1 0 0,0 0 1 0 0,1 1-1 0 0,-1 0 1 0 0,0 0 0 0 0,1 0-1 0 0,-1 0 1 0 0,0 1-1 0 0,1 0 1 0 0,-5 3 5 0 0,3-1 24 0 0,0 0 0 0 0,0 1-1 0 0,0 0 1 0 0,1 0 0 0 0,-1 1 0 0 0,2-1 0 0 0,-1 2 0 0 0,0-1 0 0 0,1 0 0 0 0,1 1 0 0 0,-2 1-24 0 0,-3 8 43 0 0,1 0 1 0 0,0 0 0 0 0,1 1 0 0 0,0 0 0 0 0,2 1-1 0 0,0-1 1 0 0,1 1 0 0 0,1 0 0 0 0,0 0-1 0 0,1 9-43 0 0,2-2-1 0 0,0 1-1 0 0,2 0 0 0 0,1-1 0 0 0,1 0 0 0 0,2 1 0 0 0,0-1 0 0 0,1-1 0 0 0,2 0 0 0 0,0 0 0 0 0,2 0 1 0 0,1-1-1 0 0,0-1 0 0 0,2 0 0 0 0,1 0 2 0 0,2 4-3 0 0,2-1 1 0 0,8 7 2 0 0,-21-24-1 0 0,1-2 0 0 0,0 1 1 0 0,1-1-1 0 0,-1 0 1 0 0,1 0-1 0 0,0-1 0 0 0,0 0 1 0 0,1-1-1 0 0,7 3 1 0 0,-9-5 1 0 0,0 1 1 0 0,0-1-1 0 0,0-1 0 0 0,0 0 1 0 0,1 0-1 0 0,-1 0 0 0 0,0-1 1 0 0,1 0-1 0 0,-1 0-1 0 0,-5 0 1 0 0,0 0-1 0 0,-1-1 1 0 0,1 1-1 0 0,-1 0 1 0 0,1-1 0 0 0,-1 1-1 0 0,1-1 1 0 0,-1 0 0 0 0,0 1-1 0 0,1-1 1 0 0,-1 0-1 0 0,0 0 1 0 0,1 0 0 0 0,-1 0-1 0 0,0 0 1 0 0,0 0 0 0 0,0 0-1 0 0,0 0 1 0 0,0 0-1 0 0,0-1 0 0 0,0 0 1 0 0,-1 0 0 0 0,1 0-1 0 0,-1 1 1 0 0,1-1-1 0 0,-1 0 1 0 0,0 0-1 0 0,0 0 1 0 0,0 0 0 0 0,0 0-1 0 0,0 0 1 0 0,0 0-1 0 0,0 1 1 0 0,0-1-1 0 0,-1 0 1 0 0,1 0 0 0 0,-1 0-1 0 0,0 0 1 0 0,0-1-1 0 0,-12-38 121 0 0,1-1 1 0 0,3 0 0 0 0,1 0-1 0 0,2-1 1 0 0,0-39-122 0 0,6 64 19 0 0,1 0 1 0 0,0 1-1 0 0,2-1 1 0 0,0 0-1 0 0,1 1 1 0 0,0 0-1 0 0,1 0 1 0 0,7-14-20 0 0,3-1-30 0 0,1 1 0 0 0,2 1 0 0 0,1 0 0 0 0,1 2 30 0 0,-19 26-33 0 0,6-9-42 0 0,1 1 0 0 0,0 0-1 0 0,1 1 1 0 0,2-3 75 0 0,-9 11-152 0 0,0-1 0 0 0,-1 0 0 0 0,1 1 0 0 0,0 0 0 0 0,0-1 1 0 0,0 1-1 0 0,0 0 0 0 0,0 0 0 0 0,0 0 0 0 0,0 0 0 0 0,0 0 0 0 0,0 0 1 0 0,0 1-1 0 0,1-1 0 0 0,-1 1 0 0 0,0-1 0 0 0,0 1 0 0 0,1 0 0 0 0,-1 0 1 0 0,0 0-1 0 0,0 0 0 0 0,1 1 0 0 0,-1-1 0 0 0,0 0 0 0 0,0 1 1 0 0,1 0-1 0 0,-1 0 152 0 0,1 1-1014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56.788"/>
    </inkml:context>
    <inkml:brush xml:id="br0">
      <inkml:brushProperty name="width" value="0.2" units="cm"/>
      <inkml:brushProperty name="height" value="0.2" units="cm"/>
    </inkml:brush>
  </inkml:definitions>
  <inkml:trace contextRef="#ctx0" brushRef="#br0">1408 12 7866 0 0,'-1'-1'44'0'0,"0"0"0"0"0,0 0 0 0 0,0 0 0 0 0,0 1 0 0 0,0-1 0 0 0,0 0 0 0 0,0 0 0 0 0,0 1 0 0 0,-1-1 0 0 0,1 0 0 0 0,0 1 0 0 0,0-1 0 0 0,0 1 0 0 0,-1 0 1 0 0,1-1-1 0 0,0 1 0 0 0,-1 0 0 0 0,1 0 0 0 0,0 0 0 0 0,0 0 0 0 0,-1 0 0 0 0,1 0 0 0 0,0 0 0 0 0,-1 0 0 0 0,1 1 0 0 0,0-1 0 0 0,-1 0 0 0 0,1 1 0 0 0,0-1 0 0 0,0 1 0 0 0,0-1 0 0 0,0 1 1 0 0,-1 0-1 0 0,1-1 0 0 0,0 1 0 0 0,0 0 0 0 0,0 0 0 0 0,0 0 0 0 0,0 0-44 0 0,-4 5 58 0 0,-1 0 0 0 0,1 1 0 0 0,0 0 0 0 0,0 0 0 0 0,-3 7-58 0 0,2-4 4 0 0,-88 137-647 0 0,-6-5 0 0 0,-7-5-1 0 0,-5-4 644 0 0,4-23-104 0 0,-5-5 0 0 0,-13 2 104 0 0,-6 5 44 0 0,-49 61-44 0 0,92-78-1964 0 0,-51 73 1964 0 0,121-142-67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57.225"/>
    </inkml:context>
    <inkml:brush xml:id="br0">
      <inkml:brushProperty name="width" value="0.2" units="cm"/>
      <inkml:brushProperty name="height" value="0.2" units="cm"/>
    </inkml:brush>
  </inkml:definitions>
  <inkml:trace contextRef="#ctx0" brushRef="#br0">46 1 9514 0 0,'-5'5'58'0'0,"1"0"0"0"0,0 1 0 0 0,0 0 0 0 0,1 0 1 0 0,0 0-1 0 0,0 0 0 0 0,0 0 0 0 0,1 1 0 0 0,-1-1 0 0 0,2 1 0 0 0,-1-1 0 0 0,0 6-58 0 0,-1 11-24 0 0,1 0 0 0 0,1 1 1 0 0,1 1 23 0 0,3 43-2316 0 0,9 47 2316 0 0,-5-46-1324 0 0,-4-45 1236 0 0,1 0 1 0 0,0 0-1 0 0,2 0 1 0 0,1-1-1 0 0,1 0 0 0 0,0 0 1 0 0,3 1 87 0 0,-10-21 84 0 0,1-1 0 0 0,-1 1 0 0 0,1-1 0 0 0,-1 1 0 0 0,1-1 0 0 0,0 0 1 0 0,0 0-1 0 0,0 0 0 0 0,0 0 0 0 0,0 0 0 0 0,0 0 0 0 0,1 0 0 0 0,-1-1 1 0 0,0 1-1 0 0,1-1 0 0 0,0 0 0 0 0,-1 0 0 0 0,1 0 0 0 0,0 0-84 0 0,2 0 40 0 0,-1 0-1 0 0,0-1 0 0 0,0 0 0 0 0,1 0 0 0 0,-1 0 1 0 0,0 0-1 0 0,1-1 0 0 0,-1 1 0 0 0,0-1 0 0 0,0 0 1 0 0,0 0-1 0 0,1-1-39 0 0,8-4-162 0 0,0 0 0 0 0,0 0 0 0 0,0-2 0 0 0,-1 1 1 0 0,0-2-1 0 0,0 1 0 0 0,1-3 162 0 0,4-6-722 0 0,0 0 0 0 0,-1-1 0 0 0,10-17 722 0 0,-7 10-96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57.583"/>
    </inkml:context>
    <inkml:brush xml:id="br0">
      <inkml:brushProperty name="width" value="0.2" units="cm"/>
      <inkml:brushProperty name="height" value="0.2" units="cm"/>
    </inkml:brush>
  </inkml:definitions>
  <inkml:trace contextRef="#ctx0" brushRef="#br0">0 421 1040 0 0,'4'-34'937'0'0,"1"0"-1"0"0,1 0 1 0 0,2 1-1 0 0,10-28-936 0 0,-18 60 122 0 0,0 1 23 0 0,0 0 50 0 0,0 0 6 0 0,1-1-161 0 0,-1 1 10 0 0,0-1-1 0 0,0 1 1 0 0,0-1-1 0 0,0 1 1 0 0,0-1 0 0 0,1 1-1 0 0,-1 0 1 0 0,0-1-1 0 0,1 1 1 0 0,-1-1 0 0 0,0 1-1 0 0,1-1 1 0 0,-1 1-1 0 0,0 0 1 0 0,1-1 0 0 0,-1 1-1 0 0,1 0 1 0 0,-1-1 0 0 0,0 1-1 0 0,1 0 1 0 0,-1 0-1 0 0,1 0 1 0 0,-1-1 0 0 0,1 1-1 0 0,-1 0 1 0 0,1 0-50 0 0,9-5 169 0 0,0 1 1 0 0,0 0-1 0 0,1 0 1 0 0,-1 1-1 0 0,1 1 0 0 0,0 0 1 0 0,1 0-170 0 0,48-12 469 0 0,134-43-137 0 0,2 7 0 0 0,22 6-332 0 0,-167 35-99 0 0,1 2 1 0 0,0 3-1 0 0,1 2 0 0 0,0 2 99 0 0,-47 0-160 0 0,0 0 0 0 0,0 1 0 0 0,0 0 0 0 0,0 1 0 0 0,0-1 0 0 0,0 1 0 0 0,2 1 160 0 0,-6-2-157 0 0,0 0-1 0 0,0 0 0 0 0,0 0 1 0 0,0 0-1 0 0,0 1 0 0 0,0-1 0 0 0,0 0 1 0 0,-1 1-1 0 0,1-1 0 0 0,-1 1 1 0 0,1 0-1 0 0,-1 0 0 0 0,0-1 1 0 0,1 1-1 0 0,-1 0 0 0 0,0 0 0 0 0,0 0 1 0 0,-1 0-1 0 0,1 0 0 0 0,0 0 1 0 0,0 2 157 0 0,1 6-111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58.375"/>
    </inkml:context>
    <inkml:brush xml:id="br0">
      <inkml:brushProperty name="width" value="0.2" units="cm"/>
      <inkml:brushProperty name="height" value="0.2" units="cm"/>
    </inkml:brush>
  </inkml:definitions>
  <inkml:trace contextRef="#ctx0" brushRef="#br0">122 9 7330 0 0,'0'0'36'0'0,"1"0"1"0"0,-1 0-1 0 0,0-1 1 0 0,0 1 0 0 0,0 0-1 0 0,0-1 1 0 0,0 1 0 0 0,0 0-1 0 0,0-1 1 0 0,0 1-1 0 0,0 0 1 0 0,0-1 0 0 0,0 1-1 0 0,0 0 1 0 0,-1 0 0 0 0,1-1-1 0 0,0 1 1 0 0,0 0-1 0 0,0-1 1 0 0,0 1 0 0 0,0 0-1 0 0,-1 0 1 0 0,1-1 0 0 0,0 1-1 0 0,0 0 1 0 0,0 0-1 0 0,-1 0 1 0 0,1-1 0 0 0,0 1-1 0 0,0 0 1 0 0,-1 0-1 0 0,1 0 1 0 0,0-1-37 0 0,-9 7 1273 0 0,-4 15-702 0 0,5 2-541 0 0,1 2-1 0 0,2-1 1 0 0,0 1-1 0 0,1 8-29 0 0,-3 11-154 0 0,-35 218-1646 0 0,39-238 1601 0 0,-11 74-302 0 0,13-84 520 0 0,1 0 0 0 0,0 0 0 0 0,1 0 0 0 0,0 1-1 0 0,4 11-18 0 0,-3-12 88 0 0,-1-8-23 0 0,0-1 0 0 0,0 1 0 0 0,0-1 0 0 0,1 1 0 0 0,0-1 1 0 0,0 0-1 0 0,2 4-65 0 0,-3-9 6 0 0,-1 1 0 0 0,1 0 0 0 0,-1-1 0 0 0,1 1 0 0 0,-1 0 0 0 0,1-1 0 0 0,-1 1 0 0 0,1-1 1 0 0,0 1-1 0 0,-1-1 0 0 0,1 0 0 0 0,0 1 0 0 0,-1-1 0 0 0,1 0 0 0 0,0 1 0 0 0,0-1 0 0 0,-1 0 0 0 0,1 0 1 0 0,0 1-1 0 0,0-1 0 0 0,-1 0 0 0 0,2 0-6 0 0,-1 0-6 0 0,1-1 1 0 0,0 1-1 0 0,0-1 0 0 0,-1 1 1 0 0,1-1-1 0 0,0 0 0 0 0,-1 1 1 0 0,1-1-1 0 0,0 0 1 0 0,-1 0-1 0 0,1 0 0 0 0,-1 0 1 0 0,0-1-1 0 0,2 0 6 0 0,1-3-60 0 0,1-1-1 0 0,-1 0 1 0 0,0-1-1 0 0,-1 1 1 0 0,1-1-1 0 0,-1 0 1 0 0,-1 1-1 0 0,1-2 61 0 0,4-9-91 0 0,31-58-653 0 0,4 2-1 0 0,9-8 745 0 0,-6 10-276 0 0,-15 23 247 0 0,2 1 1 0 0,14-13 28 0 0,-32 43 49 0 0,1 1 1 0 0,0 1-1 0 0,0 1 1 0 0,2 0-1 0 0,0 1 1 0 0,0 0-1 0 0,16-7-49 0 0,-26 17 79 0 0,0-1 0 0 0,0 2 0 0 0,0-1 0 0 0,0 1 0 0 0,0 0 0 0 0,1 0 0 0 0,-1 1 0 0 0,8 0-79 0 0,-13 0 27 0 0,0 1 0 0 0,0 0 1 0 0,0 0-1 0 0,0 0 0 0 0,0 0 0 0 0,0 1 0 0 0,0-1 1 0 0,0 1-1 0 0,0-1 0 0 0,0 1 0 0 0,0-1 0 0 0,-1 1 0 0 0,1 0 1 0 0,0 0-1 0 0,0 0 0 0 0,-1 0 0 0 0,1 0 0 0 0,0 1 1 0 0,-1-1-1 0 0,1 0 0 0 0,-1 1 0 0 0,0-1 0 0 0,1 1 1 0 0,-1 0-1 0 0,0-1 0 0 0,0 1 0 0 0,0 0 0 0 0,0 0 0 0 0,0-1 1 0 0,0 1-1 0 0,-1 0 0 0 0,1 0 0 0 0,-1 0 0 0 0,1 2-27 0 0,3 25 279 0 0,0 1 0 0 0,-2 0 0 0 0,-2 0 0 0 0,-2 19-279 0 0,-17 120 488 0 0,9-100-1186 0 0,4 1 0 0 0,1 12 698 0 0,5-69-371 0 0,0-4-115 0 0,0 1 0 0 0,1-1-1 0 0,-1 0 1 0 0,2 0-1 0 0,-1 0 487 0 0,5 12-1296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06.489"/>
    </inkml:context>
    <inkml:brush xml:id="br0">
      <inkml:brushProperty name="width" value="0.2" units="cm"/>
      <inkml:brushProperty name="height" value="0.2" units="cm"/>
    </inkml:brush>
  </inkml:definitions>
  <inkml:trace contextRef="#ctx0" brushRef="#br0">481 1 11394 0 0,'-41'113'-26'0'0,"6"2"-1"0"0,-3 31 27 0 0,-39 238-187 0 0,28-134-383 0 0,-20 38 570 0 0,15-120-1666 0 0,-31 56 1666 0 0,59-154-2207 0 0,19-51 1257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0:59.139"/>
    </inkml:context>
    <inkml:brush xml:id="br0">
      <inkml:brushProperty name="width" value="0.2" units="cm"/>
      <inkml:brushProperty name="height" value="0.2" units="cm"/>
    </inkml:brush>
  </inkml:definitions>
  <inkml:trace contextRef="#ctx0" brushRef="#br0">194 45 1696 0 0,'-3'-41'1089'0'0,"3"40"-931"0"0,0 1 57 0 0,0 0-78 0 0,0 0-133 0 0,0 0 0 0 0,0 1 0 0 0,0-1 0 0 0,0 0 0 0 0,0 0 0 0 0,0 0 0 0 0,0 0-1 0 0,0 0 1 0 0,0 0 0 0 0,0 0 0 0 0,0 0 0 0 0,1 0 0 0 0,-1 0 0 0 0,0 0 0 0 0,0 0 0 0 0,0 0-1 0 0,0 0 1 0 0,0 0 0 0 0,0 0 0 0 0,0 0 0 0 0,0 0 0 0 0,1 1 0 0 0,-1-1 0 0 0,0 0 0 0 0,0-1-1 0 0,0 1 1 0 0,0 0 0 0 0,0 0 0 0 0,0 0 0 0 0,0 0 0 0 0,1 0 0 0 0,-1 0 0 0 0,0 0 0 0 0,0 0-1 0 0,0 0 1 0 0,0 0 0 0 0,0 0 0 0 0,0 0 0 0 0,0 0 0 0 0,0 0 0 0 0,0 0 0 0 0,1 0-1 0 0,-1 0 1 0 0,0 0 0 0 0,0-1 0 0 0,0 1 0 0 0,0 0 0 0 0,0 0 0 0 0,0 0 0 0 0,0 0 0 0 0,0 0-1 0 0,0 0 1 0 0,0 0 0 0 0,0 0 0 0 0,0-1 0 0 0,0 1 0 0 0,0 0 0 0 0,0 0 0 0 0,0 0 0 0 0,0 0-1 0 0,0 0 1 0 0,0 0 0 0 0,0 0 0 0 0,0-1 0 0 0,0 1 0 0 0,0 0 0 0 0,0 0 0 0 0,0 0 0 0 0,0 0-1 0 0,0 0-3 0 0,1 0 13 0 0,0 1-1 0 0,0 0 0 0 0,0-1 1 0 0,0 1-1 0 0,0 0 0 0 0,0 0 1 0 0,0 0-1 0 0,0 0 0 0 0,0 0 1 0 0,0 0-1 0 0,0 0 0 0 0,-1 0 1 0 0,1 0-1 0 0,-1 0 0 0 0,1 0 1 0 0,0 1-1 0 0,-1-1 0 0 0,0 0 1 0 0,1 0-1 0 0,-1 1-12 0 0,1 3 111 0 0,0 0 0 0 0,0 0 0 0 0,-1 1-1 0 0,1-1 1 0 0,-2 5-111 0 0,0 7 396 0 0,-1-1 0 0 0,0 0 0 0 0,-4 8-396 0 0,-10 32 833 0 0,-24 52-833 0 0,-3 8 46 0 0,25-63-37 0 0,9-30-8 0 0,1 1 0 0 0,1 0 0 0 0,1 0 0 0 0,2 0 0 0 0,-2 21-1 0 0,0 38-85 0 0,-5 1-600 0 0,10-74 351 0 0,-1-1 1 0 0,-1 0 0 0 0,0 0 0 0 0,0 0-1 0 0,-4 6 334 0 0,4-6-31 0 0,-3 7-309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1:01.197"/>
    </inkml:context>
    <inkml:brush xml:id="br0">
      <inkml:brushProperty name="width" value="0.2" units="cm"/>
      <inkml:brushProperty name="height" value="0.2" units="cm"/>
    </inkml:brush>
  </inkml:definitions>
  <inkml:trace contextRef="#ctx0" brushRef="#br0">77 1757 3193 0 0,'-10'-5'769'0'0,"0"-1"1"0"0,1-1 0 0 0,0 1-1 0 0,-9-9-769 0 0,16 14 53 0 0,1-1 0 0 0,-1 1 0 0 0,0-1-1 0 0,1 0 1 0 0,-1 0 0 0 0,1 0-1 0 0,0 1 1 0 0,-1-1 0 0 0,1 0 0 0 0,0-1-1 0 0,0 1 1 0 0,0 0 0 0 0,1 0 0 0 0,-1 0-1 0 0,0-1 1 0 0,1 1 0 0 0,0 0-1 0 0,-1 0 1 0 0,1-1 0 0 0,0 1 0 0 0,0 0-1 0 0,0-1 1 0 0,0 1 0 0 0,1 0 0 0 0,-1-1-1 0 0,1 1 1 0 0,0-1-53 0 0,3-6 108 0 0,1-1 0 0 0,1 1 0 0 0,-1 0 0 0 0,2 0 0 0 0,-1 1 0 0 0,1 0 0 0 0,1-1-108 0 0,56-53 87 0 0,-47 47-74 0 0,130-115-180 0 0,6 5-1 0 0,5 8 0 0 0,120-64 168 0 0,-97 74-380 0 0,299-184-1473 0 0,-126 83 98 0 0,-89 54 418 0 0,-191 108 754 0 0,-3-3-1 0 0,24-23 584 0 0,-58 42-140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1:01.556"/>
    </inkml:context>
    <inkml:brush xml:id="br0">
      <inkml:brushProperty name="width" value="0.2" units="cm"/>
      <inkml:brushProperty name="height" value="0.2" units="cm"/>
    </inkml:brush>
  </inkml:definitions>
  <inkml:trace contextRef="#ctx0" brushRef="#br0">1 7 7626 0 0,'0'0'136'0'0,"2"-1"-34"0"0,1 0-82 0 0,-1 0-1 0 0,1 0 1 0 0,-1 0-1 0 0,1 1 0 0 0,-1-1 1 0 0,1 1-1 0 0,-1 0 0 0 0,1 0 1 0 0,-1 0-1 0 0,1 0 1 0 0,0 0-1 0 0,-1 0 0 0 0,1 1 1 0 0,0-1-20 0 0,45 12 98 0 0,-23-5-48 0 0,98 14-168 0 0,0-6 0 0 0,31-3 118 0 0,-45-4-494 0 0,-11-1-1095 0 0,0-5 1 0 0,0-3 0 0 0,26-8 1588 0 0,-81 4-420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1:01.944"/>
    </inkml:context>
    <inkml:brush xml:id="br0">
      <inkml:brushProperty name="width" value="0.2" units="cm"/>
      <inkml:brushProperty name="height" value="0.2" units="cm"/>
    </inkml:brush>
  </inkml:definitions>
  <inkml:trace contextRef="#ctx0" brushRef="#br0">1471 64 1456 0 0,'-65'28'2574'0'0,"20"-10"-1141"0"0,1 2 0 0 0,-35 23-1433 0 0,-53 45 1377 0 0,5 6 0 0 0,-67 66-1377 0 0,62-42-224 0 0,-14 26 224 0 0,133-131-7 0 0,-14 15-9 0 0,-23 20 16 0 0,41-41 7 0 0,0 0 0 0 0,0-1 0 0 0,-1 0 0 0 0,1 0 0 0 0,-1-1 0 0 0,-1 0 0 0 0,1-1 0 0 0,-5 2-7 0 0,11-5 7 0 0,1 0-1 0 0,0 0 1 0 0,-1-1-1 0 0,1 1 0 0 0,-1-1 1 0 0,1 1-1 0 0,-1-1 1 0 0,1 0-1 0 0,-1-1 0 0 0,1 1 1 0 0,-1 0-1 0 0,1-1 1 0 0,-1 0-1 0 0,1 0 0 0 0,-1 0 1 0 0,1 0-1 0 0,0-1 1 0 0,0 1-1 0 0,0-1 0 0 0,0 0 1 0 0,0 0-1 0 0,0 0 1 0 0,0 0-1 0 0,0 0 0 0 0,1-1 1 0 0,-1 1-1 0 0,1-1 1 0 0,0 0-1 0 0,0 1 0 0 0,0-1 1 0 0,0 0-1 0 0,0 0 1 0 0,1-1-1 0 0,-1 1 0 0 0,1 0 1 0 0,0 0-1 0 0,0-1 1 0 0,0 1-1 0 0,0-1 0 0 0,0-2-6 0 0,-7-67 373 0 0,1-71-373 0 0,6 87 16 0 0,-2 1 0 0 0,-2 0 0 0 0,-3 1 0 0 0,-3-3-16 0 0,1 15-52 0 0,-2 1 0 0 0,-2 1 0 0 0,-2 0 0 0 0,-1 1 1 0 0,-2 0-1 0 0,-16-22 52 0 0,9 32-1105 0 0,25 29 757 0 0,-1-1 0 0 0,0 1 0 0 0,0 0 1 0 0,1 0-1 0 0,-1 0 0 0 0,0 0 0 0 0,0 0 0 0 0,0 0 0 0 0,0 0 0 0 0,-1 0 348 0 0,0 1-1640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1:03.766"/>
    </inkml:context>
    <inkml:brush xml:id="br0">
      <inkml:brushProperty name="width" value="0.2" units="cm"/>
      <inkml:brushProperty name="height" value="0.2" units="cm"/>
    </inkml:brush>
  </inkml:definitions>
  <inkml:trace contextRef="#ctx0" brushRef="#br0">2082 1 5361 0 0,'-14'2'108'0'0,"0"1"0"0"0,1 0-1 0 0,0 1 1 0 0,0 1 0 0 0,0 0-1 0 0,0 0 1 0 0,1 1 0 0 0,0 1-1 0 0,0 0 1 0 0,-4 4-108 0 0,-21 18 219 0 0,1 0 0 0 0,-14 18-219 0 0,-2 1 170 0 0,-10 7-173 0 0,-2-3 0 0 0,-3-3 0 0 0,-2-2 0 0 0,-22 8 3 0 0,-64 24 14 0 0,-3-6 0 0 0,-95 27-14 0 0,208-85 275 0 0,0-2 0 0 0,-1-2 0 0 0,-1-2 1 0 0,1-2-1 0 0,-1-3 0 0 0,-1-1 0 0 0,1-2 1 0 0,0-3-1 0 0,0-1 0 0 0,-26-7-275 0 0,23 1 102 0 0,30 5-104 0 0,0 0 0 0 0,0 1 1 0 0,0 1-1 0 0,-1 1 0 0 0,1 1 0 0 0,0 0 0 0 0,-11 3 2 0 0,28-2-12 0 0,-1 0 0 0 0,0 0-1 0 0,0 0 1 0 0,1 0-1 0 0,-1 1 1 0 0,1 0-1 0 0,-1 0 1 0 0,1 0-1 0 0,-1 0 1 0 0,1 0-1 0 0,0 1 1 0 0,0-1-1 0 0,0 1 1 0 0,1 0-1 0 0,-1 0 1 0 0,-1 2 12 0 0,1 0-9 0 0,-1 1 0 0 0,2-1 0 0 0,-1 1 0 0 0,0 0 0 0 0,1-1-1 0 0,0 1 1 0 0,1 0 0 0 0,-1 1 0 0 0,1-1 0 0 0,1 0 9 0 0,-2 14 6 0 0,1 0 1 0 0,2 0-1 0 0,0 0 1 0 0,1 0-1 0 0,0 0 0 0 0,3 2-6 0 0,3 15 24 0 0,2 0 0 0 0,1-1 0 0 0,2 0 0 0 0,1-1 0 0 0,2-1 0 0 0,2 0 0 0 0,1-1 0 0 0,1-1 0 0 0,2-1 0 0 0,1-1 0 0 0,8 8-24 0 0,62 69 17 0 0,137 166-4 0 0,-210-248-12 0 0,-1-1 62 0 0,19 20-63 0 0,-27-36 130 0 0,-4-10 192 0 0,-7 1-302 0 0,1-1-1 0 0,-1 0 1 0 0,1 1-1 0 0,-1-1 1 0 0,0 0 0 0 0,0 1-1 0 0,1-1 1 0 0,-1 0-1 0 0,-1 1 1 0 0,1-1-1 0 0,0 0 1 0 0,0 0 0 0 0,-1 0-20 0 0,-8-65 102 0 0,3-4-102 0 0,-1-139-229 0 0,7 166 146 0 0,6-202-505 0 0,0-11 232 0 0,-7 222 343 0 0,-2 0 0 0 0,-2-11 13 0 0,3 34 42 0 0,-1 0 1 0 0,0 0-1 0 0,0 0 0 0 0,-2 1 0 0 0,1-1 1 0 0,-1 1-1 0 0,-1 0 0 0 0,-3-5-42 0 0,8 14 4 0 0,-1 0 0 0 0,0 0 0 0 0,1 0 0 0 0,-1 0 0 0 0,0 0 0 0 0,0 1 0 0 0,0-1 0 0 0,0 0 1 0 0,0 1-1 0 0,0 0 0 0 0,-1-1 0 0 0,1 1 0 0 0,0 0 0 0 0,-1 0 0 0 0,1 0 0 0 0,-1 1 0 0 0,1-1 0 0 0,-1 0 0 0 0,0 1 0 0 0,-1 0-4 0 0,2 0-55 0 0,1 0-1 0 0,-1 0 1 0 0,1 0-1 0 0,-1 1 1 0 0,1-1-1 0 0,-1 0 1 0 0,1 1-1 0 0,0-1 1 0 0,-1 1 0 0 0,1 0-1 0 0,0 0 1 0 0,-1-1-1 0 0,1 1 1 0 0,0 0-1 0 0,0 0 1 0 0,0 0-1 0 0,0 0 1 0 0,0 0 0 0 0,0 0-1 0 0,0 1 1 0 0,0-1-1 0 0,0 0 1 0 0,1 0-1 0 0,-1 1 1 0 0,0-1-1 0 0,1 0 1 0 0,-1 1 0 0 0,1-1-1 0 0,-1 1 1 0 0,1-1-1 0 0,0 1 1 0 0,0-1-1 0 0,0 0 1 0 0,0 1-1 0 0,0-1 1 0 0,0 2 55 0 0,-2 10-717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1:04.293"/>
    </inkml:context>
    <inkml:brush xml:id="br0">
      <inkml:brushProperty name="width" value="0.2" units="cm"/>
      <inkml:brushProperty name="height" value="0.2" units="cm"/>
    </inkml:brush>
  </inkml:definitions>
  <inkml:trace contextRef="#ctx0" brushRef="#br0">50 1 6993 0 0,'-1'1'31'0'0,"-1"0"-1"0"0,0 0 0 0 0,0 0 1 0 0,1 0-1 0 0,-1 0 0 0 0,0 1 1 0 0,1-1-1 0 0,0 1 0 0 0,-1-1 1 0 0,1 1-1 0 0,0-1 0 0 0,0 1 1 0 0,0 0-1 0 0,0-1 0 0 0,0 1 1 0 0,0 0-1 0 0,0 0 0 0 0,0 0 1 0 0,1 0-1 0 0,-1 0 0 0 0,1 0 1 0 0,0 0-1 0 0,-1 2-30 0 0,-1 10 20 0 0,1 1 0 0 0,0-1 0 0 0,1 4-20 0 0,-1 6 83 0 0,-12 379 6 0 0,10-188-465 0 0,3-215 373 0 0,-2 66-407 0 0,4 1 410 0 0,-1-46-805 0 0,2-1 0 0 0,0 1 1 0 0,1-1-1 0 0,1 0 0 0 0,3 8 805 0 0,-2-11-1142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1:04.776"/>
    </inkml:context>
    <inkml:brush xml:id="br0">
      <inkml:brushProperty name="width" value="0.2" units="cm"/>
      <inkml:brushProperty name="height" value="0.2" units="cm"/>
    </inkml:brush>
  </inkml:definitions>
  <inkml:trace contextRef="#ctx0" brushRef="#br0">803 0 7306 0 0,'-2'1'37'0'0,"-1"-1"0"0"0,0 0 0 0 0,0 1 0 0 0,0 0 1 0 0,0 0-1 0 0,0 0 0 0 0,0 0 0 0 0,1 0 0 0 0,-1 0 0 0 0,0 1 1 0 0,1-1-1 0 0,-1 1 0 0 0,1 0 0 0 0,0-1 0 0 0,-1 1 1 0 0,0 2-38 0 0,-6 5 14 0 0,0 1 1 0 0,1 1-1 0 0,-2 3-14 0 0,-5 7 59 0 0,-53 61-174 0 0,-2-3-1 0 0,-60 50 116 0 0,80-85-44 0 0,-2-2 0 0 0,-1-3-1 0 0,-3-1 1 0 0,-54 26 44 0 0,103-60 19 0 0,-46 20 14 0 0,49-22 11 0 0,-1 0 1 0 0,1-1-1 0 0,-1 0 0 0 0,0 0 0 0 0,1 0 1 0 0,-1-1-1 0 0,0 1 0 0 0,0-1 0 0 0,0 0 1 0 0,-2-1-45 0 0,7 1 16 0 0,-1 0 0 0 0,1 0 0 0 0,0 0 0 0 0,0-1 0 0 0,0 1 1 0 0,0 0-1 0 0,0 0 0 0 0,-1 0 0 0 0,1 0 0 0 0,0 0 0 0 0,0-1 0 0 0,0 1 1 0 0,0 0-1 0 0,0 0 0 0 0,0 0 0 0 0,0 0 0 0 0,0-1 0 0 0,0 1 0 0 0,0 0 1 0 0,0 0-1 0 0,0 0 0 0 0,0-1 0 0 0,0 1 0 0 0,0 0 0 0 0,0 0 0 0 0,0 0 1 0 0,0-1-1 0 0,0 1 0 0 0,0 0 0 0 0,0 0 0 0 0,0 0 0 0 0,0-1 0 0 0,0 1 1 0 0,0 0-1 0 0,0 0 0 0 0,0 0 0 0 0,0 0 0 0 0,0-1 0 0 0,1 1 0 0 0,-1 0 1 0 0,0 0-1 0 0,0 0 0 0 0,0 0 0 0 0,0 0 0 0 0,0-1 0 0 0,1 1 1 0 0,-1 0-1 0 0,0 0 0 0 0,0 0 0 0 0,0 0 0 0 0,1 0-16 0 0,11-9 50 0 0,10 6-33 0 0,1 0 0 0 0,-1 1-1 0 0,1 1 1 0 0,-1 2 0 0 0,1 0-1 0 0,-1 1 1 0 0,1 1 0 0 0,20 6-17 0 0,4 4-8 0 0,-1 2 1 0 0,-1 2 0 0 0,29 16 7 0 0,16 6-54 0 0,-39-17 0 0 0,-1 1 0 0 0,-1 2-1 0 0,4 6 55 0 0,-38-21-350 0 0,0 1 0 0 0,-1 0 0 0 0,-1 0 1 0 0,1 1-1 0 0,-2 1 0 0 0,0 1 0 0 0,-1-1 0 0 0,0 2 0 0 0,-1-1 0 0 0,-1 2 0 0 0,6 11 350 0 0,-5-8-120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1:05.352"/>
    </inkml:context>
    <inkml:brush xml:id="br0">
      <inkml:brushProperty name="width" value="0.2" units="cm"/>
      <inkml:brushProperty name="height" value="0.2" units="cm"/>
    </inkml:brush>
  </inkml:definitions>
  <inkml:trace contextRef="#ctx0" brushRef="#br0">2 36 5801 0 0,'0'0'49'0'0,"0"-1"-1"0"0,-1 1 0 0 0,1-1 0 0 0,0 1 1 0 0,0 0-1 0 0,0-1 0 0 0,0 1 1 0 0,0-1-1 0 0,0 1 0 0 0,0-1 0 0 0,0 1 1 0 0,0-1-1 0 0,0 1 0 0 0,0 0 1 0 0,0-1-1 0 0,0 1 0 0 0,1-1 0 0 0,-1 1 1 0 0,0-1-1 0 0,0 1 0 0 0,0 0 1 0 0,0-1-1 0 0,1 1 0 0 0,-1 0 0 0 0,0-1 1 0 0,1 1-1 0 0,-1 0 0 0 0,0-1 1 0 0,0 1-1 0 0,1 0 0 0 0,-1-1 0 0 0,1 1 1 0 0,-1 0-1 0 0,0 0 0 0 0,1-1 1 0 0,-1 1-1 0 0,1 0 0 0 0,-1 0 0 0 0,0 0 1 0 0,1 0-1 0 0,-1 0 0 0 0,1 0 1 0 0,-1 0-1 0 0,1-1 0 0 0,-1 1 0 0 0,0 0 1 0 0,1 0-1 0 0,-1 1 0 0 0,1-1 1 0 0,-1 0-1 0 0,1 0 0 0 0,-1 0 1 0 0,1 0-1 0 0,-1 0 0 0 0,0 0 0 0 0,1 1 1 0 0,-1-1-1 0 0,1 0 0 0 0,-1 0 1 0 0,0 0-1 0 0,1 1 0 0 0,-1-1 0 0 0,0 0 1 0 0,1 1-1 0 0,-1-1 0 0 0,0 0 1 0 0,0 1-1 0 0,1-1-48 0 0,2 3 12 0 0,0-1-1 0 0,0 1 1 0 0,0 0 0 0 0,-1 0 0 0 0,1 0 0 0 0,-1 0-1 0 0,2 2-11 0 0,1 8 65 0 0,1 1-1 0 0,-1-1 0 0 0,-1 1 0 0 0,-1-1 1 0 0,0 3-65 0 0,15 46 54 0 0,1-14 12 0 0,36 100-80 0 0,-24-46 29 0 0,-29-95-31 0 0,1-1 1 0 0,0 1-1 0 0,0-1 0 0 0,1 0 1 0 0,2 5 15 0 0,-5-10-6 0 0,1 1 1 0 0,-1 0 0 0 0,1 0 0 0 0,-1-1 0 0 0,1 1-1 0 0,-1-1 1 0 0,1 0 0 0 0,0 1 0 0 0,0-1 0 0 0,0 0-1 0 0,0 0 1 0 0,0 0 0 0 0,0 0 0 0 0,0 0-1 0 0,0-1 1 0 0,0 1 0 0 0,0 0 0 0 0,0-1 0 0 0,0 0-1 0 0,2 1 6 0 0,-2-2-7 0 0,0 1-1 0 0,-1 0 0 0 0,1-1 0 0 0,-1 1 1 0 0,1-1-1 0 0,-1 0 0 0 0,0 1 1 0 0,1-1-1 0 0,-1 0 0 0 0,1 0 0 0 0,-1 0 1 0 0,0 0-1 0 0,0 0 0 0 0,0 0 1 0 0,0 0-1 0 0,0-1 0 0 0,0 1 0 0 0,0 0 1 0 0,0-1-1 0 0,0 1 0 0 0,0 0 1 0 0,-1-1-1 0 0,1 1 8 0 0,13-37-8 0 0,-4-9 98 0 0,1-25-90 0 0,-4 20 102 0 0,5-8-102 0 0,-8 42-6 0 0,1-8 57 0 0,2-1 0 0 0,0 2-1 0 0,2-1 1 0 0,1 1 0 0 0,6-10-51 0 0,-13 29 2 0 0,0 0 0 0 0,1 1 0 0 0,0-1 0 0 0,-1 1 0 0 0,2 0 0 0 0,-1 0 0 0 0,1 0 1 0 0,-1 1-1 0 0,1 0 0 0 0,1 0 0 0 0,-1 0 0 0 0,0 0 0 0 0,1 1 0 0 0,0 0 0 0 0,0 0 0 0 0,0 0 0 0 0,0 1 0 0 0,0 0 0 0 0,1 0 0 0 0,-1 1 0 0 0,0-1 0 0 0,1 1 0 0 0,0 1 0 0 0,5-1-2 0 0,-2 2-15 0 0,-1 0 0 0 0,1 1 0 0 0,-1 0 0 0 0,0 1-1 0 0,1-1 1 0 0,-1 2 0 0 0,0-1 0 0 0,-1 1-1 0 0,1 1 1 0 0,-1 0 0 0 0,0 0 0 0 0,0 0 0 0 0,0 1-1 0 0,-1 0 1 0 0,0 1 0 0 0,0-1 0 0 0,0 2-1 0 0,3 4 16 0 0,3 4-53 0 0,-1 1-1 0 0,0 0 0 0 0,-2 0 0 0 0,0 1 1 0 0,0 1-1 0 0,-2-1 0 0 0,0 2 0 0 0,0 5 54 0 0,13 49-362 0 0,-11-34-392 0 0,1-1 0 0 0,3 0 0 0 0,6 11 754 0 0,-18-45-351 0 0,1 0 1 0 0,0 0 0 0 0,0 0-1 0 0,0 0 1 0 0,1 0 0 0 0,0 0-1 0 0,0-1 1 0 0,0 0 0 0 0,0 0-1 0 0,4 3 351 0 0,4 1-1115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1:05.769"/>
    </inkml:context>
    <inkml:brush xml:id="br0">
      <inkml:brushProperty name="width" value="0.2" units="cm"/>
      <inkml:brushProperty name="height" value="0.2" units="cm"/>
    </inkml:brush>
  </inkml:definitions>
  <inkml:trace contextRef="#ctx0" brushRef="#br0">149 217 2889 0 0,'4'-7'628'0'0,"-2"5"-209"0"0,0-1-1 0 0,0 0 1 0 0,0 0 0 0 0,-1 1 0 0 0,1-1 0 0 0,-1 0 0 0 0,0 0 0 0 0,0-1 0 0 0,0 1 0 0 0,-1 0 0 0 0,1 0 0 0 0,-1 0 0 0 0,1-1 0 0 0,-1-1-419 0 0,-17 6 819 0 0,15-1-818 0 0,0 0-1 0 0,0 0-1 0 0,0 1 0 0 0,0-1 0 0 0,0 0 1 0 0,0 1-1 0 0,1-1 0 0 0,-1 1 0 0 0,0 0 0 0 0,0 0 1 0 0,0 0-1 0 0,1 0 0 0 0,-1 0 0 0 0,0 0 1 0 0,1 0-1 0 0,-1 0 0 0 0,1 1 0 0 0,-1-1 1 0 0,1 0-1 0 0,0 1 0 0 0,-1 0 0 0 0,1-1 1 0 0,0 1-1 0 0,-1 1 1 0 0,-23 46-48 0 0,5-11 1 0 0,1 2 1 0 0,-9 29 46 0 0,23-55-54 0 0,2 1 0 0 0,-1-1 0 0 0,2 0 0 0 0,0 1 0 0 0,0-1 0 0 0,1 1 0 0 0,1 0 0 0 0,1-1 1 0 0,0 1-1 0 0,1 1 54 0 0,-2-12-28 0 0,1 1-19 0 0,0 1 0 0 0,0 0-1 0 0,0 0 1 0 0,1-1 0 0 0,0 1-1 0 0,0-1 1 0 0,1 1 47 0 0,-2-4-17 0 0,0-1-1 0 0,0 0 1 0 0,0 1 0 0 0,0-1-1 0 0,0 0 1 0 0,0 1 0 0 0,1-1-1 0 0,-1 0 1 0 0,0 0 0 0 0,1 0-1 0 0,-1 0 1 0 0,1 0 0 0 0,-1-1-1 0 0,1 1 1 0 0,0 0 0 0 0,-1-1-1 0 0,1 1 1 0 0,0-1 0 0 0,-1 1-1 0 0,1-1 1 0 0,0 0 0 0 0,0 0-1 0 0,-1 0 1 0 0,1 0 0 0 0,0 0-1 0 0,1 0 18 0 0,7-2-46 0 0,-1 1 0 0 0,1-2-1 0 0,-1 1 1 0 0,0-1 0 0 0,1-1-1 0 0,-1 1 1 0 0,0-2 0 0 0,-1 1 0 0 0,1-1-1 0 0,-1-1 1 0 0,0 1 0 0 0,5-6 46 0 0,5-4-31 0 0,-1-2 1 0 0,0 0-1 0 0,-1 0 1 0 0,10-16 30 0 0,-12 13 5 0 0,0-1 0 0 0,-1 0 0 0 0,-1-1-1 0 0,-1-1 1 0 0,-2 1 0 0 0,0-2 0 0 0,1-7-5 0 0,-5 17 29 0 0,-2-1-1 0 0,0 0 0 0 0,-1 0 1 0 0,0 0-1 0 0,-1 0 0 0 0,-1 0 1 0 0,0 0-1 0 0,-1 0 0 0 0,-1 0 1 0 0,0 0-1 0 0,-1 1 0 0 0,-4-11-28 0 0,6 21 16 0 0,-1 0 0 0 0,1-1-1 0 0,-1 1 1 0 0,-1 0 0 0 0,1 0-1 0 0,0 0 1 0 0,-1 1 0 0 0,0-1-1 0 0,0 0 1 0 0,0 1 0 0 0,0 0-1 0 0,0 0 1 0 0,-1 0-1 0 0,0 0 1 0 0,1 0 0 0 0,-1 1-1 0 0,0 0 1 0 0,0 0 0 0 0,-1-1-16 0 0,0 2-4 0 0,0-1-1 0 0,-1 1 1 0 0,1 0 0 0 0,0 0 0 0 0,-1 0 0 0 0,1 1 0 0 0,0-1-1 0 0,-1 1 1 0 0,1 1 0 0 0,-1-1 0 0 0,1 1 0 0 0,0 0 0 0 0,-1 0-1 0 0,1 1 1 0 0,0 0 0 0 0,-1 0 4 0 0,-5 2-231 0 0,-1 1 0 0 0,1 1-1 0 0,0 0 1 0 0,0 0 0 0 0,0 1-1 0 0,1 0 1 0 0,0 1 0 0 0,0 0-1 0 0,1 1 1 0 0,0 0 0 0 0,-4 7 231 0 0,12-15-82 0 0,-1 1 0 0 0,1 0 0 0 0,0 0 0 0 0,0-1 0 0 0,0 1 0 0 0,1 0 0 0 0,-1 0 1 0 0,0 0-1 0 0,1 0 0 0 0,-1 2 82 0 0,-1 6-499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1:06.405"/>
    </inkml:context>
    <inkml:brush xml:id="br0">
      <inkml:brushProperty name="width" value="0.2" units="cm"/>
      <inkml:brushProperty name="height" value="0.2" units="cm"/>
    </inkml:brush>
  </inkml:definitions>
  <inkml:trace contextRef="#ctx0" brushRef="#br0">3 361 10602 0 0,'0'0'224'0'0,"0"3"-113"0"0,-1 6-106 0 0,0 1 0 0 0,1-1 0 0 0,0 0 0 0 0,1 1 1 0 0,0-1-1 0 0,0 0 0 0 0,2 7-5 0 0,5 37-73 0 0,-7 26-527 0 0,0-20-1801 0 0,5 30 2401 0 0,-6-86-73 0 0,0 0 0 0 0,1 0 0 0 0,0 0 0 0 0,0 0 1 0 0,0 1-1 0 0,0-2 0 0 0,0 1 0 0 0,1 0 0 0 0,-1 0 0 0 0,1 0 0 0 0,-1-1 0 0 0,1 1 0 0 0,0-1 0 0 0,2 2 73 0 0,-3-3-21 0 0,0 0 1 0 0,0 0-1 0 0,1 0 0 0 0,-1 0 0 0 0,0 0 0 0 0,1-1 0 0 0,-1 1 0 0 0,1 0 0 0 0,-1-1 0 0 0,1 0 0 0 0,-1 1 0 0 0,1-1 0 0 0,-1 0 0 0 0,1 1 0 0 0,-1-1 0 0 0,1 0 0 0 0,-1 0 0 0 0,1 0 0 0 0,-1-1 0 0 0,1 1 0 0 0,0 0 0 0 0,-1 0 0 0 0,1-1 0 0 0,-1 1 0 0 0,0-1 0 0 0,1 1 0 0 0,-1-1 0 0 0,1 0 0 0 0,-1 0 0 0 0,1 0 21 0 0,11-8 14 0 0,0 0-1 0 0,-1-1 1 0 0,0 0-1 0 0,-1-1 0 0 0,0 0 1 0 0,-1 0-1 0 0,0-1 0 0 0,-1-1-13 0 0,22-32 173 0 0,14-29-173 0 0,-43 70 2 0 0,16-29 235 0 0,-1-2 1 0 0,-2 1 0 0 0,-2-2-1 0 0,-1 0 1 0 0,-1 0-1 0 0,3-30-237 0 0,-12 26 1082 0 0,-2 38-858 0 0,0 2-25 0 0,0 0-10 0 0,0 0-69 0 0,0 0-53 0 0,0 0-31 0 0,4 21-44 0 0,-2-7 5 0 0,0 0 1 0 0,0 0-1 0 0,2-1 1 0 0,-1 1-1 0 0,2-1 0 0 0,0 0 1 0 0,0 0-1 0 0,2 0 1 0 0,-1-1-1 0 0,1 0 1 0 0,1 0-1 0 0,7 8 3 0 0,-3-7-18 0 0,0-1 0 0 0,0 0 0 0 0,1-1 0 0 0,0 0 0 0 0,1-1 0 0 0,1 0 0 0 0,-1-1 0 0 0,1-1 0 0 0,1-1 0 0 0,4 2 18 0 0,-2-2-38 0 0,0 0 0 0 0,1-1 0 0 0,0-1 0 0 0,0-1 0 0 0,0-1 0 0 0,0 0 0 0 0,3-2 38 0 0,-8 0 25 0 0,0-1-1 0 0,-1-1 1 0 0,1-1-1 0 0,0 0 1 0 0,0-1-1 0 0,-1 0 0 0 0,1-1 1 0 0,-1 0-1 0 0,0-1 1 0 0,4-3-25 0 0,-2 1 45 0 0,1-1 1 0 0,-2-1-1 0 0,1 0 1 0 0,-2-1-1 0 0,1-1 1 0 0,-1 0-1 0 0,-1-1 1 0 0,0 0 0 0 0,0 0-1 0 0,3-8-45 0 0,-10 13 25 0 0,0 0 1 0 0,-1-1-1 0 0,1 1 1 0 0,-2-1-1 0 0,1 0 0 0 0,-1 0 1 0 0,-1-1-1 0 0,1 1 0 0 0,-1-1 1 0 0,-1 1-1 0 0,0-1 1 0 0,0 1-1 0 0,0-1 0 0 0,-1 0 1 0 0,-1 1-1 0 0,1-1 0 0 0,-2 0 1 0 0,1 1-1 0 0,-1-1 1 0 0,0 1-1 0 0,-1-3-25 0 0,-10-19-138 0 0,0 1 0 0 0,-2 0 1 0 0,-1 1-1 0 0,-1 0 0 0 0,-2 2 0 0 0,0 0 1 0 0,-2 1 137 0 0,19 22-389 0 0,-1 1 0 0 0,1-1 0 0 0,-1 1 0 0 0,0 0 0 0 0,1 0 0 0 0,-1 0 0 0 0,0 0 0 0 0,0 1 0 0 0,-3-2 389 0 0,4 2-135 0 0,2 1-437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06.983"/>
    </inkml:context>
    <inkml:brush xml:id="br0">
      <inkml:brushProperty name="width" value="0.2" units="cm"/>
      <inkml:brushProperty name="height" value="0.2" units="cm"/>
    </inkml:brush>
  </inkml:definitions>
  <inkml:trace contextRef="#ctx0" brushRef="#br0">5 40 8042 0 0,'0'0'564'0'0,"0"0"-420"0"0,-1 3-33 0 0,0 0-94 0 0,0-1 1 0 0,1 1-1 0 0,-1-1 1 0 0,1 1 0 0 0,0-1-1 0 0,0 1 1 0 0,0-1 0 0 0,0 1-1 0 0,0 0 1 0 0,0-1 0 0 0,1 1-1 0 0,0-1 1 0 0,-1 1 0 0 0,1-1-1 0 0,0 0 1 0 0,0 1 0 0 0,0-1-1 0 0,0 0 1 0 0,1 1-1 0 0,-1-1 1 0 0,1 0 0 0 0,-1 0-1 0 0,1 0 1 0 0,0 0 0 0 0,-1-1-1 0 0,3 2-17 0 0,3 4-43 0 0,0 0 0 0 0,1-1 0 0 0,0 0 1 0 0,1-1-1 0 0,-1 0 0 0 0,1 0 0 0 0,0-1 0 0 0,0 0 0 0 0,1 0 0 0 0,-1-1 0 0 0,1 0 0 0 0,0-1 0 0 0,-1 0 0 0 0,1-1 0 0 0,0 0 0 0 0,1 0 43 0 0,7 0-249 0 0,1-1-1 0 0,-1-1 1 0 0,1 0 0 0 0,-1-2-1 0 0,0 0 1 0 0,0-1 0 0 0,0 0-1 0 0,5-4 250 0 0,111-47-760 0 0,1 0 283 0 0,-107 45-53 0 0,-1 2-1 0 0,2 1 0 0 0,-1 1 0 0 0,2 2 531 0 0,9 0-916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1:06.874"/>
    </inkml:context>
    <inkml:brush xml:id="br0">
      <inkml:brushProperty name="width" value="0.2" units="cm"/>
      <inkml:brushProperty name="height" value="0.2" units="cm"/>
    </inkml:brush>
  </inkml:definitions>
  <inkml:trace contextRef="#ctx0" brushRef="#br0">0 103 7234 0 0,'6'1'218'0'0,"-1"0"1"0"0,0 0 0 0 0,0 0 0 0 0,0 0-1 0 0,0 1 1 0 0,0 0 0 0 0,-1 0 0 0 0,1 1 0 0 0,0-1-1 0 0,-1 1 1 0 0,0 0 0 0 0,2 1-219 0 0,49 42 629 0 0,-16-8-504 0 0,-2 2 0 0 0,-1 1 1 0 0,26 41-126 0 0,-44-54-50 0 0,0 0 0 0 0,-3 1 1 0 0,0 0-1 0 0,-2 1 0 0 0,-1 1 0 0 0,-1 0 1 0 0,-1 4 49 0 0,-9-31-30 0 0,0 1 0 0 0,0-1 0 0 0,-1 1 0 0 0,1 0 0 0 0,-1-1 0 0 0,-1 5 30 0 0,1 10-166 0 0,-5-21 202 0 0,1-1-32 0 0,1 1 0 0 0,0-1 0 0 0,0 0-1 0 0,0 0 1 0 0,0 0 0 0 0,0 0 0 0 0,1 0 0 0 0,0-1-1 0 0,-1 1 1 0 0,1-1 0 0 0,0 0 0 0 0,1 1 0 0 0,-1-1-1 0 0,1 0 1 0 0,-1 0 0 0 0,1 0 0 0 0,0-4-4 0 0,-4-17-29 0 0,1 1-1 0 0,0-17 30 0 0,3 28-16 0 0,-2-21-42 0 0,2-1 1 0 0,2 1 0 0 0,0-1 0 0 0,3 1 0 0 0,3-16 57 0 0,-2 28-16 0 0,0 0 0 0 0,2 0 0 0 0,0 1 1 0 0,1 0-1 0 0,1 0 0 0 0,1 1 0 0 0,1 0 0 0 0,11-16 16 0 0,-17 30 20 0 0,0 0 0 0 0,0 0 0 0 0,1 0 0 0 0,0 0 0 0 0,0 1 0 0 0,0 0 0 0 0,0 0-1 0 0,1 1 1 0 0,0 0 0 0 0,0 0 0 0 0,0 0 0 0 0,0 1 0 0 0,4-1-20 0 0,-6 2 23 0 0,1 1 0 0 0,0-1 1 0 0,-1 2-1 0 0,1-1 0 0 0,0 0 0 0 0,-1 1 1 0 0,1 0-1 0 0,0 0 0 0 0,-1 1 0 0 0,1 0 1 0 0,0 0-1 0 0,-1 0 0 0 0,1 1 0 0 0,-1-1 1 0 0,1 1-1 0 0,-1 1 0 0 0,0-1 0 0 0,0 1 1 0 0,1 0-24 0 0,9 7 51 0 0,1 1 0 0 0,-1 1 0 0 0,-1 0 1 0 0,0 1-1 0 0,11 14-51 0 0,14 21 173 0 0,5 10-173 0 0,21 27 137 0 0,-62-82-149 0 0,39 47 322 0 0,16 12-310 0 0,-43-47-328 0 0,1-1-1 0 0,0-1 0 0 0,1-1 0 0 0,0 0 0 0 0,1-1 0 0 0,3 0 329 0 0,-4-1-781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19.224"/>
    </inkml:context>
    <inkml:brush xml:id="br0">
      <inkml:brushProperty name="width" value="0.2" units="cm"/>
      <inkml:brushProperty name="height" value="0.2" units="cm"/>
    </inkml:brush>
  </inkml:definitions>
  <inkml:trace contextRef="#ctx0" brushRef="#br0">32 57 12059,'11'-57'-1297,"-24"93"1345,-2 32-248,0 1-104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19.922"/>
    </inkml:context>
    <inkml:brush xml:id="br0">
      <inkml:brushProperty name="width" value="0.2" units="cm"/>
      <inkml:brushProperty name="height" value="0.2" units="cm"/>
    </inkml:brush>
  </inkml:definitions>
  <inkml:trace contextRef="#ctx0" brushRef="#br0">47 111 2280,'11'-20'1050,"14"-34"1881,-23 50-2128,-1-1 0,0 0 0,0 0 0,0 0-1,0 0 1,-1-3-803,-9 19 154,4 5-168,0 0 0,1 0 1,1 0-1,0 1 0,1 12 14,-3 4-25,-17 184-295,-3 20-1149,18-197 1154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0.373"/>
    </inkml:context>
    <inkml:brush xml:id="br0">
      <inkml:brushProperty name="width" value="0.2" units="cm"/>
      <inkml:brushProperty name="height" value="0.2" units="cm"/>
    </inkml:brush>
  </inkml:definitions>
  <inkml:trace contextRef="#ctx0" brushRef="#br0">3 3 13315,'-2'-2'736,"2"2"-1080,0 7-384,13 14 704,-2-1-128,2-6-168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1.078"/>
    </inkml:context>
    <inkml:brush xml:id="br0">
      <inkml:brushProperty name="width" value="0.2" units="cm"/>
      <inkml:brushProperty name="height" value="0.2" units="cm"/>
    </inkml:brush>
  </inkml:definitions>
  <inkml:trace contextRef="#ctx0" brushRef="#br0">627 222 5297,'3'-17'510,"0"-1"1,-2 0-1,0 1 1,-1-1-1,-1 0 0,-1-2-510,1 15 34,0 0 0,0 1 1,0 0-1,-1-1 0,1 1 0,-1 0 0,0 0 0,0 0 0,-1 0 0,1 0 0,-1 0 1,0 0-1,0 1 0,0 0 0,0-1 0,0 1 0,-1 0 0,0 1 0,1-1 0,-1 1 0,0-1 1,0 1-1,-1 0 0,1 1 0,0-1 0,-4 0-34,-2 0 10,0 0 0,0 1 0,0 0 1,-1 1-1,1 0 0,0 1 0,-1 0 0,1 1 0,0-1 0,0 2 1,0 0-1,0 0 0,1 1 0,-1 0 0,1 0 0,-5 4-10,-2 2 13,0 0 0,1 0 0,0 2 0,0 0 1,2 0-1,0 1 0,0 1 0,-9 13-13,11-11-5,1 1 1,1 1-1,0 0 1,1 0 0,1 0-1,1 1 1,0 0-1,1 1 1,0 11 4,-4 35-23,4 0 0,2 16 23,-1 12-17,-2-15-141,-4-1-1,-9 35 159,7-64-322,-1 0 0,-3-1 1,-2-1-1,-9 17 322,6-23-316</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1.424"/>
    </inkml:context>
    <inkml:brush xml:id="br0">
      <inkml:brushProperty name="width" value="0.2" units="cm"/>
      <inkml:brushProperty name="height" value="0.2" units="cm"/>
    </inkml:brush>
  </inkml:definitions>
  <inkml:trace contextRef="#ctx0" brushRef="#br0">1 66 11394,'4'-7'705,"9"3"-705,7-1-80,9-1-40,6 2-225,14-1-231,7-1-48,10 0-144,2 3-112,-1-3-320,1 0 711,-5 3-7,3-1-40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9.520"/>
    </inkml:context>
    <inkml:brush xml:id="br0">
      <inkml:brushProperty name="width" value="0.2" units="cm"/>
      <inkml:brushProperty name="height" value="0.2" units="cm"/>
    </inkml:brush>
  </inkml:definitions>
  <inkml:trace contextRef="#ctx0" brushRef="#br0">649 393 7946,'30'-54'25,"-3"-1"0,-3-1 1,7-28-26,-28 76-9,-1 1-1,0-1 1,-1 1 0,1-1 0,-2 0 0,1 1 0,-1-1 0,0-5 9,0 11 6,-1-1 0,1 0 0,-1 0-1,0 1 1,1-1 0,-1 0 0,-1 1 0,1-1 0,0 1 0,0-1 0,-1 1 0,0-1 0,1 1 0,-1 0 0,0 0 0,0 0 0,0 0 0,0 0 0,0 1 0,-1-1 0,1 1 0,-1-1 0,1 1 0,-1 0 0,-1-1-6,-8-2 16,1 1 1,-1 1-1,1 0 1,-1 0 0,0 1-1,0 1 1,0 0-1,-2 1-16,-21 2 19,0 1-1,-7 4-18,-5 2 44,0 1 0,1 3 0,-27 13-44,48-16 31,0 1 0,1 0 0,0 2 0,1 1 0,0 1 0,2 1 1,-3 3-32,13-9 9,1 1 0,0 1 0,1-1 1,0 2-1,0-1 0,2 1 0,0 0 1,0 1-1,2 0 0,0 0 0,0 0 1,1 0-1,1 1 0,1-1 1,0 1-1,1 9-9,0-4-21,1 0 0,2-1 0,0 0 0,1 1 0,0-1 0,2 0 0,1 0 0,0-1 1,1 0-1,1 0 0,1 0 0,8 10 21,-11-19-77,1 0 0,1 0 0,0-1 1,0 0-1,1-1 0,0 0 0,1 0 0,-1-1 1,1 0-1,1-1 0,-1 0 0,1 0 1,0-2-1,1 1 0,2 0 77,9 1-140,-1-1 1,1-1-1,0 0 1,0-2-1,1-1 1,-1-1-1,15-2 140,54-7-352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30.003"/>
    </inkml:context>
    <inkml:brush xml:id="br0">
      <inkml:brushProperty name="width" value="0.2" units="cm"/>
      <inkml:brushProperty name="height" value="0.2" units="cm"/>
    </inkml:brush>
  </inkml:definitions>
  <inkml:trace contextRef="#ctx0" brushRef="#br0">453 295 3017,'32'-33'742,"-1"-2"1,-2-1-1,-2-1 1,5-13-743,-29 46 165,-1-1 0,0 1 0,0 0 0,0-1 0,0 0 0,-1 1 0,0-1 0,0 0 0,0 1 0,0-5-165,-1 7 58,-1 0 1,1 0 0,0 0 0,0 1 0,-1-1 0,1 0 0,-1 0-1,1 1 1,-1-1 0,0 0 0,0 1 0,0-1 0,0 1 0,0-1-1,0 1 1,0-1 0,0 1 0,-1 0 0,1 0 0,0 0 0,-1-1-1,1 1 1,-1 0 0,1 1 0,-1-1 0,0 0 0,1 0 0,-2 1-59,-5-3 100,0 1 0,0 0 0,-1 1 0,1 0 1,-1 0-1,1 1 0,-1 0 0,1 1 0,-1-1 1,1 2-1,-1-1 0,-2 2-100,-9 2 93,0 1 0,1 1 0,0 1 1,-10 6-94,4 0 33,0 1-1,1 2 1,1 0 0,1 1 0,0 2 0,2 0 0,0 1 0,1 1-1,-1 4-32,-2 3 13,3 1-1,0 0 0,2 2 0,1 0 1,2 1-1,1 0 0,-1 7-12,10-26-5,0-1-1,1 1 1,0 0 0,1-1-1,1 1 1,0 2 5,1-15-2,0 1 0,0-1 0,0 0 0,0 0 0,0 0 0,0 0 0,0 0 0,1 0 0,-1 0 0,0 0 0,0 0 0,1 0 0,-1 0 0,1 0 0,-1 0 0,1 0 0,0 0 0,-1-1 0,1 1 0,0 0 0,0 0 2,-1-1-3,1 1 1,0-1-1,0 0 0,0 0 1,-1 1-1,1-1 0,0 0 1,0 0-1,0 0 1,0 0-1,-1 0 0,1 0 1,0 0-1,0 0 1,0 0-1,0-1 0,-1 1 1,1 0-1,0-1 1,0 1 1,5-3-10,-1 0 0,0 0 0,0 0 0,0-1 0,0 0 0,4-4 11,20-24-17,-1-2 0,-1 0 1,-2-2-1,2-7 17,-5 9 23,0 0-1,2 2 0,2 1 1,1 0-1,4 0-22,-26 26 16,1 0-1,-1 1 1,1 0 0,0 0 0,1 0-1,-1 1 1,0 0 0,1 0 0,0 1-1,0 0 1,6-2-16,-9 4 14,0-1 0,0 1 0,0 0 0,0 0 0,0 1 1,0-1-1,0 1 0,0 0 0,-1 0 0,1 0 0,0 0 0,0 1 0,-1 0 0,1-1 0,-1 1 0,1 0 0,-1 1 0,0-1 1,0 1-1,0-1 0,0 1 0,0 1-14,6 7 35,0 1 0,-1 0 0,-1 0 1,0 0-1,0 1 0,-1 0 0,-1 1 0,0-1 0,-1 2-35,10 37-13,5 40 13,-19-92-2,8 49-122,10 48-685,-16-87 689,1 1 0,1-1 0,0 0 0,0 0 1,1-1-1,0 1 0,5 5 120,6 2-375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30.453"/>
    </inkml:context>
    <inkml:brush xml:id="br0">
      <inkml:brushProperty name="width" value="0.2" units="cm"/>
      <inkml:brushProperty name="height" value="0.2" units="cm"/>
    </inkml:brush>
  </inkml:definitions>
  <inkml:trace contextRef="#ctx0" brushRef="#br0">465 1 9954,'0'-1'280,"-8"1"32,-3 3-358,1 0 0,0 0 0,0 1 0,0 1 0,0 0 0,1 0 0,0 1 0,-6 4 46,-68 44-420,37-26 295,2 2 0,1 1 0,1 3 0,-21 23 125,58-52 10,1-1 0,0 1 0,0 0 0,1 0 0,-1 1 0,1-1-1,0 1 1,1 0 0,0-1 0,-1 1 0,0 5-10,3-7 7,-1-1 0,1 1 1,0-1-1,0 1 0,0-1 0,1 0 0,-1 1 0,1-1 0,-1 1 0,1-1 1,0 0-1,1 0 0,-1 1 0,0-1 0,1 0 0,0 0 0,0 0 0,0-1 0,0 1 1,0 0-1,3 1-7,5 6 21,1-1 1,0 0 0,0-1-1,1-1 1,0 0-1,0 0 1,5 1-22,30 11 168,17 4-168,-60-21 7,62 19 104,-17-6 55,15 8-166,-49-17 27,-2 0 0,1 2 0,-1-1 0,0 2 0,-1-1 0,8 8-27,-17-13 7,0-1-1,0 1 1,0 1 0,0-1-1,0 0 1,-1 1 0,1-1-1,-1 1 1,0 0 0,0 0-1,-1 0 1,1 0-1,-1 0 1,0 0 0,0 0-1,0 0 1,0 0 0,-1 1-1,0-1 1,0 0 0,0 5-7,-1-3-4,-1-1 0,1 1 0,-1 0 0,-1 0 0,1-1 0,-1 1 0,1-1 1,-2 0-1,1 0 0,0 0 0,-1 0 0,0-1 0,0 1 0,-1-1 1,0 1 3,-10 8-181,-1-1 1,-1 0 0,0-1 0,0-1-1,-1-1 1,-1 0 0,-18 6 180,-3-4-244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30.938"/>
    </inkml:context>
    <inkml:brush xml:id="br0">
      <inkml:brushProperty name="width" value="0.2" units="cm"/>
      <inkml:brushProperty name="height" value="0.2" units="cm"/>
    </inkml:brush>
  </inkml:definitions>
  <inkml:trace contextRef="#ctx0" brushRef="#br0">4 130 11618,'0'0'641,"1"7"-499,0 1-247,1 0-1,-1 0 1,2-1-1,-1 1 1,1-1-1,0 1 1,1-1-1,0 0 1,0 0-1,0-1 1,1 1 0,0-1-1,0 0 1,0 0-1,1-1 1,0 1-1,0-1 1,7 4 105,-5-4-120,1 1 1,1-1 0,-1-1 0,1 0 0,0 0-1,-1-1 1,2 0 0,-1 0 0,0-2 0,0 1-1,1-1 1,-1 0 0,1-1 0,7-1 119,-3-1 5,1-1 1,-1-1-1,0 0 1,0-1-1,0 0 1,-1-1-1,0-1 1,0 0-1,12-9-5,-17 10 45,0 0-1,0-1 0,-1 0 1,0-1-1,0 1 1,0-1-1,-1-1 0,-1 0 1,1 0-1,-1 0 1,-1 0-1,0-1 0,0 0 1,1-5-45,-5 12 19,0 0 0,-1 0 1,1 0-1,0 0 0,-1-1 1,0 1-1,0 0 0,0 0 1,0 0-1,0 0 0,-1 0 1,0-1-1,1 1 0,-1 0 1,0 0-1,0 0 1,-1 1-1,1-1 0,0 0 1,-1 0-1,0 1 0,0-1 1,0 1-1,0-1 0,0 1 1,0 0-1,-1 0 0,1 0 1,-1 0-1,1 0 0,-1 0 1,0 1-1,0 0 0,-1-1-19,-9-4 87,1 2 0,-1-1-1,0 2 1,0 0 0,0 0-1,0 2 1,-11-1-87,5 1 113,0 0 0,-1 2 0,1 1 0,0 0 0,-1 1 0,1 1 0,1 1 0,-1 1 0,1 0 0,-5 4-113,14-6 31,0 0 0,0 1 0,1 0 0,0 0 0,0 1 1,0 0-1,1 1 0,0 0 0,0 0 0,0 0 1,1 1-1,0 0 0,1 0 0,0 0 0,0 1 0,1 0 1,0 0-1,0 0 0,1 0 0,1 1 0,-1 1-31,1-1 9,1-1-1,0 0 1,0 0-1,1 1 1,1-1-1,-1 0 1,1 1-1,1-1 0,0 0 1,0 0-1,1 0 1,3 8-9,-1-6-82,1 0 1,0 0 0,1-1-1,0 0 1,1 0 0,0-1-1,0 0 1,1 0-1,1 0 82,15 11-263,1-2-1,0 0 1,2-2 0,0-1-1,0-1 1,1-2-1,8 2 264,26 9-444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08.076"/>
    </inkml:context>
    <inkml:brush xml:id="br0">
      <inkml:brushProperty name="width" value="0.2" units="cm"/>
      <inkml:brushProperty name="height" value="0.2" units="cm"/>
    </inkml:brush>
  </inkml:definitions>
  <inkml:trace contextRef="#ctx0" brushRef="#br0">668 181 3625 0 0,'0'-18'152'0'0,"1"-13"165"0"0,-2 0-1 0 0,-5-27-316 0 0,6 56 12 0 0,0 0 0 0 0,-1 0-1 0 0,1 0 1 0 0,-1 0-1 0 0,0 0 1 0 0,1 0 0 0 0,-1 0-1 0 0,0 1 1 0 0,0-1-1 0 0,0 0 1 0 0,0 0 0 0 0,-1 1-1 0 0,1-1 1 0 0,0 1 0 0 0,-1-1-1 0 0,1 1 1 0 0,-1 0-1 0 0,1 0 1 0 0,-1-1 0 0 0,1 1-1 0 0,-1 0-11 0 0,-1 0-13 0 0,0 0-1 0 0,-1 0 0 0 0,1 0 1 0 0,0 0-1 0 0,0 0 0 0 0,-1 1 0 0 0,1-1 1 0 0,0 1-1 0 0,-1 0 0 0 0,1 0 1 0 0,-1 0-1 0 0,1 1 14 0 0,-7 0-60 0 0,-1 1 1 0 0,1 1-1 0 0,0 0 1 0 0,-1 0-1 0 0,2 1 0 0 0,-1 0 1 0 0,-4 3 59 0 0,-30 18 279 0 0,2 1-1 0 0,1 2 1 0 0,1 2 0 0 0,2 2-1 0 0,1 2 1 0 0,1 1 0 0 0,-4 8-279 0 0,17-16 239 0 0,2 0 1 0 0,0 1-1 0 0,2 2 1 0 0,1 0-1 0 0,2 1 1 0 0,1 0-1 0 0,1 1 1 0 0,2 1 0 0 0,1 0-1 0 0,-4 23-239 0 0,13-44 27 0 0,0-1-1 0 0,0 1 1 0 0,1-1-1 0 0,1 1 1 0 0,0-1-1 0 0,0 1 1 0 0,1-1-1 0 0,1 6-26 0 0,-1-14-1 0 0,0 0 0 0 0,0 0 1 0 0,0 0-1 0 0,0 0 0 0 0,0 0 0 0 0,0 0 0 0 0,1 0 1 0 0,0 0-1 0 0,-1 0 0 0 0,1-1 0 0 0,0 1 0 0 0,0-1 1 0 0,1 1-1 0 0,-1-1 0 0 0,0 0 0 0 0,1 0 0 0 0,0 0 0 0 0,-1 0 1 0 0,1 0-1 0 0,0-1 0 0 0,0 1 0 0 0,0-1 0 0 0,0 0 1 0 0,0 0-1 0 0,0 0 0 0 0,0 0 0 0 0,0 0 0 0 0,0-1 0 0 0,1 0 1 0 0,-1 1-1 0 0,2-1 1 0 0,5 0-24 0 0,0 0 0 0 0,0-1 1 0 0,0 0-1 0 0,-1 0 0 0 0,1-1 0 0 0,-1 0 1 0 0,1-1-1 0 0,-1 0 0 0 0,0-1 0 0 0,6-2 24 0 0,-1-1-66 0 0,-1-1 0 0 0,0-1 0 0 0,0 0 0 0 0,0-1-1 0 0,-1 0 1 0 0,3-5 66 0 0,18-20-287 0 0,-2-2 0 0 0,-1-2-1 0 0,20-35 288 0 0,-39 58-62 0 0,12-23 45 0 0,-1-1-1 0 0,11-32 18 0 0,1 0 383 0 0,-34 72-362 0 0,0-1 0 0 0,0 1 1 0 0,0 0-1 0 0,0 0 0 0 0,0 0 0 0 0,0 0 0 0 0,0-1 1 0 0,0 1-1 0 0,0 0 0 0 0,0 0 0 0 0,1 0 1 0 0,-1 0-1 0 0,0 0 0 0 0,0-1 0 0 0,0 1 0 0 0,0 0 1 0 0,0 0-1 0 0,0 0 0 0 0,0 0 0 0 0,0 0 1 0 0,1 0-1 0 0,-1 0 0 0 0,0-1 0 0 0,0 1 0 0 0,0 0 1 0 0,0 0-1 0 0,0 0 0 0 0,0 0 0 0 0,1 0 0 0 0,-1 0 1 0 0,0 0-1 0 0,0 0 0 0 0,0 0 0 0 0,0 0 1 0 0,1 0-1 0 0,-1 0 0 0 0,0 0 0 0 0,0 0 0 0 0,0 0 1 0 0,0 0-1 0 0,0 0 0 0 0,1 0 0 0 0,-1 0 1 0 0,0 0-1 0 0,0 0 0 0 0,0 0-21 0 0,4 9 349 0 0,-1 14-28 0 0,5 105 1392 0 0,22 107-1713 0 0,-18-172-11 0 0,3 0 1 0 0,3-1-1 0 0,2 0 1 0 0,19 37 10 0 0,-30-80-138 0 0,0 0 1 0 0,1 0-1 0 0,1-2 1 0 0,10 13 137 0 0,-18-26-113 0 0,0 0 1 0 0,0 0 0 0 0,1 0 0 0 0,0 0 0 0 0,0 0 0 0 0,0-1 0 0 0,0 0 0 0 0,1 0-1 0 0,-1 0 1 0 0,1 0 0 0 0,0-1 0 0 0,0 1 0 0 0,0-1 0 0 0,0-1 0 0 0,0 1 0 0 0,0-1-1 0 0,0 0 1 0 0,0 0 0 0 0,1 0 0 0 0,-1-1 0 0 0,1 1 112 0 0,14-3-93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31.281"/>
    </inkml:context>
    <inkml:brush xml:id="br0">
      <inkml:brushProperty name="width" value="0.2" units="cm"/>
      <inkml:brushProperty name="height" value="0.2" units="cm"/>
    </inkml:brush>
  </inkml:definitions>
  <inkml:trace contextRef="#ctx0" brushRef="#br0">289 0 10330,'4'25'808,"0"8"-648,-6 9-80,-6-1 224,-5 6-223,-8 7-378,-3 3-151,-14-1-312,-5 0-240,-5-5 672,-3 0-224,2-14-40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31.621"/>
    </inkml:context>
    <inkml:brush xml:id="br0">
      <inkml:brushProperty name="width" value="0.2" units="cm"/>
      <inkml:brushProperty name="height" value="0.2" units="cm"/>
    </inkml:brush>
  </inkml:definitions>
  <inkml:trace contextRef="#ctx0" brushRef="#br0">50 1 9474,'-8'28'744,"1"21"-632,-1 9-72,-3-2 264,3 10-352,3 7-32,3 6-16,2-2-24,3-2-8,5 0 0,5-4 0,2-3 24,2-4-144,-2-6-160,0-7-752,0-4 1000,-4-8-144,1-5-136</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32.430"/>
    </inkml:context>
    <inkml:brush xml:id="br0">
      <inkml:brushProperty name="width" value="0.2" units="cm"/>
      <inkml:brushProperty name="height" value="0.2" units="cm"/>
    </inkml:brush>
  </inkml:definitions>
  <inkml:trace contextRef="#ctx0" brushRef="#br0">1 501 11194,'13'-7'165,"1"0"-1,1 0 1,-1 2-1,1-1 1,0 2-1,0 0 0,0 1 1,15-1-165,25-1 156,47 2-156,-87 2 21,136 0-125,294-7-400,-300-1 48,-2-7-1,9-7 457,-137 21-92,8-2-124,0-2 1,7-2 215,-26 7-73,1 0 0,-1-1 0,0 0 0,1 0 0,-1 0 0,0-1-1,0 1 1,0-1 0,-1 0 0,1 0 0,-1 0 0,0 0 0,4-4 73,-6 5-55,0 0 1,0 0 0,0 0 0,-1-1-1,1 1 1,0 0 0,-1 0-1,0 0 1,1-1 0,-1 1-1,0 0 1,0 0 0,0-1 0,0 1-1,-1 0 1,1 0 0,0-1-1,-1 1 1,0 0 0,1 0-1,-1 0 1,0 0 54,-4-7-180,0 0-1,0 0 1,0 1-1,-4-4 181,-1-2-173,0-1 119,0 0 1,2 0-1,0-1 0,0 0 0,-2-10 54,9 22 101,-1 0-1,1 0 0,0 0 0,0 0 0,0 0 1,1 0-1,-1 0 0,1-1 0,0 1 0,1 0 1,-1 0-1,0 0 0,1 0 0,0 0 0,0 0 1,1 0-1,-1 0 0,1 0 0,-1 0 0,1 0 0,0 1 1,1-1-1,-1 1 0,1 0 0,-1-1 0,2 1-100,-3 2 34,0 0-1,-1 0 1,1 0-1,0 0 1,0 0-1,0 0 0,1 1 1,-1-1-1,0 0 1,0 1-1,0-1 0,0 1 1,1-1-1,-1 1 1,0 0-1,0-1 1,1 1-1,-1 0 0,0 0 1,1 0-1,-1 0 1,0 0-1,1 0 0,-1 1 1,0-1-1,0 0 1,1 0-1,-1 1 1,0-1-1,0 1 0,0-1 1,1 1-1,-1 0 1,0 0-1,0-1 0,0 1 1,0 0-1,0 0 1,0 0-1,0 0 1,-1 0-1,1 0 0,0 0 1,0 0-1,-1 0 1,1 0-1,0 2-33,2 3 40,0 1 0,0 0 1,0 0-1,-1 0 0,0 0 0,0 1 1,-1-1-1,0 2-40,2 42 94,-2 1 1,-5 29-95,1 24 68,13 263 16,-3-186-77,-2-142-11,-5-37-23,3-7-29,3-13-14,0 1 0,0-1 0,-2 0 0,0-1 0,1-10 70,9-39-131,-4 33 104,1 0-1,1 1 1,2 1 0,2-1 27,-12 23 29,2 1 1,0-1 0,0 1-1,0 0 1,1 1-1,1-1 1,-1 1 0,1 1-1,1 0 1,-1 0-1,1 0 1,0 1 0,1 1-1,9-5-29,-15 8 22,0 0-1,0 1 1,1 0-1,-1 0 1,0 0-1,1 0 1,-1 1-1,1 0 0,-1 0 1,1 0-1,-1 0 1,1 0-1,-1 1 1,0 0-1,1 0 1,-1 0-1,1 1-21,0 0 19,0 1 0,0 0 0,-1 0 0,1 0-1,-1 1 1,1 0 0,-1-1 0,0 1 0,0 1 0,-1-1-1,1 1 1,-1 0-19,7 12 13,0 1 0,-2-1-1,0 2 1,-1-1 0,-1 1 0,-1 0-1,0 2-12,15 80-113,-11-51-1360,2 0 0,2 1 1473,-7-37-537,-4-12-26,-2-2-153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32.881"/>
    </inkml:context>
    <inkml:brush xml:id="br0">
      <inkml:brushProperty name="width" value="0.2" units="cm"/>
      <inkml:brushProperty name="height" value="0.2" units="cm"/>
    </inkml:brush>
  </inkml:definitions>
  <inkml:trace contextRef="#ctx0" brushRef="#br0">1 276 5577,'0'-10'461,"0"0"-1,1 0 1,0 0-1,0 0 1,1 0-1,3-8-460,-4 15 96,0 0 0,0 0 0,1 1 0,-1-1 0,1 0 0,-1 1-1,1-1 1,0 1 0,0 0 0,0-1 0,1 1 0,-1 0 0,0 0 0,1 0 0,-1 1 0,1-1 0,0 1 0,-1-1 0,1 1 0,0 0-1,0 0 1,0 0 0,0 0 0,1 0-96,22-1 31,-1 1 0,1 1 0,0 1-1,-1 1 1,1 1 0,1 2-31,30 2 22,-10-1-32,-22-2 8,1-1-1,0-1 0,0-1 1,0-2-1,13-2 3,-36 3 3,0 0-1,0-1 0,0 0 0,0 0 0,0 0 1,0 0-1,-1 0 0,1-1 0,0 1 0,-1-1 1,1 0-1,-1 1 0,1-1 0,-1 0 0,0-1 1,0 1-1,0 0 0,0-1 0,0 1 0,0-1 1,-1 1-1,1-1 0,-1 0 0,0 0 0,0 1 1,0-1-1,0-1-2,0 0 2,-1 0 0,1 0-1,-1 0 1,0 0 0,0 0 0,0 0 0,-1 0-1,0 0 1,1 0 0,-1 0 0,-1 0 0,1 0 0,-1 0-1,1 1 1,-1-1 0,0 0 0,0 1 0,-1 0 0,1-1-1,-1 0-1,-2 0 31,1 0 0,-1 0 0,1 1 0,-1-1-1,0 1 1,0 0 0,-1 0 0,1 1 0,-1-1-1,1 1 1,-1 0 0,0 1 0,1 0 0,-1 0-1,0 0 1,0 0 0,0 1 0,0 0-1,0 0 1,0 1 0,0 0 0,0 0 0,-2 0-31,-3 2 74,1-1 1,-1 1 0,0 1-1,1 0 1,0 0 0,0 1-1,0 1 1,1-1 0,-1 2-1,1-1 1,1 1 0,-2 1-75,6-3 25,-1 0 0,1 0 0,0 0-1,0 0 1,1 1 0,-1-1 0,1 1 0,0 0 0,1 0 0,0 0 0,0 0 0,0 0 0,0 1 0,1-1 0,0 2-25,1 0 12,0 0 0,0 0 0,1 1-1,0-1 1,0 0 0,1 0 0,0 0 0,1 0 0,-1 0 0,2-1-1,-1 1-11,7 10-63,1 0 0,0 0 0,1-1 0,1-1 0,1 0 0,0-1 0,1 0 0,16 12 63,-9-10-369,1 0 0,0-1 0,1-2 1,1 0-1,0-1 0,0-2 0,1-1 1,1 0-1,0-2 0,27 4 369,7-9-685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33.316"/>
    </inkml:context>
    <inkml:brush xml:id="br0">
      <inkml:brushProperty name="width" value="0.2" units="cm"/>
      <inkml:brushProperty name="height" value="0.2" units="cm"/>
    </inkml:brush>
  </inkml:definitions>
  <inkml:trace contextRef="#ctx0" brushRef="#br0">1 34 10410,'7'-4'189,"2"-1"-12,0 0 0,0 1 0,0 0 0,0 1 0,1 0 0,8-2-177,-17 5 14,1 0-1,0-1 1,0 1-1,-1 0 0,1 0 1,0 1-1,-1-1 1,1 0-1,0 1 1,0-1-1,-1 1 1,1-1-1,-1 1 0,1 0 1,0 0-1,-1-1 1,1 2-14,0 0-1,0-1 1,-1 1 0,0 0-1,1 0 1,-1 0 0,0 0-1,0 0 1,0 0 0,0 0-1,0 0 1,-1 1 0,1-1-1,-1 0 1,1 0 0,-1 1-1,0-1 1,0 1 0,1 32-294,-1 1 0,-2-1 0,-2 0 0,-4 16 294,1 3-598,0 20 598,6-55-80,-1 36-50,2-52 133,0 0 0,1 0 0,-1 1 0,1-1 0,0 0 0,0 0 0,0 0 0,0 0 0,0 0-1,0 0 1,1 0 0,0 0 0,1 2-3,-2-5 4,-1 1 1,1-1-1,0 1 0,-1-1 0,1 0 0,0 1 1,0-1-1,0 0 0,-1 1 0,1-1 0,0 0 1,0 0-1,0 0 0,-1 0 0,1 0 0,0 0 1,0 0-1,0 0 0,0 0 0,-1 0 0,1 0 1,0-1-1,0 1 0,0 0 0,-1-1 0,1 1 1,0 0-1,-1-1 0,1 1 0,0-1 0,-1 1 1,1-1-1,0 1 0,-1-1 0,1 0 0,-1 1 1,1-1-1,-1 0 0,1 1 0,-1-2-4,26-33 67,-22 28-62,17-26 19,23-36-67,25-28 43,-54 78-4,1 0 0,1 2 0,0 0 0,1 1 0,1 0 0,1 2 0,3-2 4,-17 12 7,0 1 0,0 0 0,1 0 0,-1 1 0,0 0-1,4-1-6,-7 2 4,-1 1-1,1-1 0,-1 1 0,0 0 1,1 0-1,-1 0 0,1 0 0,-1 1 0,0-1 1,1 0-1,-1 1 0,1 0 0,-1 0 1,0-1-1,0 1 0,1 0 0,-1 1 0,0-1 1,0 0-1,0 1-3,3 3 11,-1-1 0,1 1 1,-1 1-1,0-1 0,0 1 1,0-1-1,-1 1 0,0 0 0,2 6-11,19 60 80,-23-67-76,29 103-74,24 78-647,-49-170 676,1-1-1,1-1 0,4 7 42,-5-10-63,1-2 1,1 1-1,7 6 63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38.768"/>
    </inkml:context>
    <inkml:brush xml:id="br0">
      <inkml:brushProperty name="width" value="0.2" units="cm"/>
      <inkml:brushProperty name="height" value="0.2" units="cm"/>
    </inkml:brush>
  </inkml:definitions>
  <inkml:trace contextRef="#ctx0" brushRef="#br0">0 18 3641 0 0,'1'-1'142'0'0,"-1"0"0"0"0,0 0 0 0 0,0 0 0 0 0,1 0 0 0 0,-1 0-1 0 0,1 1 1 0 0,-1-1 0 0 0,1 0 0 0 0,-1 0 0 0 0,1 0 0 0 0,0 0 0 0 0,-1 1 0 0 0,1-1 0 0 0,0 0 0 0 0,-1 1 0 0 0,1-1 0 0 0,0 1 0 0 0,0-1 0 0 0,0 1 0 0 0,0-1 0 0 0,-1 1-142 0 0,2-1 150 0 0,-1 1 0 0 0,1 0 0 0 0,-1 0 0 0 0,1-1 1 0 0,0 1-1 0 0,-1 0 0 0 0,1 0 0 0 0,-1 1 0 0 0,1-1 1 0 0,-1 0-1 0 0,1 0 0 0 0,-1 1 0 0 0,0-1 0 0 0,1 1 1 0 0,-1-1-1 0 0,1 1 0 0 0,-1 0 0 0 0,0-1 0 0 0,1 1-150 0 0,28 16 290 0 0,-28-15-236 0 0,0 0 1 0 0,1 0-1 0 0,-1 0 1 0 0,0 0-1 0 0,-1 0 1 0 0,1 1-1 0 0,0-1 1 0 0,-1 1-1 0 0,1-1 1 0 0,-1 1 0 0 0,0 0-1 0 0,0-1 1 0 0,0 1-1 0 0,0 0 1 0 0,0 0-1 0 0,0 0 1 0 0,-1 0-1 0 0,0 0 1 0 0,1 0-1 0 0,-1 0 1 0 0,0 0-1 0 0,-1 0 1 0 0,1 0-55 0 0,1 10 162 0 0,3 68 163 0 0,-3 1 0 0 0,-7 54-325 0 0,1-34 68 0 0,1-55-40 0 0,-1-1 0 0 0,-7 20-28 0 0,7-26 15 0 0,4-28-26 0 0,-1 0 1 0 0,0 0 0 0 0,-3 8 10 0 0,-3 26-649 0 0,7-42 361 0 0,1-1-1 0 0,0 1 1 0 0,-1-1-1 0 0,2 1 1 0 0,-1-1-1 0 0,0 1 1 0 0,1-1-1 0 0,0 1 1 0 0,-1-1-1 0 0,1 0 1 0 0,1 1-1 0 0,0 0 289 0 0,4 4-114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39.499"/>
    </inkml:context>
    <inkml:brush xml:id="br0">
      <inkml:brushProperty name="width" value="0.2" units="cm"/>
      <inkml:brushProperty name="height" value="0.2" units="cm"/>
    </inkml:brush>
  </inkml:definitions>
  <inkml:trace contextRef="#ctx0" brushRef="#br0">1 1 7458 0 0,'0'0'1088'0'0,"0"0"-224"0"0,0 0-104 0 0,0 0-229 0 0,0 0-212 0 0,2 0-146 0 0,10 0-244 0 0,0 1 0 0 0,0 1-1 0 0,0-1 1 0 0,0 2 0 0 0,0 0-1 0 0,-1 0 1 0 0,2 2 71 0 0,32 7-344 0 0,6-3 80 0 0,0-2 0 0 0,0-2 0 0 0,1-2 0 0 0,-1-3 0 0 0,21-3 264 0 0,83-10 199 0 0,111-6 146 0 0,-176 16-973 0 0,86 9 628 0 0,-55 1-2446 0 0,-96-4 1483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41.150"/>
    </inkml:context>
    <inkml:brush xml:id="br0">
      <inkml:brushProperty name="width" value="0.2" units="cm"/>
      <inkml:brushProperty name="height" value="0.2" units="cm"/>
    </inkml:brush>
  </inkml:definitions>
  <inkml:trace contextRef="#ctx0" brushRef="#br0">0 53 7810 0 0,'13'-13'1064'0'0,"-1"2"-1048"0"0,-1 3 400 0 0,-2 1 912 0 0,1-1-944 0 0,-3 4-360 0 0,1 4-160 0 0,-3-2-104 0 0,1 2 8 0 0,0 2-216 0 0,-1 0-248 0 0,1 0-136 0 0,-1 2-96 0 0,1 0-297 0 0,2-1 9 0 0,-3 1-168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41.492"/>
    </inkml:context>
    <inkml:brush xml:id="br0">
      <inkml:brushProperty name="width" value="0.2" units="cm"/>
      <inkml:brushProperty name="height" value="0.2" units="cm"/>
    </inkml:brush>
  </inkml:definitions>
  <inkml:trace contextRef="#ctx0" brushRef="#br0">0 17 8218 0 0,'0'-7'576'0'0,"0"1"-304"0"0,0 2-352 0 0,0 4 1016 0 0,0 0-1096 0 0,0 0-616 0 0,0 0 656 0 0,12 8-256 0 0,-9 3 376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2.975"/>
    </inkml:context>
    <inkml:brush xml:id="br0">
      <inkml:brushProperty name="width" value="0.2" units="cm"/>
      <inkml:brushProperty name="height" value="0.2" units="cm"/>
    </inkml:brush>
  </inkml:definitions>
  <inkml:trace contextRef="#ctx0" brushRef="#br0">89 33 7706,'-10'-14'2682,"10"14"-2647,-1 1 1,0-1-1,1 0 1,-1 0-1,1 1 1,-1-1-1,1 0 1,-1 1 0,0-1-1,1 1 1,-1-1-1,1 1 1,0-1-1,-1 1 1,1-1 0,-1 1-1,1-1 1,0 1-1,-1-1 1,1 1-1,0 0 1,0-1 0,0 1-1,-1 0-35,-4 12 23,0 0 0,1 0 0,0 0 1,1 1-1,1 0 0,0 0-23,-4 19-11,-24 139-128,26-139 104,2 0-1,1 0 1,2 0 0,2 9 35,-2-33-3,1 0-1,-1 0 1,2-1 0,0 1-1,0 0 1,0-1 0,1 0-1,0 1 1,1-2-1,-1 1 1,7 7 3,-9-13-1,1 1 0,-1 0 0,1 0 0,0-1 0,-1 1-1,1-1 1,1 0 0,-1 0 0,0 0 0,0-1 0,1 1 0,-1-1 0,1 0-1,-1 1 1,1-2 0,0 1 0,-1 0 0,1-1 0,0 1 0,0-1 0,-1 0 0,1-1-1,0 1 1,-1-1 0,1 1 0,0-1 0,-1 0 0,1 0 0,2-2 1,3-1-19,0-1 1,-1 0-1,1-1 1,-1 0 0,0 0-1,-1-1 1,0 0-1,0 0 1,0 0 0,-1-1-1,0 0 1,2-5 18,7-11-90,-1-1 0,-1 0 0,7-21 90,23-84-159,1 2 143,-35 106 91,0 1 1,2 0-1,0 1 1,11-14-76,-17 27 43,0 1 1,0 0 0,1 0-1,0 0 1,0 1-1,5-4-43,-10 9 8,0-1 0,0 0-1,0 0 1,0 1 0,0-1-1,0 0 1,0 1 0,0-1-1,0 1 1,0 0 0,1-1-1,-1 1 1,0 0-1,0 0 1,1-1 0,-1 1-1,0 0 1,0 0 0,1 1-1,-1-1 1,0 0 0,0 0-1,0 0 1,1 1 0,-1-1-1,0 1 1,0-1-1,0 1 1,0-1 0,0 1-1,0 0 1,0 0 0,0-1-1,0 1 1,0 0 0,0 0-1,0 0 1,0 0 0,-1 0-1,1 0 1,0 0-1,-1 0 1,1 0 0,-1 1-1,1-1 1,-1 0-8,4 9 21,0 1-1,-1-1 1,-1 0-1,0 1 1,0-1 0,0 7-21,0 68 45,-2-41-23,2 15 25,-1 2-1164,4 23 1117,-2-65-180,0 0 0,1 0 0,1 0 0,0-1 0,2 1 0,3 6 180,15 19-404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09.057"/>
    </inkml:context>
    <inkml:brush xml:id="br0">
      <inkml:brushProperty name="width" value="0.2" units="cm"/>
      <inkml:brushProperty name="height" value="0.2" units="cm"/>
    </inkml:brush>
  </inkml:definitions>
  <inkml:trace contextRef="#ctx0" brushRef="#br0">0 109 24 0 0,'0'0'275'0'0,"0"0"10"0"0,0 0 18 0 0,0 0 64 0 0,0 0 26 0 0,0 0-14 0 0,0 0 42 0 0,0 0-46 0 0,0 0 8 0 0,0 0-1 0 0,0 0-87 0 0,0 0-47 0 0,0 0-1 0 0,21-22 3870 0 0,-1-3-3946 0 0,-14 16-141 0 0,-4 7-18 0 0,-1 0-1 0 0,2 0 0 0 0,-1 0 1 0 0,0 1-1 0 0,0-1 0 0 0,0 1 1 0 0,1-1-1 0 0,-1 1 0 0 0,1 0 1 0 0,-1 0-1 0 0,1 0 0 0 0,-1 0 1 0 0,1 0-1 0 0,0 1 1 0 0,0-1-1 0 0,0 1-11 0 0,5-2 26 0 0,27-7 24 0 0,0 2-1 0 0,1 1 1 0 0,0 2-1 0 0,13 0-49 0 0,-29 4-14 0 0,0 1 0 0 0,1 0-1 0 0,-1 1 1 0 0,0 1 0 0 0,0 1 0 0 0,-1 1-1 0 0,1 1 1 0 0,9 5 14 0 0,33 15-14 0 0,-11-4 255 0 0,30 9-241 0 0,8-1 92 0 0,9 8-92 0 0,-88-34-9 0 0,0-1 0 0 0,0 0 0 0 0,1 0 1 0 0,-1-1-1 0 0,0 0 0 0 0,1-1 0 0 0,-1 0 0 0 0,1-1 0 0 0,-1 0 0 0 0,1-1 1 0 0,6-1 8 0 0,6-2-90 0 0,0-2 1 0 0,0 0 0 0 0,0-2-1 0 0,12-5 90 0 0,126-58-1865 0 0,-105 46 276 0 0,-37 17 1174 0 0,-2 4 322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3.891"/>
    </inkml:context>
    <inkml:brush xml:id="br0">
      <inkml:brushProperty name="width" value="0.2" units="cm"/>
      <inkml:brushProperty name="height" value="0.2" units="cm"/>
    </inkml:brush>
  </inkml:definitions>
  <inkml:trace contextRef="#ctx0" brushRef="#br0">133 631 5145,'0'-34'638,"2"-80"1314,-1 99-1510,1 0 0,0 0 0,1 1 0,1-1 0,1 1 1,1-4-443,4 3 432,-10 15-424,1-1 0,-1 1 0,0 0 0,1 0 0,-1 0 0,0 0-1,1-1 1,-1 1 0,0 0 0,1 0 0,-1 0 0,0 0-1,1 0 1,-1 0 0,1 0 0,-1 0 0,0 0 0,1 0-1,-1 0 1,1 0 0,-1 0 0,0 0 0,1 0 0,-1 1 0,0-1-1,1 0 1,-1 0-8,2 1 5,-1 1 0,0-1-1,0 1 1,1-1 0,-1 1 0,0 0 0,0-1-1,0 1 1,0 0 0,-1 0 0,1 0-1,-1-1 1,1 1 0,-1 0 0,1 2-5,4 29-25,-1 0-1,-2 0 1,-1 0 0,-2 0 0,-1 0 0,-1 0 0,-2-1 0,-8 28 25,-16 49-253,-41 96 253,60-176-16,-61 181-120,154-504 153,14-48 89,-52 204-26,30-57-80,-57 154 48,3 0 1,1 1 0,1 1-1,3 2 1,9-10-49,-31 42 5,0 0 0,1 0 0,0 0 0,0 1 0,0-1 0,0 1 0,1 1 1,0-1-1,-1 1 0,7-3-5,-10 6-2,-1-1 1,1 1 0,0-1-1,0 1 1,0 0-1,-1 0 1,1-1 0,0 1-1,0 1 1,0-1 0,0 0-1,-1 0 1,1 1-1,0-1 1,0 1 0,0-1-1,-1 1 2,1 0-7,0 1 0,0-1 1,0 1-1,0-1 0,0 1 0,0 0 0,-1-1 0,1 1 0,-1 0 0,1 0 0,-1 0 1,0 1-1,0-1 0,0 0 0,0 0 0,0 1 7,4 12-19,-1 0-1,0 0 1,-1 0 0,-1 0-1,-1 1 1,0-1 0,0 1-1,-2-1 1,0 4 19,-3 15 2,-1 0 1,-2 0-1,-7 22-2,5-27 13,-1-1 0,-1 0 0,-1 0 0,-2-1-1,-1-1 1,-12 18-13,15-28-217,0-1 0,-1 0 0,-1-1 0,0 0 0,-1-1 0,-1 0 0,1-2 0,-2 0 0,0 0 0,-13 5 217,-7-3-375,8-10-129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4.238"/>
    </inkml:context>
    <inkml:brush xml:id="br0">
      <inkml:brushProperty name="width" value="0.2" units="cm"/>
      <inkml:brushProperty name="height" value="0.2" units="cm"/>
    </inkml:brush>
  </inkml:definitions>
  <inkml:trace contextRef="#ctx0" brushRef="#br0">81 0 10890,'-13'26'704,"0"8"-800,1 0-184,-1 2-600,2 3 824,2 6-232,-1-2-72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4.597"/>
    </inkml:context>
    <inkml:brush xml:id="br0">
      <inkml:brushProperty name="width" value="0.2" units="cm"/>
      <inkml:brushProperty name="height" value="0.2" units="cm"/>
    </inkml:brush>
  </inkml:definitions>
  <inkml:trace contextRef="#ctx0" brushRef="#br0">102 997 2529,'-7'197'4523,"7"-195"-4271,-1-4-70,-20-80 347,-8-33 1200,-2-35-1729,25 111 237,2 0-1,2 0 0,1 0 1,2 0-1,6-38-236,0 37 57,1 0 0,2 0-1,2 1 1,2 0-1,1 1 1,2 1 0,8-12-57,-14 29-3,2 0 1,0 1 0,1 0-1,0 1 1,2 1-1,0 0 1,1 1 0,1 1-1,0 1 1,1 0 0,0 1-1,1 2 1,13-6 2,-24 12-6,1 2 0,-1-1 1,1 1-1,0 1 0,0 0 0,0 0 1,0 1-1,0 0 0,0 1 0,0 0 1,0 1-1,5 0 6,-10 0-5,0 1 0,0-1 0,0 1 0,0-1 0,0 2 0,0-1 0,0 0 0,-1 1 0,1 0 0,-1 0 0,0 0 0,1 1 1,-2-1-1,1 1 0,0 0 0,-1 0 0,0 1 0,0-1 0,0 0 0,0 1 0,-1 0 0,0 0 0,2 4 5,0 4 10,-1 0-1,0 0 1,-1 0 0,0 0-1,-1 1 1,-1-1 0,0 1-1,-1-1 1,0 0 0,-2 6-10,-4 18 126,-1 0 1,-2-1-1,-3 4-126,3-11 86,-2-1-1,0-1 1,-2 1-1,0-2 1,-2 0-1,-1-1 1,-20 22-86,27-35-223,-1-1 0,0 0-1,-1 0 1,0-1 0,-1-1 0,0 0 0,0-1 0,-1-1 0,0 0 0,0 0-1,-1-1 1,1-1 0,-1-1 0,-1 0 0,1-1 0,-3 0 223,-3-3-724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5.408"/>
    </inkml:context>
    <inkml:brush xml:id="br0">
      <inkml:brushProperty name="width" value="0.2" units="cm"/>
      <inkml:brushProperty name="height" value="0.2" units="cm"/>
    </inkml:brush>
  </inkml:definitions>
  <inkml:trace contextRef="#ctx0" brushRef="#br0">0 353 8058,'19'-4'300,"-1"0"1,0 1-1,1 1 1,0 0-1,-1 2 1,5 0-301,-2 0-245,1 0 0,-1-2 1,0-1-1,16-3 245,-19 0 65,0 0 0,-1-1-1,1 0 1,-1-2 0,-1 0 0,0-1 0,0-1 0,9-8-65,-16 13 111,-1-2 1,0 1 0,0-1-1,-1-1 1,0 1 0,0-1-1,-1 0 1,-1-1 0,1 1-1,-1-1 1,-1 0 0,0-1-1,0 1 1,-1-1 0,1-4-112,-4 11 51,1 0 0,-1 0 1,0 0-1,0 0 0,0 0 0,0 1 1,-1-1-1,1 0 0,-1 0 0,0 0 1,-1 1-1,1-1 0,0 0 1,-1 1-1,0 0 0,0-2-51,0 3 24,0 0 0,0 0 1,0 0-1,0 0 0,0 0 0,-1 0 0,1 0 1,0 1-1,-1-1 0,1 1 0,-1 0 0,0-1 0,1 1 1,-1 1-1,0-1 0,0 0 0,1 1 0,-1-1 0,0 1 1,0 0-1,0 0 0,-2 0-24,-3 1 21,-1 0-1,1 1 1,0 0 0,-1 1-1,1-1 1,0 2 0,0-1-1,1 1 1,-1 0 0,1 1-1,0-1 1,0 1 0,0 1-1,1 0-20,-11 9 12,1 1 0,0 1 0,2 0 0,-10 15-12,8-8 7,1 1-1,1 0 0,1 1 1,2 1-1,0 0 0,-2 15-6,7-19-19,0 0 0,2 0 1,0 1-1,2 0 0,1 0 0,0 0 0,2-1 0,1 4 19,0-16-64,0 0 0,0 0-1,1 0 1,0 0 0,1 0 0,0 0 0,1-1-1,0 0 1,5 7 64,-6-12-84,-1 0 1,1 0-1,0-1 1,0 1-1,1-1 0,-1 0 1,1 0-1,0-1 0,0 0 1,0 1-1,0-2 0,1 1 1,-1-1-1,1 1 0,0-2 1,0 1-1,-1-1 1,1 1-1,1-2 84,5 1-161,0-1-1,1 0 1,-1-1 0,0 0 0,0-1 0,0-1-1,0 0 1,0 0 0,0-1 0,-1-1-1,1 0 1,-1 0 0,9-7 161,6-5-124,0-1 0,-1-1 1,-1-1-1,19-20 124,2-11 867,-2-1 1,-3-3-1,22-38-867,-36 54 734,-24 36-667,-1 1 0,1 0 0,0-1 0,0 1 0,0 0 0,0 0 0,0 0 0,3-1-67,-5 2 10,0 1 0,1 0-1,-1 0 1,0 0 0,1 0 0,-1-1 0,1 1-1,-1 0 1,0 0 0,1 0 0,-1 0 0,1 0 0,-1 0-1,1 0 1,-1 0 0,0 0 0,1 0 0,-1 0 0,1 1-1,-1-1 1,0 0 0,1 0 0,0 0-10,7 14 76,-3 5-89,-1 0 1,-1 0-1,-1 0 1,0 9 12,3 27-41,2-6 20,27 237 137,-34-255 619,0-29-258,0-7 18,0-13-257,1-1 1,0 1-1,2 0 1,0 0-1,1 0 1,1 0-1,4-10-238,10-24-6,26-47 6,-26 59-582,2 1 0,2 1-1,1 1 1,2 1 0,1 2 0,2 0-1,12-8 583,-11 17-666,-9 14-136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5.930"/>
    </inkml:context>
    <inkml:brush xml:id="br0">
      <inkml:brushProperty name="width" value="0.2" units="cm"/>
      <inkml:brushProperty name="height" value="0.2" units="cm"/>
    </inkml:brush>
  </inkml:definitions>
  <inkml:trace contextRef="#ctx0" brushRef="#br0">45 25 10362,'2'-23'820,"-2"21"-734,1 4 150,1 1-225,-1 0-1,1 0 1,-1 0 0,0 0 0,0 0 0,0 0-1,-1 0 1,1 0 0,-1 1 0,1-1 0,-1 0 0,0 3-11,-4 48-99,3-37 81,-25 198-195,14-134-96,3 1 0,3 0 0,6 60 309,2-99-608,3 1 0,4 12 608,0-20-343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6.278"/>
    </inkml:context>
    <inkml:brush xml:id="br0">
      <inkml:brushProperty name="width" value="0.2" units="cm"/>
      <inkml:brushProperty name="height" value="0.2" units="cm"/>
    </inkml:brush>
  </inkml:definitions>
  <inkml:trace contextRef="#ctx0" brushRef="#br0">2 89 10850,'-1'-16'865,"8"0"-673,4 4-88,12-1 432,9 4-296,18 1-200,7 3-40,18 1-56,4 0-8,9 2-96,4 2-120,-4 0-272,-2 0-425,-9 0 777,-5 0-136,-16 0-104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6.791"/>
    </inkml:context>
    <inkml:brush xml:id="br0">
      <inkml:brushProperty name="width" value="0.2" units="cm"/>
      <inkml:brushProperty name="height" value="0.2" units="cm"/>
    </inkml:brush>
  </inkml:definitions>
  <inkml:trace contextRef="#ctx0" brushRef="#br0">231 185 6953,'59'-39'2464,"31"-30"-2464,-87 66 26,0 1 0,-1-1 0,1 0 1,0 0-1,-1-1 0,0 1 0,1 0 0,-1-1 1,0-1-27,-1 4 12,-1 0 0,0 0-1,1 0 1,-1 0 0,0 0 0,0 0 0,1 0 0,-1 0 0,0 0 0,0 0 0,0 0 0,0 0 0,-1 0 0,1 0 0,0 0 0,0 0 0,0 0 0,-1 1-1,1-1 1,-1 0 0,1 0 0,0 0 0,-1 0 0,0 0 0,1 1 0,-1-1 0,1 0 0,-1 0 0,0 1 0,0-1 0,1 0 0,-1 1 0,0-1 0,0 1-1,0-1 1,0 1 0,0 0 0,1-1 0,-1 1 0,-1 0-12,-6-3 104,-1 1 0,0 0 0,1 0 0,-1 1 0,0 0-1,0 0 1,0 1 0,0 1 0,0-1 0,0 2 0,1-1 0,-1 1-1,0 0 1,1 1 0,-1 0 0,0 1-104,-4 1 89,1 1 0,0 0-1,0 1 1,1 0 0,0 1 0,0 0 0,0 1-1,1 0 1,1 1 0,-5 5-89,1 3 4,1 0-1,1 0 1,1 2 0,0-1 0,1 1-1,1 0 1,-2 11-4,1 0-115,2 0 1,1 0-1,1 1 1,1 26 114,3-49-26,1-1 0,0 0 0,1 1 0,0-1 0,0 1 0,1-1 0,0 0 1,1 0-1,-1 0 0,2 2 26,-2-7-4,0 0-1,0 1 1,0-1 0,0 0 0,0 0 0,1 0 0,0-1-1,-1 1 1,1-1 0,0 1 0,0-1 0,0 0 0,1 0 0,-1 0-1,0 0 1,1-1 0,-1 0 0,1 1 0,0-1 0,-1 0 0,1-1-1,0 1 1,3-1 4,7 1-5,1-1-1,-1-1 0,1-1 0,-1 0 1,1-1-1,-1 0 0,0-1 1,0 0-1,-1-2 0,0 1 1,1-2-1,-2 0 0,1 0 1,-1-1-1,0-1 0,1-1 6,29-26-221,-1-1-1,-2-2 0,21-30 222,-30 34-136,-10 13 57,1-2-92,23-21 171,-38 39-8,0 1 0,1 0 0,0 0 0,0 1 0,0-1-1,0 1 1,1 1 0,0 0 0,6-2 8,-12 4 3,1 1-1,0-1 1,-1 1-1,1 0 1,-1 0-1,1 0 1,0 0 0,-1 1-1,1-1 1,-1 1-1,1-1 1,-1 1-1,1 0 1,-1 0-1,1 0 1,-1 0-1,0 1 1,0-1-1,1 1 1,-1-1-1,0 1 1,0 0-1,-1 0 1,1-1 0,0 1-1,0 1 1,-1-1-1,2 2-2,4 8 13,0 1-1,-1 0 1,0 0 0,4 14-13,-2-5 5,12 33 6,16 37-34,-30-80-214,0-1-1,0 0 1,1 0 0,1 0-1,-1-1 1,6 4 237,-10-10-127,1 0 1,0-1 0,0 1 0,1-1-1,-1 0 1,1-1 0,-1 1 0,1-1-1,0 0 1,0 0 0,0 0 0,0-1-1,0 1 1,0-1 0,4 0 126,23-1-634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7.131"/>
    </inkml:context>
    <inkml:brush xml:id="br0">
      <inkml:brushProperty name="width" value="0.2" units="cm"/>
      <inkml:brushProperty name="height" value="0.2" units="cm"/>
    </inkml:brush>
  </inkml:definitions>
  <inkml:trace contextRef="#ctx0" brushRef="#br0">1 87 5153,'51'-85'4721,"-49"83"-3831,-2 2-184,7 2 492,-3 1-1167,0 0 1,0 0-1,0 0 0,0 0 1,0 1-1,-1-1 0,0 1 1,1 0-1,-1 1-31,30 46 27,-2-3-63,-16-30-110,0 0-1,16 14 147,-27-28-125,1 0 0,0 0 0,0 0 0,0 0 0,0-1 0,1 0 0,-1 0 0,1 0-1,0-1 1,0 0 0,0 0 0,0 0 0,2-1 125,-6 0-42,-1-1-1,0 0 0,0 0 0,1 0 0,-1-1 1,0 1-1,1 0 0,-1 0 0,0-1 1,0 1-1,1-1 0,-1 1 0,0-1 0,0 1 1,0-1-1,0 0 0,0 0 0,0 1 1,0-1-1,0 0 0,0 0 0,0 0 1,0 0-1,0 0 0,-1 0 0,1 0 0,0-1 1,-1 1-1,1 0 0,-1 0 0,1 0 1,-1-1-1,0 1 0,0 0 0,1-1 0,-1 1 1,0 0-1,0 0 0,0-1 0,0 0 43,-4-26-485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21:53:27.459"/>
    </inkml:context>
    <inkml:brush xml:id="br0">
      <inkml:brushProperty name="width" value="0.2" units="cm"/>
      <inkml:brushProperty name="height" value="0.2" units="cm"/>
    </inkml:brush>
  </inkml:definitions>
  <inkml:trace contextRef="#ctx0" brushRef="#br0">59 154 7130,'-19'-22'1424,"6"1"-680,5 8-320,-5-4 976,8 8-463,5 9-217,0 0-696,0-2-440,0 2 344,0 0-120,22-12-88</inkml:trace>
  <inkml:trace contextRef="#ctx0" brushRef="#br0" timeOffset="1">597 0 12723,'36'4'920,"9"19"-872,-2 10-72,-5 1 48,3 19-216,-4 7-72,3 13-64,-1 2-32,-5 2-208,-4 0-281,0-8 569,4-1-48,0-16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45.147"/>
    </inkml:context>
    <inkml:brush xml:id="br0">
      <inkml:brushProperty name="width" value="0.2" units="cm"/>
      <inkml:brushProperty name="height" value="0.2" units="cm"/>
    </inkml:brush>
  </inkml:definitions>
  <inkml:trace contextRef="#ctx0" brushRef="#br0">83 209 1880 0 0,'26'-44'546'0'0,"-11"15"149"0"0,2 2 0 0 0,11-13-695 0 0,-23 33 246 0 0,0 1 1 0 0,1-1 0 0 0,0 1-1 0 0,0 0 1 0 0,1 1-1 0 0,0-1 1 0 0,0 1-1 0 0,0 1 1 0 0,0-1-1 0 0,1 1 1 0 0,4-2-247 0 0,-11 6 33 0 0,0 0-1 0 0,-1 0 1 0 0,1-1-1 0 0,0 1 1 0 0,-1 0 0 0 0,1 0-1 0 0,0 0 1 0 0,-1 0-1 0 0,1 0 1 0 0,0 0-1 0 0,0 0 1 0 0,-1 0 0 0 0,1 0-1 0 0,0 0 1 0 0,-1 0-1 0 0,1 0 1 0 0,0 0-1 0 0,-1 1 1 0 0,1-1 0 0 0,0 0-1 0 0,-1 1 1 0 0,1-1-1 0 0,0 0 1 0 0,-1 1 0 0 0,1-1-1 0 0,-1 1 1 0 0,1-1-1 0 0,-1 1 1 0 0,1-1-1 0 0,-1 1 1 0 0,1-1-33 0 0,0 2 55 0 0,0 0-1 0 0,0 1 1 0 0,0-1-1 0 0,0 0 1 0 0,0 0-1 0 0,0 0 1 0 0,-1 1-1 0 0,1-1 1 0 0,-1 0 0 0 0,0 2-55 0 0,1 6 121 0 0,-1 0 1 0 0,0 0-1 0 0,0 0 1 0 0,-2 6-122 0 0,-8 25 67 0 0,-1 1 1 0 0,-3-2-1 0 0,-1 0 0 0 0,-18 36-67 0 0,-20 50-142 0 0,-71 229-2194 0 0,110-307 1691 0 0,9-26 570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15.532"/>
    </inkml:context>
    <inkml:brush xml:id="br0">
      <inkml:brushProperty name="width" value="0.2" units="cm"/>
      <inkml:brushProperty name="height" value="0.2" units="cm"/>
    </inkml:brush>
  </inkml:definitions>
  <inkml:trace contextRef="#ctx0" brushRef="#br0">474 714 6009 0 0,'-11'20'162'0'0,"1"0"1"0"0,1 0-1 0 0,1 1 0 0 0,1 0 0 0 0,-3 15-162 0 0,-5 34-315 0 0,1 9 315 0 0,-4 26-552 0 0,-74 329-3181 0 0,56-295 3320 0 0,-6-2-1 0 0,-6-2 0 0 0,-7-1 414 0 0,49-117 328 0 0,-1 0-1 0 0,-1-1 1 0 0,-1 0 0 0 0,0-1-1 0 0,-1 0 1 0 0,0 0 0 0 0,-12 11-328 0 0,22-25 240 0 0,-7-38-306 0 0,2-1 1 0 0,1 1 0 0 0,2-1-1 0 0,2 0 1 0 0,2-1 65 0 0,-1-21 84 0 0,4-90 133 0 0,6-1-1 0 0,16-53-216 0 0,0 53-399 0 0,6 1 0 0 0,7 1 0 0 0,44-101 399 0 0,-44 151 1094 0 0,48-83-1094 0 0,64-88 1993 0 0,-146 260-1894 0 0,47-75 645 0 0,-46 75-591 0 0,1 0 0 0 0,0 0 0 0 0,0 1 1 0 0,1 0-1 0 0,1 1 0 0 0,8-6-153 0 0,-16 12 32 0 0,0 0 0 0 0,0 1-1 0 0,0 0 1 0 0,0-1 0 0 0,1 1 0 0 0,-1 0 0 0 0,0 0-1 0 0,1 0 1 0 0,-1 1 0 0 0,1-1 0 0 0,-1 1 0 0 0,1-1-1 0 0,-1 1 1 0 0,1 0 0 0 0,0 0 0 0 0,-1 0 0 0 0,1 0-1 0 0,-1 0 1 0 0,1 1 0 0 0,-1-1 0 0 0,1 1 0 0 0,0-1-32 0 0,0 2 21 0 0,0 0 1 0 0,0 0 0 0 0,0 0-1 0 0,-1 0 1 0 0,1 0-1 0 0,0 0 1 0 0,-1 1 0 0 0,0-1-1 0 0,1 1 1 0 0,-1 0-1 0 0,0 0 1 0 0,0 0 0 0 0,-1 0-1 0 0,1 0 1 0 0,-1 0-1 0 0,1 1-21 0 0,5 13 26 0 0,-1 0 0 0 0,-1 0 0 0 0,-1 0-1 0 0,0 1 1 0 0,-1-1 0 0 0,0 11-26 0 0,1 34 30 0 0,-4 15-30 0 0,0-58 8 0 0,-10 244 69 0 0,-16 47-77 0 0,2-49 739 0 0,11 50-739 0 0,14-194 959 0 0,10 53-959 0 0,-4-116 59 0 0,1-2 0 0 0,3 1 0 0 0,3-1 0 0 0,7 17-59 0 0,-19-63-150 0 0,1-1 0 0 0,-1 1 0 0 0,1-1 0 0 0,0 0 0 0 0,0 0 0 0 0,4 4 150 0 0,-6-7-332 0 0,1 0 1 0 0,-1-1 0 0 0,1 1 0 0 0,-1 0-1 0 0,1-1 1 0 0,0 0 0 0 0,0 1 0 0 0,-1-1-1 0 0,1 0 1 0 0,0 0 0 0 0,0 0 0 0 0,1 0-1 0 0,-1 0 1 0 0,0-1 0 0 0,0 1 0 0 0,0-1 0 0 0,0 1-1 0 0,1-1 1 0 0,0 0 331 0 0,-3 0-1546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45.523"/>
    </inkml:context>
    <inkml:brush xml:id="br0">
      <inkml:brushProperty name="width" value="0.2" units="cm"/>
      <inkml:brushProperty name="height" value="0.2" units="cm"/>
    </inkml:brush>
  </inkml:definitions>
  <inkml:trace contextRef="#ctx0" brushRef="#br0">0 83 10994 0 0,'1'-9'414'0'0,"0"4"-251"0"0,-1 1 0 0 0,1 0 0 0 0,0 0 1 0 0,0 0-1 0 0,0 0 0 0 0,0 0 0 0 0,2-2-163 0 0,-2 4 6 0 0,-1 1 0 0 0,1 0 0 0 0,0 0 0 0 0,0 0-1 0 0,0 0 1 0 0,0 0 0 0 0,0 0 0 0 0,0 0 0 0 0,1 0 0 0 0,-1 1-1 0 0,0-1 1 0 0,0 0 0 0 0,1 1 0 0 0,-1-1 0 0 0,0 1 0 0 0,0-1-1 0 0,1 1 1 0 0,-1-1 0 0 0,1 1 0 0 0,-1 0 0 0 0,0 0 0 0 0,1 0-1 0 0,-1 0 1 0 0,1 0 0 0 0,-1 0-6 0 0,129 4-1016 0 0,42 0 765 0 0,228-24-1004 0 0,-342 12-2034 0 0,-43 5 1765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46.147"/>
    </inkml:context>
    <inkml:brush xml:id="br0">
      <inkml:brushProperty name="width" value="0.2" units="cm"/>
      <inkml:brushProperty name="height" value="0.2" units="cm"/>
    </inkml:brush>
  </inkml:definitions>
  <inkml:trace contextRef="#ctx0" brushRef="#br0">196 50 8722 0 0,'4'-10'856'0'0,"-2"6"-549"0"0,0 1 0 0 0,-1-1 0 0 0,1 1-1 0 0,1-1 1 0 0,-1 1 0 0 0,0 0 0 0 0,1 0 0 0 0,1-2-307 0 0,-3 4-35 0 0,1 0 0 0 0,-1 1 0 0 0,1-1 0 0 0,-1 0 0 0 0,1 0 0 0 0,0 1 0 0 0,-1-1 0 0 0,1 1 0 0 0,0-1 0 0 0,0 1 0 0 0,-1 0 0 0 0,1-1 0 0 0,0 1 0 0 0,0 0 0 0 0,-1 0 0 0 0,1 1 0 0 0,0-1 0 0 0,0 0 0 0 0,0 0 0 0 0,-1 1 0 0 0,3 0 35 0 0,-2 0-143 0 0,1-1-1 0 0,0 1 1 0 0,0 0-1 0 0,-1 0 1 0 0,1 0-1 0 0,0 0 1 0 0,-1 1-1 0 0,1-1 1 0 0,-1 1-1 0 0,1-1 1 0 0,-1 1-1 0 0,0 0 1 0 0,0 0-1 0 0,0 0 1 0 0,0 0-1 0 0,0 0 1 0 0,0 1-1 0 0,-1-1 1 0 0,1 0-1 0 0,-1 1 1 0 0,1-1-1 0 0,-1 2 144 0 0,0 0-16 0 0,0 0-1 0 0,0 0 0 0 0,-1 1 1 0 0,1-1-1 0 0,-1 0 0 0 0,0 0 0 0 0,0 0 1 0 0,-1 0-1 0 0,1 0 0 0 0,-1 0 1 0 0,0 0-1 0 0,0 0 0 0 0,-1 0 1 0 0,1 0-1 0 0,-2 2 17 0 0,-75 173 1691 0 0,49-108-1361 0 0,0 15-330 0 0,-27 64 11 0 0,45-125-17 0 0,-1-1 0 0 0,-1 0-1 0 0,-1-1 1 0 0,-16 19 6 0 0,0-9-55 0 0,29-32 37 0 0,1-1-9 0 0,0 0-18 0 0,0 0-10 0 0,0 0-5 0 0,15-13-343 0 0,61-66-646 0 0,84-78 514 0 0,-130 129 551 0 0,-2 2 347 0 0,30-20-363 0 0,-25 20 288 0 0,-25 19-127 0 0,0 0-1 0 0,0 1 0 0 0,1 0 1 0 0,0 0-1 0 0,0 1 0 0 0,0 0 1 0 0,1 0-1 0 0,-1 1 0 0 0,1 0 1 0 0,0 1-1 0 0,5-1-160 0 0,-14 4 26 0 0,0 0-1 0 0,0 0 1 0 0,1 0-1 0 0,-1 0 1 0 0,0 0-1 0 0,0 0 1 0 0,0 0-1 0 0,1 1 1 0 0,-1-1-1 0 0,0 0 1 0 0,0 1-1 0 0,0-1 1 0 0,0 0-1 0 0,0 1 1 0 0,1 0-1 0 0,-1-1 1 0 0,0 1-1 0 0,0-1 1 0 0,0 1-1 0 0,-1 0 1 0 0,1 0-1 0 0,0 0 1 0 0,0 0-26 0 0,1 1 28 0 0,-1 0 0 0 0,0 0 0 0 0,1 1 0 0 0,-1-1 0 0 0,0 1 0 0 0,0-1 0 0 0,0 1 0 0 0,-1-1 0 0 0,1 1 0 0 0,0 2-28 0 0,0 8 45 0 0,0 1 0 0 0,-1 0 0 0 0,0-1 0 0 0,-2 4-45 0 0,2-5 59 0 0,-5 64-59 0 0,1-24-719 0 0,2-1 0 0 0,2 1 0 0 0,5 20 719 0 0,-5-67-396 0 0,1 0 0 0 0,0-1 0 0 0,0 1-1 0 0,0-1 1 0 0,0 1 0 0 0,1-1 0 0 0,0 0-1 0 0,0 1 1 0 0,0-1 0 0 0,0 0-1 0 0,1 0 1 0 0,0-1 0 0 0,-1 1 0 0 0,1 0-1 0 0,1-1 1 0 0,1 2 396 0 0,1 1-1251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46.676"/>
    </inkml:context>
    <inkml:brush xml:id="br0">
      <inkml:brushProperty name="width" value="0.2" units="cm"/>
      <inkml:brushProperty name="height" value="0.2" units="cm"/>
    </inkml:brush>
  </inkml:definitions>
  <inkml:trace contextRef="#ctx0" brushRef="#br0">26 336 2088 0 0,'-6'-30'1653'0'0,"-3"-12"3992"0"0,0-19-5645 0 0,9 61 30 0 0,0-1 0 0 0,-1 1 0 0 0,1-1 0 0 0,0 1-1 0 0,0-1 1 0 0,0 1 0 0 0,0-1 0 0 0,0 0 0 0 0,0 1 0 0 0,0-1 0 0 0,0 1 0 0 0,0-1 0 0 0,0 0 0 0 0,0 1-1 0 0,0-1 1 0 0,0 1 0 0 0,0-1 0 0 0,1 1 0 0 0,-1-1 0 0 0,0 0 0 0 0,0 1 0 0 0,1-1 0 0 0,-1 1 0 0 0,0-1-1 0 0,1 1 1 0 0,-1-1 0 0 0,1 1 0 0 0,-1 0 0 0 0,0-1 0 0 0,1 1 0 0 0,-1-1 0 0 0,1 1 0 0 0,-1 0 0 0 0,1 0-1 0 0,-1-1 1 0 0,1 1 0 0 0,-1 0-30 0 0,23 5 72 0 0,-15-2-114 0 0,31 13 10 0 0,-1 1-1 0 0,23 14 33 0 0,42 17-111 0 0,-91-43 105 0 0,1-1 0 0 0,0 0-1 0 0,0-1 1 0 0,0-1 0 0 0,12 1 6 0 0,-21-2-1 0 0,5-1-3 0 0,0 0 0 0 0,0 0 0 0 0,0-1 1 0 0,0 0-1 0 0,0 0 0 0 0,0-1 0 0 0,0 0 0 0 0,0-1 0 0 0,-1 0 0 0 0,1 0 0 0 0,-1-1 0 0 0,0 0 0 0 0,0 0 0 0 0,0-1 0 0 0,-1 0 1 0 0,0-1-1 0 0,0 1 0 0 0,0-1 0 0 0,0-1 0 0 0,-1 1 0 0 0,0-1 0 0 0,-1 0 0 0 0,1-1 0 0 0,-1 1 0 0 0,-1-1 0 0 0,0 0 1 0 0,0 0-1 0 0,0 0 0 0 0,-1-1 0 0 0,0 1 0 0 0,0-4 4 0 0,-1 5 3 0 0,-1 0 0 0 0,0 0 0 0 0,0 0 0 0 0,-1 1 0 0 0,0-1 0 0 0,0 0 0 0 0,-1 0 0 0 0,0 0 0 0 0,0 0 0 0 0,0 0 0 0 0,-1 1 0 0 0,0-1-1 0 0,-1-2-2 0 0,0 5 5 0 0,1 0 0 0 0,0-1 0 0 0,-1 1-1 0 0,0 0 1 0 0,0 1 0 0 0,0-1-1 0 0,-1 0 1 0 0,1 1 0 0 0,-1 0 0 0 0,1 0-1 0 0,-1 0 1 0 0,0 0 0 0 0,-1 1-1 0 0,1-1 1 0 0,0 1 0 0 0,-1 0-1 0 0,1 1 1 0 0,-1-1 0 0 0,-1 0-5 0 0,-2 0 44 0 0,0 0 0 0 0,0 0-1 0 0,-1 1 1 0 0,1 0 0 0 0,-1 0 0 0 0,1 1 0 0 0,-1 0 0 0 0,1 1 0 0 0,0-1-1 0 0,-1 2 1 0 0,-2 0-44 0 0,6-1 40 0 0,1 1 0 0 0,-1-1 0 0 0,0 1 0 0 0,1 0 0 0 0,0 0 0 0 0,-1 1 0 0 0,1-1 0 0 0,0 1 0 0 0,0 0 0 0 0,1 0 0 0 0,-1 1 0 0 0,0-1 0 0 0,1 1 0 0 0,0 0 0 0 0,0-1 0 0 0,0 1 0 0 0,0 1 0 0 0,1-1 0 0 0,0 0-1 0 0,-1 1-39 0 0,-4 15 37 0 0,0-1-1 0 0,0 1 1 0 0,2 0-1 0 0,1 1 0 0 0,0-1 1 0 0,0 16-37 0 0,3-1-80 0 0,0 0 0 0 0,2 1 0 0 0,5 20 80 0 0,-5-44-60 0 0,1-1-1 0 0,1 1 1 0 0,0-1-1 0 0,1 0 0 0 0,0 0 1 0 0,1 0-1 0 0,0-1 1 0 0,0 1-1 0 0,1-1 1 0 0,0 0-1 0 0,1-1 1 0 0,0 0-1 0 0,7 6 61 0 0,-3-4-546 0 0,0 0-1 0 0,2-1 1 0 0,-1 0-1 0 0,1-1 1 0 0,1-1-1 0 0,-1 0 1 0 0,1-1-1 0 0,1 0 1 0 0,12 4 546 0 0,-1-2-1475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47.315"/>
    </inkml:context>
    <inkml:brush xml:id="br0">
      <inkml:brushProperty name="width" value="0.2" units="cm"/>
      <inkml:brushProperty name="height" value="0.2" units="cm"/>
    </inkml:brush>
  </inkml:definitions>
  <inkml:trace contextRef="#ctx0" brushRef="#br0">354 65 8418 0 0,'1'-4'56'0'0,"0"1"0"0"0,1 0 0 0 0,-1-1 0 0 0,1 1 1 0 0,0 0-1 0 0,0 0 0 0 0,0 0 0 0 0,0 0 0 0 0,0 0 0 0 0,1 0 0 0 0,-1 1 1 0 0,1-1-1 0 0,0 1 0 0 0,0 0 0 0 0,0 0 0 0 0,0 0 0 0 0,0 0 0 0 0,0 0 1 0 0,1 0-1 0 0,2 0-56 0 0,-5 2-66 0 0,-1 0-8 0 0,0 0-41 0 0,0 0-22 0 0,0 0 7 0 0,0 0 5 0 0,-1-1 110 0 0,-1 0-1 0 0,1 0 1 0 0,-1 0-1 0 0,0 0 1 0 0,1 0 0 0 0,-1 1-1 0 0,0-1 1 0 0,1 1-1 0 0,-1-1 1 0 0,0 1 0 0 0,0 0-1 0 0,0-1 1 0 0,0 1 0 0 0,1 0-1 0 0,-1 0 1 0 0,0 0-1 0 0,-1 1 16 0 0,-35 5 140 0 0,26-4-23 0 0,-5 1 110 0 0,0 1 1 0 0,0 0 0 0 0,0 1 0 0 0,1 1 0 0 0,0 1 0 0 0,0 0 0 0 0,-5 4-228 0 0,10-4 74 0 0,0 0 0 0 0,0 1 0 0 0,1 1 1 0 0,0 0-1 0 0,0 0 0 0 0,1 1 0 0 0,0 0 0 0 0,0 0 1 0 0,-5 11-75 0 0,0 1-16 0 0,1 2 1 0 0,0-1-1 0 0,2 2 1 0 0,-1 4 15 0 0,8-16-49 0 0,0-1 1 0 0,0 1-1 0 0,1 0 0 0 0,1 0 1 0 0,0 0-1 0 0,1 0 1 0 0,0 0-1 0 0,1 1 1 0 0,1 6 48 0 0,-1-16-13 0 0,1 0 0 0 0,0 0 1 0 0,0 0-1 0 0,0 0 0 0 0,0 0 1 0 0,1 0-1 0 0,-1 0 0 0 0,1 0 0 0 0,0 0 1 0 0,0 0-1 0 0,1-1 0 0 0,-1 1 0 0 0,1-1 1 0 0,0 0-1 0 0,0 0 0 0 0,0 0 0 0 0,0 0 1 0 0,0 0-1 0 0,1-1 0 0 0,-1 1 0 0 0,4 1 13 0 0,-1-2-6 0 0,-1 1 0 0 0,1-1-1 0 0,0-1 1 0 0,-1 1 0 0 0,1-1-1 0 0,0 0 1 0 0,0 0 0 0 0,0 0-1 0 0,0-1 1 0 0,0 0 0 0 0,0 0-1 0 0,0-1 1 0 0,0 0 0 0 0,0 0-1 0 0,2-1 7 0 0,-2 1 0 0 0,-1-1-1 0 0,0 0 1 0 0,1 0 0 0 0,-1-1-1 0 0,0 1 1 0 0,0-1-1 0 0,0 0 1 0 0,-1-1 0 0 0,1 1-1 0 0,-1-1 1 0 0,1 0-1 0 0,-1 0 1 0 0,-1 0 0 0 0,1-1-1 0 0,2-3 1 0 0,2-3 50 0 0,-1-1 0 0 0,-1-1-1 0 0,0 1 1 0 0,0-1 0 0 0,2-12-50 0 0,-5 13 60 0 0,0 1 1 0 0,-1-1 0 0 0,0 0-1 0 0,-1 0 1 0 0,0 0-1 0 0,-1 0 1 0 0,-1 0-1 0 0,0 0 1 0 0,0 0 0 0 0,-1 0-1 0 0,-1 1 1 0 0,0-1-1 0 0,-1 1 1 0 0,0-1-1 0 0,0 1 1 0 0,-1 0-1 0 0,-1 1 1 0 0,0-1 0 0 0,0 1-1 0 0,-1 0 1 0 0,0 1-1 0 0,-6-6-60 0 0,13 14 8 0 0,0 1 0 0 0,0 0 0 0 0,0-1 0 0 0,-1 1 0 0 0,1 0 1 0 0,0 0-1 0 0,0-1 0 0 0,0 1 0 0 0,0 0 0 0 0,-1 0 0 0 0,1-1 0 0 0,0 1 0 0 0,0 0 0 0 0,0 0 0 0 0,-1 0 0 0 0,1-1 0 0 0,0 1 0 0 0,0 0 0 0 0,-1 0 0 0 0,1 0 0 0 0,0 0 0 0 0,-1 0 0 0 0,1-1 0 0 0,0 1 1 0 0,-1 0-1 0 0,1 0 0 0 0,0 0 0 0 0,0 0 0 0 0,-1 0 0 0 0,1 0 0 0 0,0 0 0 0 0,-1 0 0 0 0,1 0 0 0 0,0 0 0 0 0,-1 0 0 0 0,1 0 0 0 0,0 1 0 0 0,-1-1 0 0 0,1 0 0 0 0,0 0 0 0 0,0 0 0 0 0,-1 0 0 0 0,1 0 1 0 0,0 0-1 0 0,-1 1-8 0 0,-2 16-13 0 0,7 24-144 0 0,-4-41 159 0 0,7 35-314 0 0,1 0 1 0 0,2-1-1 0 0,1 0 0 0 0,2 0 1 0 0,2-1-1 0 0,0-1 1 0 0,3-1-1 0 0,0 0 0 0 0,6 4 312 0 0,-22-31-229 0 0,0-1 0 0 0,0 0 0 0 0,1 0 0 0 0,-1 0 0 0 0,1-1 0 0 0,0 1 0 0 0,-1-1 0 0 0,1 1 0 0 0,1-1 0 0 0,-1 0 0 0 0,0 0 0 0 0,0 0 0 0 0,1-1 0 0 0,-1 1 0 0 0,1-1 0 0 0,-1 0-1 0 0,1 0 1 0 0,0 0 0 0 0,-1 0 0 0 0,3 0 229 0 0,2-3-145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47.656"/>
    </inkml:context>
    <inkml:brush xml:id="br0">
      <inkml:brushProperty name="width" value="0.2" units="cm"/>
      <inkml:brushProperty name="height" value="0.2" units="cm"/>
    </inkml:brush>
  </inkml:definitions>
  <inkml:trace contextRef="#ctx0" brushRef="#br0">0 352 896 0 0,'31'-65'3762'0'0,"-11"21"-796"0"0,2 1 0 0 0,4-3-2966 0 0,-16 30 690 0 0,6-12 237 0 0,-15 28-885 0 0,-1 0-59 0 0,9 1-239 0 0,-7 1 236 0 0,1 0-1 0 0,0 0 1 0 0,-1 0 0 0 0,1 1 0 0 0,-1-1-1 0 0,1 1 1 0 0,-1-1 0 0 0,0 1 0 0 0,0 0-1 0 0,0 0 1 0 0,-1 0 0 0 0,1 0-1 0 0,-1 0 1 0 0,1 0 0 0 0,-1 0 0 0 0,0 0-1 0 0,0 3 21 0 0,4 13-90 0 0,0 1 0 0 0,0 14 90 0 0,-2-14-34 0 0,3 20 34 0 0,-3-16 27 0 0,0-1 1 0 0,2 0-1 0 0,1 0 1 0 0,0-1-1 0 0,10 21-27 0 0,-16-43 145 0 0,0 0 47 0 0,0 0 29 0 0,0 0 90 0 0,0 0 37 0 0,0 0 5 0 0,12-11 358 0 0,-7 2-613 0 0,1 0 0 0 0,-2-1 0 0 0,1 1 0 0 0,-1-1 0 0 0,-1 1 0 0 0,1-3-98 0 0,10-26 167 0 0,8-9-614 0 0,2 0 0 0 0,2 1-1 0 0,3 1 1 0 0,30-37 447 0 0,-54 76-299 0 0,0 0-1 0 0,0 1 0 0 0,0-1 0 0 0,1 1 1 0 0,-1 0-1 0 0,1 1 0 0 0,1 0 1 0 0,-1-1-1 0 0,0 2 0 0 0,1-1 0 0 0,0 1 1 0 0,0 0-1 0 0,0 1 0 0 0,0-1 0 0 0,0 1 1 0 0,1 1 299 0 0,9 0-692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48.105"/>
    </inkml:context>
    <inkml:brush xml:id="br0">
      <inkml:brushProperty name="width" value="0.2" units="cm"/>
      <inkml:brushProperty name="height" value="0.2" units="cm"/>
    </inkml:brush>
  </inkml:definitions>
  <inkml:trace contextRef="#ctx0" brushRef="#br0">1 304 4777 0 0,'0'0'1302'0'0,"14"-7"3221"0"0,-10 4-4549 0 0,1 1 0 0 0,-1-1 0 0 0,1 1 0 0 0,-1 0 0 0 0,1 1-1 0 0,0-1 1 0 0,-1 1 0 0 0,1 0 0 0 0,0 0 0 0 0,0 1 0 0 0,0-1 0 0 0,0 1-1 0 0,0 0 1 0 0,0 0 0 0 0,4 1 26 0 0,42 8-726 0 0,1-4 1 0 0,0-1-1 0 0,6-3 726 0 0,-44-1 108 0 0,1-1 0 0 0,0 0 0 0 0,-1-1 0 0 0,1-1 0 0 0,-1 0 0 0 0,1-1 0 0 0,-1-1 1 0 0,-1 0-1 0 0,1-1 0 0 0,-1 0 0 0 0,0-1 0 0 0,0 0 0 0 0,5-5-108 0 0,-15 9 15 0 0,1 0 1 0 0,-1 1-1 0 0,0-2 0 0 0,0 1 1 0 0,0 0-1 0 0,0-1 0 0 0,-1 1 1 0 0,0-1-1 0 0,1 0 0 0 0,-1 0 0 0 0,0 0 1 0 0,-1 0-1 0 0,1 0 0 0 0,-1 0 1 0 0,0 0-1 0 0,0-1 0 0 0,0 1 1 0 0,0 0-1 0 0,-1-5-15 0 0,0 4-11 0 0,0-1 1 0 0,-1 1-1 0 0,0-1 1 0 0,0 1-1 0 0,0 0 0 0 0,-1-1 1 0 0,1 1-1 0 0,-1 0 1 0 0,-1 0-1 0 0,1 0 0 0 0,-1 0 1 0 0,0 0-1 0 0,0 1 1 0 0,0-1-1 0 0,-3-2 11 0 0,-1-2 17 0 0,-1 0 1 0 0,0 1-1 0 0,0 0 1 0 0,-1 1-1 0 0,0 0 1 0 0,-7-5-18 0 0,12 10 14 0 0,1 1 0 0 0,0-1 0 0 0,-1 1 0 0 0,0-1 1 0 0,1 1-1 0 0,-1 0 0 0 0,0 0 0 0 0,1 1 1 0 0,-1-1-1 0 0,0 1 0 0 0,0 0 0 0 0,0 0 0 0 0,1 0 1 0 0,-1 0-1 0 0,0 1 0 0 0,0-1 0 0 0,1 1 1 0 0,-1 0-1 0 0,0 0 0 0 0,1 0 0 0 0,-1 1 0 0 0,-1 0-14 0 0,-13 8 21 0 0,0 1 0 0 0,1 1-1 0 0,0 0 1 0 0,1 1-1 0 0,0 1 1 0 0,1 0 0 0 0,1 1-1 0 0,-6 8-20 0 0,-8 12-10 0 0,2 1 0 0 0,1 1 0 0 0,-7 17 10 0 0,22-37-33 0 0,1 1-1 0 0,0 1 1 0 0,2-1 0 0 0,0 1-1 0 0,1 1 1 0 0,1-1 0 0 0,0 1-1 0 0,0 15 34 0 0,5-31-12 0 0,-1 0 0 0 0,1 0-1 0 0,1-1 1 0 0,-1 1-1 0 0,1 0 1 0 0,-1 0-1 0 0,1-1 1 0 0,0 1 0 0 0,0-1-1 0 0,1 1 1 0 0,-1-1-1 0 0,1 1 1 0 0,-1-1-1 0 0,1 0 1 0 0,2 3 12 0 0,0-2-18 0 0,0 1-1 0 0,0-1 1 0 0,0 0-1 0 0,1 0 1 0 0,-1 0 0 0 0,1-1-1 0 0,0 0 1 0 0,0 0-1 0 0,3 2 19 0 0,10 2-134 0 0,0 0 0 0 0,0-1 0 0 0,1 0 0 0 0,-1-2 0 0 0,15 2 134 0 0,21 1-1630 0 0,0-2 0 0 0,1-2 1 0 0,32-5 1629 0 0,-36-1-1503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48.621"/>
    </inkml:context>
    <inkml:brush xml:id="br0">
      <inkml:brushProperty name="width" value="0.2" units="cm"/>
      <inkml:brushProperty name="height" value="0.2" units="cm"/>
    </inkml:brush>
  </inkml:definitions>
  <inkml:trace contextRef="#ctx0" brushRef="#br0">439 193 2729 0 0,'-12'-11'844'0'0,"-20"-20"455"0"0,-2 2-1 0 0,0 1 1 0 0,-2 2 0 0 0,-1 1-1 0 0,-10-3-1298 0 0,42 26 0 0 0,0-1 1 0 0,0 1-1 0 0,0 1 0 0 0,0-1 1 0 0,-1 1-1 0 0,1 0 0 0 0,-1 0 1 0 0,1 0-1 0 0,-1 1 0 0 0,1 0 1 0 0,-1 0-1 0 0,1 0 0 0 0,-1 1 1 0 0,-3 0-1 0 0,5 0-5 0 0,0 0 1 0 0,0 1 0 0 0,0-1 0 0 0,0 1-1 0 0,0 0 1 0 0,0 0 0 0 0,0 0 0 0 0,1 1-1 0 0,-1-1 1 0 0,1 1 0 0 0,0 0 0 0 0,0 0-1 0 0,0 0 1 0 0,0 0 0 0 0,0 1 0 0 0,0-1-1 0 0,1 1 1 0 0,-2 2 4 0 0,-5 14-13 0 0,0 1-1 0 0,2 0 0 0 0,0 0 1 0 0,1 0-1 0 0,1 1 1 0 0,-1 11 13 0 0,3-11-4 0 0,0 0 1 0 0,2 0 0 0 0,1 0-1 0 0,0 0 1 0 0,2 0-1 0 0,0-1 1 0 0,4 12 3 0 0,-4-21 26 0 0,2 0-1 0 0,-1 0 1 0 0,1 0-1 0 0,1 0 1 0 0,0-1-1 0 0,1 0 1 0 0,0 0-1 0 0,1 0 1 0 0,0-1-1 0 0,1 0 1 0 0,0 0-1 0 0,0-1 1 0 0,8 7-26 0 0,-11-12 33 0 0,1 1 1 0 0,1-1-1 0 0,-1 0 1 0 0,1 0-1 0 0,-1-1 1 0 0,1 1-1 0 0,0-2 1 0 0,0 1-1 0 0,0-1 1 0 0,1 0-1 0 0,-1 0 1 0 0,0-1-1 0 0,1 0 1 0 0,-1 0-1 0 0,1-1 1 0 0,-1 0-1 0 0,1-1 1 0 0,-1 1 0 0 0,4-2-34 0 0,-2 1 41 0 0,0-2 0 0 0,0 1 0 0 0,0-1 1 0 0,0 0-1 0 0,-1-1 0 0 0,1 0 1 0 0,-1 0-1 0 0,0-1 0 0 0,0 0 1 0 0,0-1-1 0 0,-1 1 0 0 0,0-1 1 0 0,0-1-1 0 0,-1 0 0 0 0,2-1-41 0 0,-3 0 7 0 0,0 1 0 0 0,0-1 0 0 0,0 0 0 0 0,-1 0 0 0 0,-1 0 1 0 0,0-1-1 0 0,0 1 0 0 0,0-1 0 0 0,-1 0 0 0 0,0 0 0 0 0,-1 0 0 0 0,0 0 0 0 0,0 0 0 0 0,-1 0 0 0 0,0 0 0 0 0,-1 0 0 0 0,0-2-7 0 0,-2-9 49 0 0,-1-1 0 0 0,0 2 0 0 0,-1-1 0 0 0,-2 0 0 0 0,0 1 0 0 0,-1 1 0 0 0,-3-6-49 0 0,6 15 84 0 0,6 15-34 0 0,8 18 12 0 0,8 3 40 0 0,0-1 0 0 0,3-1 0 0 0,0 0 0 0 0,22 20-102 0 0,19 23-116 0 0,-13-14-1387 0 0,8 3 1503 0 0,18 19-4138 0 0,-57-55 2472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2.380"/>
    </inkml:context>
    <inkml:brush xml:id="br0">
      <inkml:brushProperty name="width" value="0.2" units="cm"/>
      <inkml:brushProperty name="height" value="0.2" units="cm"/>
    </inkml:brush>
  </inkml:definitions>
  <inkml:trace contextRef="#ctx0" brushRef="#br0">1 80 6553 0 0,'1'-3'123'0'0,"1"0"-1"0"0,-1 0 1 0 0,1 0-1 0 0,0 0 1 0 0,0 1-1 0 0,0-1 1 0 0,0 0-1 0 0,0 1 1 0 0,0 0-1 0 0,1 0 0 0 0,-1-1 1 0 0,1 1-1 0 0,0 1 1 0 0,0-1-1 0 0,-1 0 1 0 0,1 1-1 0 0,0-1 1 0 0,0 1-1 0 0,0 0 1 0 0,1 0-1 0 0,2 0-122 0 0,11-4-21 0 0,1 1 0 0 0,-1 1 0 0 0,9-1 21 0 0,-21 4 63 0 0,127-12-253 0 0,0 7 0 0 0,68 7 190 0 0,-62 8-720 0 0,110 24 720 0 0,-130-16-2528 0 0,-92-14 1976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2.799"/>
    </inkml:context>
    <inkml:brush xml:id="br0">
      <inkml:brushProperty name="width" value="0.2" units="cm"/>
      <inkml:brushProperty name="height" value="0.2" units="cm"/>
    </inkml:brush>
  </inkml:definitions>
  <inkml:trace contextRef="#ctx0" brushRef="#br0">5 66 3497 0 0,'-5'-6'3706'0'0,"13"-5"-2551"0"0,-6 9-1202 0 0,0 0-1 0 0,1 1 1 0 0,-1-1 0 0 0,1 1-1 0 0,0-1 1 0 0,-1 1-1 0 0,1 0 1 0 0,1 0 47 0 0,83-14-28 0 0,1 5 0 0 0,0 3 0 0 0,0 4 0 0 0,45 6 28 0 0,45 6-347 0 0,20 10 347 0 0,-44 4-1915 0 0,-118-17 1143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3.470"/>
    </inkml:context>
    <inkml:brush xml:id="br0">
      <inkml:brushProperty name="width" value="0.2" units="cm"/>
      <inkml:brushProperty name="height" value="0.2" units="cm"/>
    </inkml:brush>
  </inkml:definitions>
  <inkml:trace contextRef="#ctx0" brushRef="#br0">1 51 4329 0 0,'13'-44'3711'0'0,"-13"44"-3688"0"0,0-1 0 0 0,0 1-1 0 0,0 0 1 0 0,0-1 0 0 0,1 1-1 0 0,-1 0 1 0 0,0-1 0 0 0,0 1-1 0 0,0 0 1 0 0,1-1 0 0 0,-1 1-1 0 0,0 0 1 0 0,1 0-1 0 0,-1-1 1 0 0,0 1 0 0 0,1 0-1 0 0,-1 0 1 0 0,0 0 0 0 0,1 0-1 0 0,-1-1 1 0 0,0 1 0 0 0,1 0-1 0 0,-1 0 1 0 0,0 0 0 0 0,1 0-1 0 0,-1 0 1 0 0,1 0 0 0 0,-1 0-1 0 0,0 0 1 0 0,1 0-1 0 0,-1 0 1 0 0,0 0 0 0 0,1 0-1 0 0,-1 0 1 0 0,1 0 0 0 0,-1 0-1 0 0,0 1 1 0 0,1-1 0 0 0,-1 0-1 0 0,0 0 1 0 0,1 0 0 0 0,-1 1-1 0 0,0-1 1 0 0,0 0 0 0 0,1 0-1 0 0,-1 1 1 0 0,0-1 0 0 0,1 0-1 0 0,-1 0 1 0 0,0 1-1 0 0,0-1 1 0 0,0 0-23 0 0,16 14 299 0 0,-8-3-279 0 0,-1-1 1 0 0,0 1 0 0 0,0 0 0 0 0,-1 0-1 0 0,-1 1 1 0 0,0 0 0 0 0,0 0 0 0 0,-1 0-1 0 0,-1 0 1 0 0,0 1 0 0 0,0 3-21 0 0,4 31-1 0 0,-2 1 1 0 0,-1 18 0 0 0,-3-49 11 0 0,1 204 78 0 0,-3-138-43 0 0,-3-10-5 0 0,2-53-392 0 0,0 0 0 0 0,2 0 0 0 0,0 0-1 0 0,1-1 1 0 0,2 7 351 0 0,-2-17-700 0 0,4 10-2892 0 0,-5-18 2150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15.919"/>
    </inkml:context>
    <inkml:brush xml:id="br0">
      <inkml:brushProperty name="width" value="0.2" units="cm"/>
      <inkml:brushProperty name="height" value="0.2" units="cm"/>
    </inkml:brush>
  </inkml:definitions>
  <inkml:trace contextRef="#ctx0" brushRef="#br0">0 217 10354 0 0,'0'0'159'0'0,"0"0"-38"0"0,1 2 3 0 0,-1 0-107 0 0,1 0-1 0 0,0-1 0 0 0,0 1 1 0 0,0-1-1 0 0,0 1 0 0 0,0-1 1 0 0,0 0-1 0 0,1 1 1 0 0,-1-1-1 0 0,0 0 0 0 0,1 0 1 0 0,-1 0-1 0 0,1 0 0 0 0,-1 0 1 0 0,1 0-1 0 0,-1 0 0 0 0,1 0 1 0 0,0-1-1 0 0,-1 1 0 0 0,1-1 1 0 0,0 1-1 0 0,0-1 1 0 0,0 0-1 0 0,-1 1 0 0 0,1-1 1 0 0,0 0-17 0 0,57 5 184 0 0,-53-5-160 0 0,27 0-125 0 0,1-1 1 0 0,0-3-1 0 0,-1 0 1 0 0,0-2-1 0 0,10-4 101 0 0,162-52-1486 0 0,-171 50 1177 0 0,95-34-821 0 0,75-23 210 0 0,-167 59 302 0 0,1 2 0 0 0,-1 1 0 0 0,1 2 0 0 0,25 0 618 0 0,-28 5-841 0 0,0 0-113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3.873"/>
    </inkml:context>
    <inkml:brush xml:id="br0">
      <inkml:brushProperty name="width" value="0.2" units="cm"/>
      <inkml:brushProperty name="height" value="0.2" units="cm"/>
    </inkml:brush>
  </inkml:definitions>
  <inkml:trace contextRef="#ctx0" brushRef="#br0">1 428 8434 0 0,'4'-12'383'0'0,"0"0"1"0"0,0-1 0 0 0,-1 1-1 0 0,0-10-383 0 0,6-22 666 0 0,-4 29-640 0 0,1 0 0 0 0,0 0-1 0 0,1 1 1 0 0,1 0-1 0 0,0 0 1 0 0,1 1 0 0 0,1 0-1 0 0,-1 0 1 0 0,4-2-26 0 0,16-15-335 0 0,1 1 1 0 0,31-24 334 0 0,-52 46 3 0 0,1 0 0 0 0,-1 1 1 0 0,1 0-1 0 0,0 1 0 0 0,0 0 1 0 0,1 1-1 0 0,-1 0 0 0 0,1 0 1 0 0,0 1-1 0 0,0 0 0 0 0,0 1 1 0 0,0 1-1 0 0,1 0 0 0 0,-1 0 1 0 0,0 1-1 0 0,1 0 1 0 0,-1 1-1 0 0,0 0 0 0 0,1 1 1 0 0,-1 1-1 0 0,0-1 0 0 0,0 2 1 0 0,-1-1-1 0 0,1 2 0 0 0,-1-1 1 0 0,0 1-1 0 0,0 1 0 0 0,0 0 1 0 0,-1 0-1 0 0,0 1 0 0 0,0 0 1 0 0,0 1-1 0 0,-1 0 1 0 0,-1 0-1 0 0,4 5-3 0 0,0 1-13 0 0,0 1 1 0 0,-1 0-1 0 0,-1 1 1 0 0,-1 0 0 0 0,0 0-1 0 0,-1 1 1 0 0,-1 0-1 0 0,0 0 1 0 0,-2 0-1 0 0,0 1 1 0 0,1 7 12 0 0,-4-14 2 0 0,0-1 0 0 0,-1 1 0 0 0,0-1 0 0 0,0 1 0 0 0,-1-1 0 0 0,-1 0 0 0 0,0 1 0 0 0,0-1 0 0 0,-1 0 0 0 0,0 0 0 0 0,-1 0 0 0 0,0-1 0 0 0,0 1 0 0 0,-1-1 0 0 0,0 0 0 0 0,-1 0 0 0 0,0-1 0 0 0,-1 1 0 0 0,1-1 0 0 0,-4 2-2 0 0,-10 8-72 0 0,-1-1 1 0 0,0 0-1 0 0,-1-2 1 0 0,-1-1 0 0 0,-1 0-1 0 0,0-2 1 0 0,0 0 0 0 0,-22 6 71 0 0,-34 8-2741 0 0,0-4 1 0 0,-16 0 2740 0 0,73-17-1294 0 0,4 1-136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4.249"/>
    </inkml:context>
    <inkml:brush xml:id="br0">
      <inkml:brushProperty name="width" value="0.2" units="cm"/>
      <inkml:brushProperty name="height" value="0.2" units="cm"/>
    </inkml:brush>
  </inkml:definitions>
  <inkml:trace contextRef="#ctx0" brushRef="#br0">5 59 8106 0 0,'-1'-1'76'0'0,"1"1"1"0"0,-1-1-1 0 0,1 1 1 0 0,0-1-1 0 0,-1 0 1 0 0,1 0-1 0 0,0 1 1 0 0,-1-1-1 0 0,1 0 1 0 0,0 1-1 0 0,0-1 1 0 0,0 0-1 0 0,0 0 1 0 0,0 1-1 0 0,0-1 1 0 0,0 0-1 0 0,0 0 1 0 0,0 1-1 0 0,0-1 0 0 0,0 0 1 0 0,0 0-1 0 0,1 1 1 0 0,-1-1-1 0 0,0 0 1 0 0,1 1-1 0 0,-1-1 1 0 0,0 0-1 0 0,1 1 1 0 0,-1-1-1 0 0,1 0 1 0 0,-1 1-1 0 0,1-1 1 0 0,-1 1-1 0 0,1-1 1 0 0,-1 1-1 0 0,1-1 1 0 0,-1 1-1 0 0,1-1 1 0 0,0 1-1 0 0,-1 0 1 0 0,1-1-1 0 0,0 1 1 0 0,-1 0-1 0 0,1 0 1 0 0,0-1-1 0 0,0 1 1 0 0,-1 0-1 0 0,1 0-76 0 0,6-1-141 0 0,-1 1 0 0 0,1 0 0 0 0,-1 0 0 0 0,1 1 0 0 0,5 1 141 0 0,2 0-100 0 0,94 1-4234 0 0,0-5 0 0 0,95-15 4334 0 0,48-1-485 0 0,-223 18 509 0 0,-3 0-19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4.748"/>
    </inkml:context>
    <inkml:brush xml:id="br0">
      <inkml:brushProperty name="width" value="0.2" units="cm"/>
      <inkml:brushProperty name="height" value="0.2" units="cm"/>
    </inkml:brush>
  </inkml:definitions>
  <inkml:trace contextRef="#ctx0" brushRef="#br0">1 252 10514 0 0,'2'0'88'0'0,"0"-1"-1"0"0,0 1 1 0 0,0-1-1 0 0,0 1 1 0 0,0 0-1 0 0,0 0 0 0 0,0-1 1 0 0,0 1-1 0 0,0 1 1 0 0,0-1-1 0 0,0 0 1 0 0,0 0-1 0 0,0 1 1 0 0,0-1-1 0 0,0 1 1 0 0,-1 0-1 0 0,1 0 0 0 0,0 0 1 0 0,0-1-1 0 0,0 2 1 0 0,-1-1-1 0 0,1 0 1 0 0,-1 0-1 0 0,1 0 1 0 0,-1 1-1 0 0,1 0-87 0 0,7 6-309 0 0,0 1-1 0 0,-1 0 1 0 0,7 10 309 0 0,-8-11-7 0 0,14 22-1873 0 0,-1 0 1 0 0,11 23 1879 0 0,22 35-2274 0 0,-44-75 2284 0 0,-2 1 0 0 0,1 0 0 0 0,-2 1 0 0 0,0-1 1 0 0,-1 1-1 0 0,0 0 0 0 0,-1 1 0 0 0,-1-1 0 0 0,0 1 0 0 0,0 13-10 0 0,0-18 1302 0 0,-1-24 1011 0 0,0-4-2106 0 0,14-32-125 0 0,2 1-1 0 0,2 1 0 0 0,2 1 1 0 0,25-38-82 0 0,-21 38-36 0 0,3 2 1 0 0,1 0-1 0 0,2 2 1 0 0,2 2-1 0 0,2 0 1 0 0,2 3-1 0 0,1 1 1 0 0,21-13 35 0 0,-31 31-615 0 0,-27 17 492 0 0,-1 1 0 0 0,1-1-1 0 0,0 0 1 0 0,0 0 0 0 0,0 1 0 0 0,-1-1-1 0 0,1 1 1 0 0,0 0 0 0 0,0 0-1 0 0,0-1 1 0 0,0 1 0 0 0,0 0-1 0 0,0 1 1 0 0,0-1 0 0 0,0 0 0 0 0,0 1 123 0 0,2 2-92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5.353"/>
    </inkml:context>
    <inkml:brush xml:id="br0">
      <inkml:brushProperty name="width" value="0.2" units="cm"/>
      <inkml:brushProperty name="height" value="0.2" units="cm"/>
    </inkml:brush>
  </inkml:definitions>
  <inkml:trace contextRef="#ctx0" brushRef="#br0">442 31 8218 0 0,'0'-1'49'0'0,"1"0"0"0"0,-1 0 0 0 0,1 0 1 0 0,-1 0-1 0 0,1 0 0 0 0,-1 0 0 0 0,0 0 1 0 0,1 0-1 0 0,-1 0 0 0 0,0 0 0 0 0,0 0 0 0 0,0 0 1 0 0,0-1-1 0 0,0 1 0 0 0,0 0 0 0 0,0 0 1 0 0,0 0-1 0 0,0 0 0 0 0,-1 0 0 0 0,1 0 1 0 0,0 0-1 0 0,-1 0 0 0 0,1 0 0 0 0,-1 0-49 0 0,0 0-24 0 0,0 0 0 0 0,-1 1 0 0 0,1-1 0 0 0,-1 1-1 0 0,1 0 1 0 0,-1-1 0 0 0,1 1 0 0 0,-1 0 0 0 0,1 0 0 0 0,0 0 0 0 0,-1 0-1 0 0,1 0 1 0 0,-1 0 0 0 0,1 0 0 0 0,-1 0 0 0 0,1 1 0 0 0,-1-1 0 0 0,0 1 24 0 0,-32 5-413 0 0,-2 0 444 0 0,0 1 0 0 0,0 2 0 0 0,1 2-1 0 0,-3 2-30 0 0,27-7 84 0 0,0 0 0 0 0,0 0 1 0 0,1 1-1 0 0,0 1 0 0 0,0-1 0 0 0,1 2 0 0 0,0-1 0 0 0,0 1 0 0 0,1 1 0 0 0,-1 1-84 0 0,-6 9 81 0 0,2 0 0 0 0,0 0 0 0 0,1 1-1 0 0,-6 17-80 0 0,16-33 4 0 0,-12 29-40 0 0,13-32 26 0 0,0 0 1 0 0,0 1-1 0 0,1-1 0 0 0,-1 0 0 0 0,1 1 1 0 0,-1-1-1 0 0,1 0 0 0 0,0 1 0 0 0,0-1 1 0 0,0 1-1 0 0,0-1 0 0 0,1 1 10 0 0,-1-2-3 0 0,1 0 0 0 0,0 0 1 0 0,0 0-1 0 0,0 0 0 0 0,0 0 0 0 0,0 0 0 0 0,0-1 0 0 0,0 1 0 0 0,1 0 1 0 0,-1 0-1 0 0,0-1 0 0 0,0 1 0 0 0,0-1 0 0 0,1 1 0 0 0,-1-1 0 0 0,0 0 1 0 0,1 1-1 0 0,-1-1 0 0 0,0 0 0 0 0,1 0 3 0 0,31 3-49 0 0,-28-3 38 0 0,4 0-45 0 0,0 0 0 0 0,0-1 0 0 0,0-1 0 0 0,-1 1 0 0 0,1-1-1 0 0,-1-1 1 0 0,1 0 0 0 0,-1 0 0 0 0,0 0 0 0 0,0-1 0 0 0,0 0 0 0 0,6-5 56 0 0,9-7-151 0 0,-1-1-1 0 0,0-1 1 0 0,7-8 151 0 0,-8 6 28 0 0,2-2 311 0 0,1 1-1 0 0,24-17-338 0 0,-47 38 64 0 0,-1 0-16 0 0,0 0-12 0 0,8 2 103 0 0,-6 0-123 0 0,0 0 1 0 0,0 1-1 0 0,0-1 1 0 0,0 1-1 0 0,-1-1 1 0 0,1 1-1 0 0,-1-1 0 0 0,1 1 1 0 0,-1 0-1 0 0,0 0 1 0 0,1 3-17 0 0,9 41 151 0 0,-1-6-106 0 0,10 12-1066 0 0,2-1 0 0 0,2 0 0 0 0,11 12 1021 0 0,-24-43-103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5.687"/>
    </inkml:context>
    <inkml:brush xml:id="br0">
      <inkml:brushProperty name="width" value="0.2" units="cm"/>
      <inkml:brushProperty name="height" value="0.2" units="cm"/>
    </inkml:brush>
  </inkml:definitions>
  <inkml:trace contextRef="#ctx0" brushRef="#br0">0 74 11642 0 0,'6'-9'201'0'0,"0"0"-1"0"0,1 1 0 0 0,0 0 0 0 0,0 0 0 0 0,1 0 1 0 0,5-4-201 0 0,-11 11 4 0 0,0 0 1 0 0,0-1 0 0 0,0 1 0 0 0,0 0-1 0 0,0 0 1 0 0,0 0 0 0 0,0 1-1 0 0,0-1 1 0 0,0 0 0 0 0,0 1 0 0 0,1 0-1 0 0,-1-1 1 0 0,0 1 0 0 0,0 0-1 0 0,1 0 1 0 0,-1 0 0 0 0,0 0 0 0 0,0 1-1 0 0,1-1 1 0 0,-1 0 0 0 0,0 1-1 0 0,0 0 1 0 0,0-1 0 0 0,0 1 0 0 0,0 0-1 0 0,0 0 1 0 0,0 0 0 0 0,0 1 0 0 0,0-1-1 0 0,0 0 1 0 0,-1 1 0 0 0,1-1-1 0 0,0 1 1 0 0,0 0-5 0 0,5 6-91 0 0,-1 0-1 0 0,1 0 1 0 0,-1 0 0 0 0,-1 1 0 0 0,0 0-1 0 0,0 0 1 0 0,-1 1 0 0 0,0-1-1 0 0,-1 1 1 0 0,1 0 0 0 0,0 7 91 0 0,3 16-1026 0 0,-2-1 1 0 0,1 34 1025 0 0,-1 31-1969 0 0,-5 0 1 0 0,-7 31 1968 0 0,-26 192-2418 0 0,29-288 1830 0 0,1-9-394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6.217"/>
    </inkml:context>
    <inkml:brush xml:id="br0">
      <inkml:brushProperty name="width" value="0.2" units="cm"/>
      <inkml:brushProperty name="height" value="0.2" units="cm"/>
    </inkml:brush>
  </inkml:definitions>
  <inkml:trace contextRef="#ctx0" brushRef="#br0">1 171 11466 0 0,'2'-5'347'0'0,"-2"4"-247"0"0,1-1 0 0 0,0 0 0 0 0,0 1-1 0 0,0-1 1 0 0,0 1 0 0 0,0-1 0 0 0,0 1-1 0 0,0 0 1 0 0,0-1 0 0 0,1 0-100 0 0,-1 2 4 0 0,0 0 0 0 0,-1 0 1 0 0,1-1-1 0 0,0 1 0 0 0,-1 0 0 0 0,1 0 0 0 0,0 0 1 0 0,0 0-1 0 0,-1 0 0 0 0,1 0 0 0 0,0 0 1 0 0,-1 0-1 0 0,1 1 0 0 0,0-1 0 0 0,0 0 0 0 0,-1 0 1 0 0,1 0-1 0 0,0 1 0 0 0,-1-1 0 0 0,1 0 0 0 0,-1 1 1 0 0,1-1-1 0 0,0 1 0 0 0,-1-1 0 0 0,1 1 0 0 0,-1-1 1 0 0,1 1-1 0 0,-1-1 0 0 0,1 1 0 0 0,-1-1 0 0 0,1 2-4 0 0,7 6-282 0 0,-1 1-1 0 0,0 0 0 0 0,0 1 0 0 0,-1 0 0 0 0,0 0 0 0 0,0 0 0 0 0,-2 1 0 0 0,1-1 0 0 0,0 5 283 0 0,6 21-1543 0 0,-2 0-1 0 0,1 10 1544 0 0,-3-11-248 0 0,-5-26 332 0 0,0-1-1 0 0,1 0 0 0 0,0 1 1 0 0,0-1-1 0 0,1-1 0 0 0,0 1 1 0 0,0 0-1 0 0,1-1 0 0 0,0 0 1 0 0,0 0-1 0 0,4 3-83 0 0,-4-5 76 0 0,-1-1-1 0 0,1 0 1 0 0,-1 0-1 0 0,1-1 1 0 0,1 1-1 0 0,-1-1 1 0 0,0 0 0 0 0,1 0-1 0 0,0-1 1 0 0,-1 0-1 0 0,1 0 1 0 0,0 0-1 0 0,0 0 1 0 0,0-1-1 0 0,0 0 1 0 0,3 0-76 0 0,-3-1 15 0 0,1 0 0 0 0,-1 0 0 0 0,0 0 0 0 0,0-1 0 0 0,1 0 0 0 0,-1-1 0 0 0,0 1-1 0 0,0-1 1 0 0,0 0 0 0 0,0 0 0 0 0,0-1 0 0 0,-1 0 0 0 0,1 0 0 0 0,-1 0 0 0 0,0-1 0 0 0,2 0-15 0 0,1-4 2 0 0,-1 1-1 0 0,1-1 1 0 0,-2 0-1 0 0,1 0 1 0 0,-1-1 0 0 0,0 0-1 0 0,0 0 1 0 0,-1-1-1 0 0,0-2-1 0 0,5-10-11 0 0,-2 1 0 0 0,0-1 0 0 0,-2-1-1 0 0,-1 0 1 0 0,0 0 0 0 0,-2 0 0 0 0,0 0-1 0 0,-2 0 1 0 0,-1-19 11 0 0,0 37 6 0 0,0-18 173 0 0,1 0 1 0 0,1 1-1 0 0,2-9-179 0 0,-4 26 98 0 0,1 0 0 0 0,0 0 0 0 0,1 0 0 0 0,-1 1 1 0 0,1-1-1 0 0,0 0 0 0 0,0 1 0 0 0,0-1 0 0 0,1 1 0 0 0,0-1 0 0 0,0 1 1 0 0,0 0-1 0 0,0 0 0 0 0,0 0 0 0 0,1 1 0 0 0,0-1 0 0 0,3-1-98 0 0,-6 4 34 0 0,0 0 1 0 0,1 1-1 0 0,-1-1 0 0 0,1 0 0 0 0,-1 1 0 0 0,1-1 0 0 0,-1 1 0 0 0,1 0 0 0 0,-1 0 0 0 0,1-1 0 0 0,-1 1 0 0 0,1 0 0 0 0,0 0 0 0 0,-1 0 0 0 0,1 1 0 0 0,-1-1 0 0 0,1 0 0 0 0,-1 0 0 0 0,1 1 0 0 0,1 0-34 0 0,0 1 37 0 0,1-1-1 0 0,-1 1 1 0 0,1 1 0 0 0,-1-1-1 0 0,1 0 1 0 0,-1 1 0 0 0,0 0-1 0 0,1 1-36 0 0,7 8 55 0 0,-1 0-1 0 0,-1 0 1 0 0,8 13-55 0 0,2 7 4 0 0,-1-1 0 0 0,-1 2 0 0 0,-1 0 0 0 0,-2 1 0 0 0,3 17-4 0 0,-10-26-125 0 0,3 8-278 0 0,9 24 403 0 0,-16-49-325 0 0,1 0-1 0 0,0 0 1 0 0,0 0 0 0 0,1-1 0 0 0,0 1-1 0 0,0-1 1 0 0,1 0 0 0 0,0-1 0 0 0,0 1 325 0 0,-4-5-230 0 0,0 0 0 0 0,0-1 0 0 0,0 1 1 0 0,0-1-1 0 0,0 1 0 0 0,1-1 1 0 0,-1 0-1 0 0,0 0 0 0 0,1 0 0 0 0,-1 0 1 0 0,0-1-1 0 0,1 1 0 0 0,-1 0 1 0 0,1-1-1 0 0,0 0 0 0 0,0 0 230 0 0,10 0-160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6.698"/>
    </inkml:context>
    <inkml:brush xml:id="br0">
      <inkml:brushProperty name="width" value="0.2" units="cm"/>
      <inkml:brushProperty name="height" value="0.2" units="cm"/>
    </inkml:brush>
  </inkml:definitions>
  <inkml:trace contextRef="#ctx0" brushRef="#br0">1 321 8578 0 0,'-1'-1'56'0'0,"1"-1"1"0"0,0 1-1 0 0,0 0 1 0 0,0 0-1 0 0,1 0 0 0 0,-1-1 1 0 0,0 1-1 0 0,0 0 1 0 0,1 0-1 0 0,-1 0 1 0 0,1 0-1 0 0,-1 0 0 0 0,1 0 1 0 0,-1 0-1 0 0,1 0 1 0 0,-1 0-1 0 0,1 0 1 0 0,0 0-1 0 0,0 0 0 0 0,0 0 1 0 0,-1 0-1 0 0,1 0 1 0 0,0 1-1 0 0,0-1-56 0 0,1 0 48 0 0,0 0 1 0 0,0 1-1 0 0,-1-1 0 0 0,1 1 1 0 0,0-1-1 0 0,0 1 0 0 0,0 0 0 0 0,0 0 1 0 0,0 0-1 0 0,0 0 0 0 0,0 0 1 0 0,0 0-1 0 0,0 0 0 0 0,0 1-48 0 0,9 1-1 0 0,0 1 0 0 0,-1 1 0 0 0,1-1 0 0 0,9 6 1 0 0,-16-7-60 0 0,17 8-210 0 0,0-2 0 0 0,0 0 0 0 0,1-1 0 0 0,-1-2 0 0 0,2 0 0 0 0,-1-1 0 0 0,0-1 0 0 0,1-1 0 0 0,21-2 270 0 0,-15 0-6 0 0,1-1-2 0 0,1-1 0 0 0,5-2 8 0 0,-28 3-2 0 0,1 0 1 0 0,-1-1-1 0 0,0-1 0 0 0,0 1 0 0 0,-1-1 0 0 0,1-1 0 0 0,0 1 0 0 0,-1-1 1 0 0,0 0-1 0 0,2-3 2 0 0,-4 3 6 0 0,0-1 0 0 0,-1 0 1 0 0,1 0-1 0 0,-1 0 0 0 0,-1-1 0 0 0,1 1 1 0 0,-1-1-1 0 0,0 0 0 0 0,0 0 1 0 0,0 0-1 0 0,-1 0 0 0 0,1-5-6 0 0,4-15 81 0 0,-2 1 0 0 0,2-14-81 0 0,-7 35 11 0 0,1-2-2 0 0,2-7 53 0 0,-1 0 0 0 0,-1-1 0 0 0,0 1 0 0 0,-1 0 0 0 0,-1-1 0 0 0,0-6-62 0 0,0 18 19 0 0,1-1 0 0 0,-1 1 0 0 0,1 0 0 0 0,-1-1 0 0 0,0 1 0 0 0,0 0 0 0 0,0 0 0 0 0,0-1 0 0 0,0 1 0 0 0,0 0-1 0 0,-1 0 1 0 0,1 0 0 0 0,-1 0 0 0 0,1 1 0 0 0,-1-1 0 0 0,0 0 0 0 0,0 1 0 0 0,0-1 0 0 0,0 1 0 0 0,0 0 0 0 0,0-1-1 0 0,0 1 1 0 0,0 0 0 0 0,-1 0 0 0 0,1 0 0 0 0,0 1 0 0 0,-1-1 0 0 0,1 1 0 0 0,0-1 0 0 0,-1 1 0 0 0,1 0 0 0 0,-1 0-1 0 0,1 0 1 0 0,0 0 0 0 0,-1 0 0 0 0,1 0 0 0 0,-1 1 0 0 0,0-1-19 0 0,-7 2 73 0 0,1 0 0 0 0,-1 1 0 0 0,1 0 0 0 0,-1 0 0 0 0,1 1 1 0 0,0 1-1 0 0,1-1 0 0 0,-8 6-73 0 0,-15 10 376 0 0,-18 18-376 0 0,48-38 3 0 0,-25 22 38 0 0,1 2 0 0 0,1 0 0 0 0,1 1-1 0 0,1 2 1 0 0,1 0 0 0 0,2 1 0 0 0,-7 14-41 0 0,21-34 1 0 0,0 1 0 0 0,1 0 0 0 0,0-1 1 0 0,0 2-1 0 0,1-1 0 0 0,0 0 1 0 0,1 0-1 0 0,0 1 0 0 0,0 6-1 0 0,1-12-3 0 0,1 1 0 0 0,1-1 0 0 0,-1 1 0 0 0,1-1 0 0 0,-1 0 0 0 0,1 1 0 0 0,0-1 0 0 0,1 0 0 0 0,-1 1 0 0 0,1-1 0 0 0,0 0 0 0 0,0 0 0 0 0,0 0 0 0 0,0-1 0 0 0,1 1 0 0 0,0 0 0 0 0,-1-1 0 0 0,1 0 0 0 0,1 1 0 0 0,-1-1 0 0 0,3 2 3 0 0,11 7-133 0 0,-1-1 0 0 0,2 0 1 0 0,-1-1-1 0 0,2-1 0 0 0,-1-1 1 0 0,8 2 132 0 0,40 12-1663 0 0,16 1 1663 0 0,-20-6-389 0 0,3 2 299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8.554"/>
    </inkml:context>
    <inkml:brush xml:id="br0">
      <inkml:brushProperty name="width" value="0.2" units="cm"/>
      <inkml:brushProperty name="height" value="0.2" units="cm"/>
    </inkml:brush>
  </inkml:definitions>
  <inkml:trace contextRef="#ctx0" brushRef="#br0">20 14 10874 0 0,'1'-1'51'0'0,"-1"0"0"0"0,1 0 0 0 0,-1 0 0 0 0,1 0 0 0 0,0 1-1 0 0,-1-1 1 0 0,1 0 0 0 0,0 0 0 0 0,-1 1 0 0 0,1-1 0 0 0,0 0 0 0 0,0 1 0 0 0,0-1-1 0 0,0 1 1 0 0,0-1 0 0 0,0 1 0 0 0,0 0 0 0 0,-1-1 0 0 0,1 1 0 0 0,0 0-1 0 0,1-1-50 0 0,-1 2 7 0 0,-1-1 0 0 0,1 0 0 0 0,0 0 0 0 0,0 0 0 0 0,-1 1 0 0 0,1-1 0 0 0,0 0-1 0 0,-1 1 1 0 0,1-1 0 0 0,0 1 0 0 0,-1-1 0 0 0,1 0 0 0 0,-1 1 0 0 0,1 0 0 0 0,-1-1-1 0 0,1 1 1 0 0,-1-1 0 0 0,1 1 0 0 0,-1 0 0 0 0,1-1 0 0 0,-1 1-7 0 0,3 4-59 0 0,-1 0 0 0 0,0-1 0 0 0,0 1 0 0 0,-1 0 0 0 0,1 0 0 0 0,-1 0 1 0 0,0 3 57 0 0,2 17-257 0 0,-2-1-1 0 0,0 1 0 0 0,-2 0 0 0 0,-3 19 259 0 0,-20 100-1006 0 0,7-51 223 0 0,13-65 614 0 0,-13 98-1721 0 0,15-105 1313 0 0,1 1-1 0 0,2-1 1 0 0,0 0-1 0 0,3 19 578 0 0,3-17-512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8.912"/>
    </inkml:context>
    <inkml:brush xml:id="br0">
      <inkml:brushProperty name="width" value="0.2" units="cm"/>
      <inkml:brushProperty name="height" value="0.2" units="cm"/>
    </inkml:brush>
  </inkml:definitions>
  <inkml:trace contextRef="#ctx0" brushRef="#br0">1 12 14507 0 0,'5'-5'384'0'0,"3"-1"-520"0"0,3 6-216 0 0,0 0-216 0 0,6 2-128 0 0,6 2-296 0 0,-1 1 15 0 0,8 5-255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9.468"/>
    </inkml:context>
    <inkml:brush xml:id="br0">
      <inkml:brushProperty name="width" value="0.2" units="cm"/>
      <inkml:brushProperty name="height" value="0.2" units="cm"/>
    </inkml:brush>
  </inkml:definitions>
  <inkml:trace contextRef="#ctx0" brushRef="#br0">616 297 12587 0 0,'15'-54'233'0'0,"-12"45"-373"0"0,0 0 1 0 0,0 1-1 0 0,-1-1 0 0 0,0 0 0 0 0,-1-1 0 0 0,0 1 1 0 0,0 0-1 0 0,-1 0 0 0 0,0 0 0 0 0,-1-1 0 0 0,0 1 0 0 0,-1-7 140 0 0,0 9-42 0 0,0 0-1 0 0,-1 0 0 0 0,1 0 1 0 0,-1 1-1 0 0,-1-1 0 0 0,1 1 1 0 0,-1 0-1 0 0,0 0 0 0 0,0 0 1 0 0,-1 1-1 0 0,1-1 0 0 0,-1 1 1 0 0,-1 0-1 0 0,1 1 0 0 0,-1-1 1 0 0,0 1-1 0 0,0 0 0 0 0,0 0 1 0 0,0 1-1 0 0,-2-1 43 0 0,6 3 33 0 0,-1 1 1 0 0,1-1-1 0 0,-1 1 1 0 0,1-1-1 0 0,-1 1 1 0 0,0 0-1 0 0,1 0 1 0 0,-1 0-1 0 0,1 0 1 0 0,-1 0 0 0 0,1 1-1 0 0,-1-1 1 0 0,0 1-1 0 0,1 0 1 0 0,0-1-1 0 0,-2 2-33 0 0,-1 0 31 0 0,0 1-1 0 0,1 0 1 0 0,-1 0-1 0 0,1 0 1 0 0,0 0-1 0 0,0 0 1 0 0,0 1-1 0 0,0 1-30 0 0,-8 8 27 0 0,1 1 0 0 0,1 1 0 0 0,0 0 0 0 0,-2 6-27 0 0,-26 50 17 0 0,3 2 0 0 0,-18 58-17 0 0,5 9-269 0 0,5 9 269 0 0,14-49-1833 0 0,-4-1 0 0 0,-4-2-1 0 0,-36 64 1834 0 0,52-120-161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02.216"/>
    </inkml:context>
    <inkml:brush xml:id="br0">
      <inkml:brushProperty name="width" value="0.2" units="cm"/>
      <inkml:brushProperty name="height" value="0.2" units="cm"/>
    </inkml:brush>
  </inkml:definitions>
  <inkml:trace contextRef="#ctx0" brushRef="#br0">323 0 4145 0 0,'-4'5'580'0'0,"1"-1"0"0"0,0 1 1 0 0,0 0-1 0 0,0 0 0 0 0,0 0 0 0 0,1 0 1 0 0,0 1-1 0 0,0-1 0 0 0,0 4-580 0 0,0-2 63 0 0,1 0 0 0 0,1 0 0 0 0,-1-1-1 0 0,1 1 1 0 0,0 0 0 0 0,1 0 0 0 0,0 0 0 0 0,0-1-1 0 0,0 1 1 0 0,1 0 0 0 0,0-1 0 0 0,0 2-63 0 0,4 12-81 0 0,-1-1 1 0 0,-1 1 0 0 0,0 0-1 0 0,-2 1 1 0 0,0-1-1 0 0,-2 0 1 0 0,0 0 0 0 0,-1 1-1 0 0,-3 15 81 0 0,-8 30-106 0 0,-3 0 1 0 0,-8 19 105 0 0,15-57 20 0 0,-31 93-477 0 0,-38 78 457 0 0,-20 54-502 0 0,83-211-952 0 0,3-1 0 0 0,1 1 0 0 0,-2 21 1454 0 0,10-40-1268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16.488"/>
    </inkml:context>
    <inkml:brush xml:id="br0">
      <inkml:brushProperty name="width" value="0.2" units="cm"/>
      <inkml:brushProperty name="height" value="0.2" units="cm"/>
    </inkml:brush>
  </inkml:definitions>
  <inkml:trace contextRef="#ctx0" brushRef="#br0">6 0 7786 0 0,'0'0'562'0'0,"0"0"-422"0"0,0 0-17 0 0,-6 9 377 0 0,6-6-480 0 0,0 0 0 0 0,1 0-1 0 0,-1 0 1 0 0,1 1-1 0 0,-1-1 1 0 0,1 0 0 0 0,0 0-1 0 0,0 0 1 0 0,0 0-20 0 0,4 15 51 0 0,9 69-89 0 0,1 87 38 0 0,-9 90-1253 0 0,-5-222 988 0 0,-20 872-2992 0 0,11-796 3415 0 0,-10 268 435 0 0,18-378-748 0 0,0-1 0 0 0,1 1 0 0 0,0 0 0 0 0,0 0 0 0 0,0 0 0 0 0,1-1-1 0 0,1 1 1 0 0,-1-1 0 0 0,1 1 0 0 0,2 3 155 0 0,2-1-333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3:59.798"/>
    </inkml:context>
    <inkml:brush xml:id="br0">
      <inkml:brushProperty name="width" value="0.2" units="cm"/>
      <inkml:brushProperty name="height" value="0.2" units="cm"/>
    </inkml:brush>
  </inkml:definitions>
  <inkml:trace contextRef="#ctx0" brushRef="#br0">0 2 7386 0 0,'16'0'941'0'0,"-12"-1"-806"0"0,-1 1 0 0 0,0 0 0 0 0,0 0 0 0 0,1 0-1 0 0,-1 1 1 0 0,0-1 0 0 0,1 1 0 0 0,-1-1 0 0 0,0 1-1 0 0,3 2-134 0 0,31 12 694 0 0,-15-6-567 0 0,0-1 1 0 0,0 0-1 0 0,1-2 0 0 0,15 2-127 0 0,10-1-983 0 0,0-2 0 0 0,0-3 0 0 0,1-1-1 0 0,10-4 984 0 0,-23 0-120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0.404"/>
    </inkml:context>
    <inkml:brush xml:id="br0">
      <inkml:brushProperty name="width" value="0.2" units="cm"/>
      <inkml:brushProperty name="height" value="0.2" units="cm"/>
    </inkml:brush>
  </inkml:definitions>
  <inkml:trace contextRef="#ctx0" brushRef="#br0">83 0 12443 0 0,'0'0'8'0'0,"2"2"-66"0"0,0 2-9 0 0,0 0 0 0 0,1 0 0 0 0,-2 0-1 0 0,1 0 1 0 0,0 1 0 0 0,-1-1 0 0 0,0 1-1 0 0,0-1 1 0 0,0 1 0 0 0,-1-1 0 0 0,1 1 67 0 0,2 58-544 0 0,-3-48 370 0 0,0 73-1162 0 0,-4 0 0 0 0,-5 10 1336 0 0,-28 175-1271 0 0,20-162 837 0 0,-13 58-2900 0 0,23-130 2029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0.934"/>
    </inkml:context>
    <inkml:brush xml:id="br0">
      <inkml:brushProperty name="width" value="0.2" units="cm"/>
      <inkml:brushProperty name="height" value="0.2" units="cm"/>
    </inkml:brush>
  </inkml:definitions>
  <inkml:trace contextRef="#ctx0" brushRef="#br0">73 1 10314 0 0,'1'0'-11'0'0,"1"0"0"0"0,0-1-1 0 0,0 1 1 0 0,-1 0 0 0 0,1 0-1 0 0,0 0 1 0 0,0 1 0 0 0,-1-1-1 0 0,1 0 1 0 0,0 1 0 0 0,0-1-1 0 0,-1 1 1 0 0,1-1 0 0 0,0 1-1 0 0,-1 0 1 0 0,1 0 0 0 0,-1-1-1 0 0,1 1 1 0 0,-1 1 0 0 0,1-1-1 0 0,-1 0 1 0 0,0 0 0 0 0,0 0-1 0 0,1 1 1 0 0,-1-1 0 0 0,0 0 0 0 0,0 1-1 0 0,0-1 1 0 0,-1 1 0 0 0,1 0-1 0 0,0-1 1 0 0,0 1 0 0 0,-1-1-1 0 0,1 3 12 0 0,2 3-66 0 0,-1 1 0 0 0,0 0-1 0 0,0 0 1 0 0,-1 0-1 0 0,0 0 1 0 0,-1 0 0 0 0,1 2 66 0 0,-3 12-45 0 0,-1-1-1 0 0,-1 0 1 0 0,-1 0 0 0 0,-1-1 0 0 0,-1 1 0 0 0,0-1 0 0 0,-9 14 45 0 0,-9 32 93 0 0,-4 16 19 0 0,19-53-91 0 0,7-22-16 0 0,0-1 0 0 0,1 1 0 0 0,0 0-1 0 0,1 0 1 0 0,-1 1-5 0 0,0 7-20 0 0,1-10-4 0 0,0 0-1 0 0,0 0 1 0 0,1 1-1 0 0,0-1 0 0 0,0 0 1 0 0,0 4 24 0 0,0-8-3 0 0,0 0 1 0 0,1 0 0 0 0,-1 0-1 0 0,0 0 1 0 0,1 0 0 0 0,-1 0-1 0 0,1 0 1 0 0,-1 0 0 0 0,1 0-1 0 0,-1 0 1 0 0,1-1 0 0 0,-1 1-1 0 0,1 0 1 0 0,0 0 0 0 0,0 0-1 0 0,-1-1 1 0 0,1 1 0 0 0,0 0-1 0 0,0-1 1 0 0,0 1 0 0 0,0-1-1 0 0,0 1 1 0 0,0-1 0 0 0,0 0-1 0 0,0 1 1 0 0,0-1 0 0 0,0 0-1 0 0,0 1 1 0 0,0-1 0 0 0,0 0-1 0 0,0 0 1 0 0,0 0 0 0 0,0 0-1 0 0,0 0 1 0 0,0 0 2 0 0,7-1 24 0 0,-1 0-1 0 0,0 0 1 0 0,0-1-1 0 0,0 0 1 0 0,0 0 0 0 0,0-1-1 0 0,0 0 1 0 0,-1 0 0 0 0,1 0-1 0 0,-1-1 1 0 0,0 0 0 0 0,2-2-24 0 0,17-12-81 0 0,-1-2 1 0 0,5-7 80 0 0,-28 27-3 0 0,39-38-299 0 0,-3-1 0 0 0,30-39 302 0 0,-52 58 16 0 0,0 0 0 0 0,-2-1 0 0 0,-1 0 0 0 0,0-1 0 0 0,-2-1 0 0 0,0 0 0 0 0,2-13-16 0 0,-10 32 34 0 0,-1 0-1 0 0,0-1 1 0 0,0 1 0 0 0,-1 0 0 0 0,1-1-1 0 0,-1 1 1 0 0,0-1 0 0 0,0 1 0 0 0,0-1-1 0 0,-1 1 1 0 0,0 0 0 0 0,1-1-1 0 0,-2 1 1 0 0,0-3-34 0 0,0 3 18 0 0,1 1 0 0 0,-1 0 0 0 0,-1 0-1 0 0,1 0 1 0 0,0 0 0 0 0,-1 0 0 0 0,1 0 0 0 0,-1 1-1 0 0,0-1 1 0 0,0 1 0 0 0,0 0 0 0 0,0 0 0 0 0,0 0-1 0 0,-1 0 1 0 0,1 0 0 0 0,-1 1 0 0 0,0-1-18 0 0,-3 0-14 0 0,0-1 0 0 0,-1 1 0 0 0,1 0-1 0 0,0 1 1 0 0,-1 0 0 0 0,0 0 0 0 0,1 0 0 0 0,-1 1 0 0 0,0 0 0 0 0,1 1 0 0 0,-1 0 0 0 0,1 0 0 0 0,-1 0 14 0 0,1 1-404 0 0,1 0 0 0 0,-1 0 0 0 0,1 1 0 0 0,0-1 0 0 0,0 1-1 0 0,0 1 1 0 0,0-1 0 0 0,0 1 0 0 0,-2 2 404 0 0,-2 2-1428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1.697"/>
    </inkml:context>
    <inkml:brush xml:id="br0">
      <inkml:brushProperty name="width" value="0.2" units="cm"/>
      <inkml:brushProperty name="height" value="0.2" units="cm"/>
    </inkml:brush>
  </inkml:definitions>
  <inkml:trace contextRef="#ctx0" brushRef="#br0">9 155 11450 0 0,'0'0'-166'0'0,"0"0"-108"0"0,-7 13-1287 0 0,6 4 741 0 0,1 1 1 0 0,1 0-1 0 0,0-1 820 0 0,1 43-542 0 0,-3-24 938 0 0,2-1 0 0 0,2 1-1 0 0,1-1 1 0 0,2 1 0 0 0,6 22-396 0 0,-10-52 9 0 0,0 0 0 0 0,0 0 0 0 0,0-1 0 0 0,1 1 0 0 0,0-1 0 0 0,0 1 0 0 0,0-1 0 0 0,1 0 0 0 0,-1 0 0 0 0,1 0 0 0 0,0-1 0 0 0,1 1 0 0 0,-1-1 0 0 0,1 0 0 0 0,0 0 0 0 0,3 1-9 0 0,-4-3 7 0 0,-1 1 1 0 0,1-2-1 0 0,0 1 0 0 0,0 0 0 0 0,0-1 0 0 0,0 0 0 0 0,0 0 0 0 0,0 0 1 0 0,0 0-1 0 0,0-1 0 0 0,0 1 0 0 0,0-1 0 0 0,1 0 0 0 0,-1 0 0 0 0,0-1 1 0 0,0 1-1 0 0,0-1 0 0 0,0 0 0 0 0,0 0 0 0 0,0 0 0 0 0,0-1 0 0 0,0 1 1 0 0,0-1-1 0 0,-1 0 0 0 0,1 0-7 0 0,10-7 79 0 0,-1-1 0 0 0,-1 0 0 0 0,0 0 0 0 0,0-2 0 0 0,-1 1 0 0 0,0-1 0 0 0,-1-1 0 0 0,-1 0-1 0 0,2-3-78 0 0,4-8 209 0 0,-2 0 0 0 0,0-1 0 0 0,-2-1 0 0 0,7-23-209 0 0,-17 48 10 0 0,-1-1 1 0 0,1 0-1 0 0,0 0 0 0 0,0 0 0 0 0,0 0 0 0 0,0 0 0 0 0,0 0 0 0 0,0 0 1 0 0,0 1-1 0 0,0-1 0 0 0,1 1 0 0 0,-1-1 0 0 0,1 1 0 0 0,0-1-10 0 0,-1 1-17 0 0,-1 1-24 0 0,6 1-111 0 0,-3 0 136 0 0,0 1 0 0 0,0-1 1 0 0,-1 1-1 0 0,1 0 1 0 0,-1-1-1 0 0,0 1 0 0 0,1 0 1 0 0,-1 0-1 0 0,0 1 1 0 0,0-1-1 0 0,0 0 1 0 0,0 2 15 0 0,25 37-82 0 0,-22-31 81 0 0,1 0-1 0 0,0-1 1 0 0,1 0 0 0 0,4 5 1 0 0,-5-7 29 0 0,2-1 1 0 0,-1 0-1 0 0,1 0 0 0 0,-1 0 0 0 0,1-1 1 0 0,1 0-1 0 0,-1-1 0 0 0,1 0 0 0 0,0 0 1 0 0,0-1-1 0 0,6 1-29 0 0,-10-2 85 0 0,0-1 0 0 0,1-1 0 0 0,-1 1 0 0 0,1-1 0 0 0,-1 0 1 0 0,1 0-1 0 0,-1-1 0 0 0,0 1 0 0 0,1-1 0 0 0,-1 0 0 0 0,0-1 0 0 0,1 1 1 0 0,-1-1-1 0 0,0 0 0 0 0,0 0 0 0 0,0-1 0 0 0,-1 0 0 0 0,1 0 0 0 0,-1 0 1 0 0,5-3-86 0 0,1-3 129 0 0,-1-1 0 0 0,1 0 0 0 0,-2 0 0 0 0,1-1 0 0 0,-1 0 0 0 0,-1 0 0 0 0,0-1 0 0 0,-1 0 0 0 0,0 0 0 0 0,-1 0 0 0 0,0-1 0 0 0,-1 0 1 0 0,0 0-1 0 0,1-9-129 0 0,3-16 234 0 0,-1 3-24 0 0,1 1-1 0 0,2 0 0 0 0,1 0 1 0 0,2 0-210 0 0,11-4-18 0 0,-20 33-543 0 0,0-1 0 0 0,0 0-1 0 0,0-1 1 0 0,-1 1-1 0 0,0 0 1 0 0,0-1-1 0 0,1-3 562 0 0,-4 8-633 0 0,0 1-3520 0 0,0 1 2694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2.175"/>
    </inkml:context>
    <inkml:brush xml:id="br0">
      <inkml:brushProperty name="width" value="0.2" units="cm"/>
      <inkml:brushProperty name="height" value="0.2" units="cm"/>
    </inkml:brush>
  </inkml:definitions>
  <inkml:trace contextRef="#ctx0" brushRef="#br0">0 363 11514 0 0,'25'-6'748'0'0,"-21"5"-753"0"0,0 0 0 0 0,-1-1 1 0 0,1 2-1 0 0,-1-1 1 0 0,1 0-1 0 0,0 1 0 0 0,0 0 5 0 0,75 7-757 0 0,-53-4 12 0 0,0-1 0 0 0,7 0 745 0 0,-25-2-59 0 0,1-1 1 0 0,-1 0 0 0 0,1 0 0 0 0,-1 0-1 0 0,0-1 1 0 0,0-1 0 0 0,1 1-1 0 0,6-4 59 0 0,-12 4 8 0 0,11-4 82 0 0,1-1 1 0 0,-1-1-1 0 0,-1 0 0 0 0,5-5-90 0 0,-14 10 34 0 0,0 0-1 0 0,0-1 1 0 0,0 1-1 0 0,-1-1 1 0 0,0 0-1 0 0,0 0 1 0 0,0-1-1 0 0,0 1 0 0 0,-1 0 1 0 0,1-1-1 0 0,-1 0 1 0 0,0 1-1 0 0,-1-1 1 0 0,1 0-1 0 0,0-4-33 0 0,-1-1 49 0 0,0-1-1 0 0,0 1 1 0 0,-1-1 0 0 0,0 1-1 0 0,-1-1 1 0 0,-1 1 0 0 0,1 0-1 0 0,-1-1 1 0 0,-1 1-1 0 0,0 0 1 0 0,-1 0 0 0 0,0 0-1 0 0,0 1 1 0 0,-1 0-1 0 0,0-1 1 0 0,0 1 0 0 0,-1 1-1 0 0,-1-1 1 0 0,1 1 0 0 0,-1 1-1 0 0,-1-1 1 0 0,-7-6-49 0 0,13 13 1 0 0,0 0-1 0 0,0 0 1 0 0,0 0 0 0 0,0 0 0 0 0,0 1 0 0 0,-1-1 0 0 0,1 0 0 0 0,0 1-1 0 0,0 0 1 0 0,-1-1 0 0 0,1 1 0 0 0,0 0 0 0 0,-1 0 0 0 0,1 0 0 0 0,0 1-1 0 0,0-1 1 0 0,-1 1 0 0 0,1-1 0 0 0,0 1 0 0 0,0 0 0 0 0,0-1-1 0 0,-1 1 1 0 0,1 0 0 0 0,0 0 0 0 0,0 1 0 0 0,1-1 0 0 0,-1 0 0 0 0,0 1-1 0 0,-1 1 0 0 0,-8 5-3 0 0,1 1-1 0 0,1 1 1 0 0,0-1-1 0 0,-4 7 4 0 0,12-15 2 0 0,-15 19 14 0 0,2 0 1 0 0,0 1 0 0 0,1 0 0 0 0,2 1-1 0 0,0 0 1 0 0,1 1 0 0 0,1 0-1 0 0,1 1 1 0 0,1 0 0 0 0,2 0-1 0 0,0 0 1 0 0,1 1 0 0 0,0 20-17 0 0,4-29-99 0 0,0-1 0 0 0,0 1 0 0 0,2-1-1 0 0,0 1 1 0 0,0-1 0 0 0,2 0 0 0 0,0 0 0 0 0,0 0 0 0 0,2-1 0 0 0,0 1 0 0 0,0-1 0 0 0,1-1 0 0 0,1 1-1 0 0,0-1 1 0 0,1-1 0 0 0,1 1 0 0 0,0-1 0 0 0,0-1 0 0 0,1 0 0 0 0,0-1 0 0 0,1 0 0 0 0,9 6 99 0 0,-11-9-783 0 0,0-1 0 0 0,0 0 0 0 0,0 0 0 0 0,1-1 1 0 0,0-1-1 0 0,5 2 783 0 0,4-1-1647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2.517"/>
    </inkml:context>
    <inkml:brush xml:id="br0">
      <inkml:brushProperty name="width" value="0.2" units="cm"/>
      <inkml:brushProperty name="height" value="0.2" units="cm"/>
    </inkml:brush>
  </inkml:definitions>
  <inkml:trace contextRef="#ctx0" brushRef="#br0">0 248 6537 0 0,'1'-1'76'0'0,"0"-9"492"0"0,1-1 0 0 0,0 1 0 0 0,1 0 0 0 0,0 0 0 0 0,1 0-1 0 0,0 1 1 0 0,1-1 0 0 0,0 1 0 0 0,3-4-568 0 0,-8 14-20 0 0,1-1 0 0 0,0 0 0 0 0,0 1 0 0 0,0-1 1 0 0,0 1-1 0 0,0 0 0 0 0,0-1 0 0 0,-1 1 0 0 0,1 0 0 0 0,0-1 1 0 0,-1 1-1 0 0,1 0 0 0 0,0 0 0 0 0,-1 0 0 0 0,1 0 0 0 0,-1-1 0 0 0,1 1 1 0 0,-1 0-1 0 0,0 0 0 0 0,1 0 0 0 0,-1 0 0 0 0,0 0 20 0 0,14 27-198 0 0,15 44 2 0 0,13 49 196 0 0,-41-117 83 0 0,1 0 0 0 0,-1 0-1 0 0,1 0 1 0 0,0 0 0 0 0,1 0 0 0 0,-1-1 0 0 0,1 1 0 0 0,-1 0-1 0 0,1-1 1 0 0,0 0-83 0 0,-2-2 302 0 0,-1-1 36 0 0,0 0 74 0 0,0 0 63 0 0,0 0 31 0 0,16-58 1709 0 0,-5 29-2012 0 0,3-9-146 0 0,2 1-1 0 0,1 1 1 0 0,14-22-57 0 0,-24 47-136 0 0,0 1 0 0 0,1-1 0 0 0,0 2 1 0 0,1-1-1 0 0,0 1 0 0 0,1 0 0 0 0,-1 1 0 0 0,1 0 0 0 0,1 1 0 0 0,0 0 0 0 0,0 1 0 0 0,0 0 0 0 0,7-2 136 0 0,14-3-1025 0 0,1 1 0 0 0,0 2 0 0 0,0 1 1 0 0,1 2-1 0 0,-1 2 0 0 0,34 0 1025 0 0,-15 1-200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3.311"/>
    </inkml:context>
    <inkml:brush xml:id="br0">
      <inkml:brushProperty name="width" value="0.2" units="cm"/>
      <inkml:brushProperty name="height" value="0.2" units="cm"/>
    </inkml:brush>
  </inkml:definitions>
  <inkml:trace contextRef="#ctx0" brushRef="#br0">196 47 9506 0 0,'24'-46'1330'0'0,"-24"45"-1117"0"0,0 1-58 0 0,0 0-101 0 0,0 0-22 0 0,0 0-21 0 0,2 2-78 0 0,1 1 56 0 0,-1-1 0 0 0,0 1 0 0 0,-1 0-1 0 0,1 0 1 0 0,0 1 0 0 0,-1-1-1 0 0,0 0 1 0 0,1 0 0 0 0,-2 1 0 0 0,1-1-1 0 0,0 1 1 0 0,0-1 0 0 0,-1 1-1 0 0,0-1 1 0 0,0 3 11 0 0,-1 59-4 0 0,-3-19-21 0 0,-3 0 0 0 0,-1-1-1 0 0,-3 1 1 0 0,-10 25 25 0 0,-71 173-269 0 0,84-225 242 0 0,-68 191-2234 0 0,73-201 1712 0 0,1-1-1 0 0,0 1 1 0 0,1 0-1 0 0,-1 0 1 0 0,2 0 0 0 0,-1 7 549 0 0,0 4-550 0 0,1-5-22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3.670"/>
    </inkml:context>
    <inkml:brush xml:id="br0">
      <inkml:brushProperty name="width" value="0.2" units="cm"/>
      <inkml:brushProperty name="height" value="0.2" units="cm"/>
    </inkml:brush>
  </inkml:definitions>
  <inkml:trace contextRef="#ctx0" brushRef="#br0">0 19 10882 0 0,'19'-5'195'0'0,"-1"0"-1"0"0,1 2 1 0 0,0 0 0 0 0,0 1-1 0 0,0 1 1 0 0,15 1-195 0 0,31 4-51 0 0,20 5 51 0 0,-38-3 58 0 0,18 1-50 0 0,48 6-805 0 0,1-5-1 0 0,53-4 798 0 0,-146-7-797 0 0,0 0 1 0 0,0-1-1 0 0,0-1 0 0 0,0-1 0 0 0,-1-1 0 0 0,8-4 797 0 0,-16 7-611 0 0,-4 4-170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4.244"/>
    </inkml:context>
    <inkml:brush xml:id="br0">
      <inkml:brushProperty name="width" value="0.2" units="cm"/>
      <inkml:brushProperty name="height" value="0.2" units="cm"/>
    </inkml:brush>
  </inkml:definitions>
  <inkml:trace contextRef="#ctx0" brushRef="#br0">471 31 9018 0 0,'1'-1'58'0'0,"0"0"0"0"0,-1 0-1 0 0,1 1 1 0 0,-1-1 0 0 0,1 0 0 0 0,-1 0 0 0 0,1 0-1 0 0,-1 0 1 0 0,1-1 0 0 0,-1 1 0 0 0,0 0 0 0 0,0 0 0 0 0,0 0-1 0 0,1 0 1 0 0,-1 0 0 0 0,0 0 0 0 0,0 0 0 0 0,0 0-1 0 0,-1 0 1 0 0,1-1 0 0 0,0 1 0 0 0,0 0 0 0 0,-1-1-58 0 0,0 2-4 0 0,0-1 0 0 0,0 1 1 0 0,0-1-1 0 0,0 1 0 0 0,0-1 1 0 0,0 1-1 0 0,0-1 0 0 0,0 1 1 0 0,0 0-1 0 0,0 0 0 0 0,0-1 0 0 0,-1 1 1 0 0,1 0-1 0 0,0 0 0 0 0,0 0 1 0 0,0 0-1 0 0,0 1 0 0 0,0-1 1 0 0,0 0-1 0 0,-1 0 0 0 0,1 1 1 0 0,0-1-1 0 0,0 0 0 0 0,0 1 1 0 0,0 0 3 0 0,-24 7 2 0 0,0 1 0 0 0,1 2 0 0 0,0 0 0 0 0,1 2 0 0 0,1 0 0 0 0,0 2 0 0 0,0 0 0 0 0,-15 16-2 0 0,5-2 41 0 0,2 2-1 0 0,0 0 1 0 0,2 2-1 0 0,-22 36-40 0 0,44-61-1 0 0,-4 7 18 0 0,0 1 0 0 0,-5 12-17 0 0,13-24-3 0 0,0 0 0 0 0,0 0 0 0 0,1 0 0 0 0,-1 1 0 0 0,1-1 0 0 0,0 0 0 0 0,1 1 0 0 0,-1-1 0 0 0,1 1 0 0 0,0-1 0 0 0,0 1 0 0 0,0-1 0 0 0,1 3 3 0 0,-1-6-4 0 0,1-1 1 0 0,-1 1 0 0 0,1 0 0 0 0,-1-1 0 0 0,1 1 0 0 0,0 0 0 0 0,-1-1 0 0 0,1 1 0 0 0,0-1 0 0 0,-1 1-1 0 0,1-1 1 0 0,0 1 0 0 0,0-1 0 0 0,0 0 0 0 0,-1 1 0 0 0,1-1 0 0 0,0 0 0 0 0,0 0 0 0 0,0 1 0 0 0,0-1-1 0 0,0 0 1 0 0,-1 0 0 0 0,1 0 0 0 0,0 0 0 0 0,0 0 0 0 0,0 0 0 0 0,0-1 0 0 0,0 1 0 0 0,0 0-1 0 0,0-1 5 0 0,29-5 4 0 0,-19 1 10 0 0,-1 1 0 0 0,0-2 0 0 0,-1 1 1 0 0,1-1-1 0 0,-1-1 0 0 0,0 0 1 0 0,6-6-16 0 0,14-15 189 0 0,13-18-189 0 0,-25 27 64 0 0,96-99 838 0 0,-112 117-884 0 0,-1 0-1 0 0,1 1 0 0 0,0-1 1 0 0,-1 1-1 0 0,1-1 0 0 0,0 1 1 0 0,0-1-1 0 0,-1 1 0 0 0,1-1 0 0 0,0 1 1 0 0,0-1-1 0 0,0 1 0 0 0,0 0 1 0 0,0 0-1 0 0,-1-1 0 0 0,1 1 1 0 0,0 0-1 0 0,0 0 0 0 0,0 0 0 0 0,0 0 1 0 0,0 0-1 0 0,0 0 0 0 0,0 0 1 0 0,0 0-1 0 0,0 1 0 0 0,-1-1 1 0 0,2 0-18 0 0,0 1 4 0 0,0 0 0 0 0,0 1 0 0 0,-1-1 0 0 0,1 0 0 0 0,0 1 0 0 0,0-1 0 0 0,-1 1 0 0 0,1-1 0 0 0,-1 1 0 0 0,1 0 0 0 0,0 1-4 0 0,3 5-14 0 0,0 0 0 0 0,-1 1-1 0 0,0-1 1 0 0,0 1 0 0 0,0 2 14 0 0,8 28-55 0 0,-4-12-130 0 0,1-1 1 0 0,1 1 0 0 0,8 11 184 0 0,-15-31-303 0 0,1-1 0 0 0,0 1 1 0 0,0-1-1 0 0,1 0 0 0 0,-1-1 1 0 0,1 1-1 0 0,0-1 0 0 0,1 0 1 0 0,-1 0-1 0 0,1 0 0 0 0,0-1 1 0 0,0 0-1 0 0,1 0 0 0 0,-1-1 1 0 0,4 2 302 0 0,8 0-638 0 0,1-4 494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4.601"/>
    </inkml:context>
    <inkml:brush xml:id="br0">
      <inkml:brushProperty name="width" value="0.2" units="cm"/>
      <inkml:brushProperty name="height" value="0.2" units="cm"/>
    </inkml:brush>
  </inkml:definitions>
  <inkml:trace contextRef="#ctx0" brushRef="#br0">0 121 4353 0 0,'22'-30'3498'0'0,"-1"-2"0"0"0,4-11-3498 0 0,-19 32 602 0 0,-4 7-418 0 0,-5 14-391 0 0,-10 25 14 0 0,-3 12 148 0 0,6-2 25 0 0,2 1 0 0 0,1 15 20 0 0,6-47-422 0 0,1 0 0 0 0,0 0 0 0 0,0 1 0 0 0,2-1 0 0 0,0 0 0 0 0,0 0 0 0 0,1 0 0 0 0,1 0 0 0 0,4 9 422 0 0,0-10-3875 0 0,-8-13 2283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16.964"/>
    </inkml:context>
    <inkml:brush xml:id="br0">
      <inkml:brushProperty name="width" value="0.2" units="cm"/>
      <inkml:brushProperty name="height" value="0.2" units="cm"/>
    </inkml:brush>
  </inkml:definitions>
  <inkml:trace contextRef="#ctx0" brushRef="#br0">223 0 6017 0 0,'-5'9'308'0'0,"-1"-1"-1"0"0,2 1 0 0 0,-1 1 1 0 0,1-1-1 0 0,0 0 0 0 0,1 1 1 0 0,0 0-1 0 0,1 0 0 0 0,0 1-307 0 0,-4 27 462 0 0,-1 32-462 0 0,4-26 194 0 0,-15 140-85 0 0,-79 602-2809 0 0,52-467 2796 0 0,39-238 23 0 0,3 0 0 0 0,8 78-119 0 0,-3-137-427 0 0,1-1 0 0 0,0 1 0 0 0,6 18 427 0 0,-3-22-260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4.930"/>
    </inkml:context>
    <inkml:brush xml:id="br0">
      <inkml:brushProperty name="width" value="0.2" units="cm"/>
      <inkml:brushProperty name="height" value="0.2" units="cm"/>
    </inkml:brush>
  </inkml:definitions>
  <inkml:trace contextRef="#ctx0" brushRef="#br0">0 16 13371 0 0,'0'-2'16'0'0,"0"2"-144"0"0,0 0-256 0 0,17-13-704 0 0,-9 20-465 0 0,1-1 577 0 0,-1 5 984 0 0,-5 0-912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5.443"/>
    </inkml:context>
    <inkml:brush xml:id="br0">
      <inkml:brushProperty name="width" value="0.2" units="cm"/>
      <inkml:brushProperty name="height" value="0.2" units="cm"/>
    </inkml:brush>
  </inkml:definitions>
  <inkml:trace contextRef="#ctx0" brushRef="#br0">32 53 10530 0 0,'2'-5'198'0'0,"0"-1"88"0"0,0 0 0 0 0,1 0 0 0 0,-1 0 0 0 0,1 0 0 0 0,1 1 1 0 0,-1-1-1 0 0,2 0-286 0 0,-4 5 32 0 0,-1 1-72 0 0,0 0-42 0 0,5 2-172 0 0,-3-1 223 0 0,0 0 0 0 0,0 0 0 0 0,0 1 0 0 0,0-1 0 0 0,0 1 1 0 0,0-1-1 0 0,0 1 0 0 0,-1 0 0 0 0,1 0 0 0 0,0 0 0 0 0,-1 0 1 0 0,1 0-1 0 0,-1 0 0 0 0,0 0 0 0 0,0 0 0 0 0,0 1 31 0 0,2 4-57 0 0,-1 0 1 0 0,1 0-1 0 0,-1 0 0 0 0,-1 0 0 0 0,1 7 57 0 0,0 11-60 0 0,-1 0-1 0 0,-1-1 1 0 0,-1 5 60 0 0,-6 35-137 0 0,-12 53 137 0 0,2-22-479 0 0,7-27-1583 0 0,-3 0 0 0 0,-17 49 2062 0 0,19-87-527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5.784"/>
    </inkml:context>
    <inkml:brush xml:id="br0">
      <inkml:brushProperty name="width" value="0.2" units="cm"/>
      <inkml:brushProperty name="height" value="0.2" units="cm"/>
    </inkml:brush>
  </inkml:definitions>
  <inkml:trace contextRef="#ctx0" brushRef="#br0">1 1 13955 0 0,'0'0'440'0'0,"0"0"-544"0"0,0 0-16 0 0,0 0-80 0 0,9 17-48 0 0,-3-10-32 0 0,0 2-376 0 0,-1 1-96 0 0,1 1-17 0 0,-2 0-439 0 0,1 1 16 0 0,-5-1-248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06.113"/>
    </inkml:context>
    <inkml:brush xml:id="br0">
      <inkml:brushProperty name="width" value="0.2" units="cm"/>
      <inkml:brushProperty name="height" value="0.2" units="cm"/>
    </inkml:brush>
  </inkml:definitions>
  <inkml:trace contextRef="#ctx0" brushRef="#br0">0 1 13899 0 0,'0'0'64'0'0,"2"9"-168"0"0,4-2-200 0 0,3 3-1016 0 0,4-1 1144 0 0,4 4-361 0 0,2 0 545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10.746"/>
    </inkml:context>
    <inkml:brush xml:id="br0">
      <inkml:brushProperty name="width" value="0.2" units="cm"/>
      <inkml:brushProperty name="height" value="0.2" units="cm"/>
    </inkml:brush>
  </inkml:definitions>
  <inkml:trace contextRef="#ctx0" brushRef="#br0">1 38 8122 0 0,'22'-37'3803'0'0,"-22"36"-3603"0"0,4 2-162 0 0,-1 1-64 0 0,0 0-1 0 0,0 0 1 0 0,-1 1 0 0 0,1-1 0 0 0,0 0 0 0 0,-1 1 0 0 0,0 0 0 0 0,1 0 0 0 0,-1-1 0 0 0,0 1 0 0 0,0 1 0 0 0,-1-1 0 0 0,1 0 0 0 0,0 0 0 0 0,-1 1 0 0 0,1 2 26 0 0,5 14-119 0 0,-1 1 0 0 0,1 8 119 0 0,-5-18-26 0 0,5 21-85 0 0,-3 1-1 0 0,0 0 1 0 0,-2 0 0 0 0,-1 0-1 0 0,-2 0 1 0 0,-2 5 111 0 0,-9 65-422 0 0,-11 30 422 0 0,5-32-34 0 0,13-68 23 0 0,-12 64-2211 0 0,5 2 0 0 0,1 74 2222 0 0,11-145-134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11.118"/>
    </inkml:context>
    <inkml:brush xml:id="br0">
      <inkml:brushProperty name="width" value="0.2" units="cm"/>
      <inkml:brushProperty name="height" value="0.2" units="cm"/>
    </inkml:brush>
  </inkml:definitions>
  <inkml:trace contextRef="#ctx0" brushRef="#br0">12 125 9698 0 0,'-6'-8'275'0'0,"1"-2"36"0"0,5 9-303 0 0,0 1 0 0 0,1-1 1 0 0,-1 0-1 0 0,0 1 0 0 0,1-1 0 0 0,-1 0 1 0 0,1 1-1 0 0,-1-1 0 0 0,1 1 1 0 0,-1-1-1 0 0,1 1 0 0 0,-1-1 0 0 0,1 1 1 0 0,0-1-1 0 0,-1 1 0 0 0,1 0 0 0 0,0-1 1 0 0,-1 1-1 0 0,2 0-8 0 0,7-4 22 0 0,1 0-1 0 0,-1 1 1 0 0,1 1 0 0 0,0-1 0 0 0,0 2-1 0 0,6-1-21 0 0,7-2 11 0 0,140-23 45 0 0,0 7-1 0 0,88 3-55 0 0,-108 13-345 0 0,102-1-4322 0 0,-235 5 3691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11.835"/>
    </inkml:context>
    <inkml:brush xml:id="br0">
      <inkml:brushProperty name="width" value="0.2" units="cm"/>
      <inkml:brushProperty name="height" value="0.2" units="cm"/>
    </inkml:brush>
  </inkml:definitions>
  <inkml:trace contextRef="#ctx0" brushRef="#br0">0 2 9370 0 0,'0'0'36'0'0,"1"0"0"0"0,-1-1-1 0 0,0 1 1 0 0,0 0 0 0 0,1 0 0 0 0,-1 0-1 0 0,0 0 1 0 0,1 0 0 0 0,-1-1 0 0 0,0 1 0 0 0,0 0-1 0 0,1 0 1 0 0,-1 0 0 0 0,0 0 0 0 0,1 0-1 0 0,-1 0 1 0 0,0 0 0 0 0,1 0 0 0 0,-1 0-1 0 0,0 0 1 0 0,1 0 0 0 0,-1 0 0 0 0,0 0 0 0 0,1 1-1 0 0,-1-1 1 0 0,0 0 0 0 0,0 0 0 0 0,1 0-1 0 0,-1 0 1 0 0,0 0 0 0 0,0 1 0 0 0,1-1 0 0 0,-1 0-1 0 0,0 0 1 0 0,0 0 0 0 0,1 1-36 0 0,5 13 288 0 0,-1 25-605 0 0,-5-32 444 0 0,5 141-106 0 0,-1-13 46 0 0,0-106 15 0 0,1-1 0 0 0,1 0 0 0 0,2 0 0 0 0,1 0 0 0 0,9 20-82 0 0,-12-33 13 0 0,-1 2 0 0 0,0-1 0 0 0,-1 0 0 0 0,-1 1 0 0 0,-1 0 0 0 0,0 0 0 0 0,-1 0 0 0 0,-1 0 0 0 0,-1 0 0 0 0,0 0 0 0 0,-1-1 0 0 0,-1 3-13 0 0,0-4-8 0 0,-1 0-1 0 0,0 0 1 0 0,-1-1-1 0 0,0 1 1 0 0,-1-1-1 0 0,-1 0 1 0 0,0-1-1 0 0,-1 1 0 0 0,0-2 1 0 0,-1 1-1 0 0,0-1 1 0 0,-3 2 8 0 0,10-12 6 0 0,2-2 2 0 0,0 0 3 0 0,0 0 12 0 0,0 0 9 0 0,0 0 8 0 0,0-3-12 0 0,0 0 1 0 0,0 0 0 0 0,0 0-1 0 0,0 0 1 0 0,1 0 0 0 0,-1 0-1 0 0,1 0 1 0 0,-1 0 0 0 0,1 0 0 0 0,0 1-1 0 0,0-1 1 0 0,0 0 0 0 0,1 0-1 0 0,-1 1 1 0 0,1-1 0 0 0,0 1-1 0 0,-1 0 1 0 0,2-2-29 0 0,3-3-18 0 0,12-16-55 0 0,2 0-1 0 0,1 1 1 0 0,0 1 0 0 0,17-11 73 0 0,30-23-78 0 0,-18 15-12 0 0,15-7 90 0 0,-49 36 60 0 0,1 1 0 0 0,0 1 1 0 0,0 1-1 0 0,1 0 0 0 0,0 1 1 0 0,6-1-61 0 0,-23 8 5 0 0,1-1 0 0 0,-1 1 0 0 0,0-1 0 0 0,1 1 0 0 0,-1 0 0 0 0,0-1 0 0 0,1 1 0 0 0,-1 0 0 0 0,1 0 0 0 0,-1 0 0 0 0,0 0 1 0 0,1 1-1 0 0,-1-1 0 0 0,1 0 0 0 0,-1 0 0 0 0,0 1 0 0 0,1-1 0 0 0,-1 1 0 0 0,0-1 0 0 0,0 1 0 0 0,1 0 0 0 0,-1-1 0 0 0,0 1 0 0 0,0 0 1 0 0,0 0-1 0 0,0 0 0 0 0,0 0 0 0 0,0 0 0 0 0,1 1-5 0 0,0 1 9 0 0,-1 0-1 0 0,1 1 1 0 0,-1-1 0 0 0,0 0 0 0 0,0 1 0 0 0,-1-1-1 0 0,1 1 1 0 0,-1-1 0 0 0,1 1 0 0 0,-1 0 0 0 0,-1 2-9 0 0,1 42 168 0 0,-1-23-79 0 0,0-1 1 0 0,2 1-1 0 0,1 0 1 0 0,1-1 0 0 0,1 1-1 0 0,5 15-89 0 0,8 7-1177 0 0,16 30 1177 0 0,-2-5-5679 0 0,-27-63 5504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12.368"/>
    </inkml:context>
    <inkml:brush xml:id="br0">
      <inkml:brushProperty name="width" value="0.2" units="cm"/>
      <inkml:brushProperty name="height" value="0.2" units="cm"/>
    </inkml:brush>
  </inkml:definitions>
  <inkml:trace contextRef="#ctx0" brushRef="#br0">1 242 10338 0 0,'5'-10'584'0'0,"-4"6"-514"0"0,1 0 0 0 0,-1 1 0 0 0,1-1 0 0 0,0 1 0 0 0,0-1 0 0 0,0 1 0 0 0,1 0 0 0 0,-1-1 0 0 0,1 1 0 0 0,-1 0 0 0 0,1 1 0 0 0,0-1 0 0 0,0 0 0 0 0,1 1 0 0 0,-1 0 0 0 0,0 0 0 0 0,1 0 0 0 0,0 0 0 0 0,-1 0 0 0 0,1 1 0 0 0,1-1-70 0 0,1 0-36 0 0,1 1-1 0 0,-1 0 1 0 0,0 0 0 0 0,1 0-1 0 0,-1 1 1 0 0,1-1 0 0 0,0 2-1 0 0,-1-1 1 0 0,1 1 0 0 0,-1 0-1 0 0,0 0 1 0 0,1 1 0 0 0,3 1 36 0 0,8 4-57 0 0,-1 1 0 0 0,0 0 1 0 0,15 11 56 0 0,-12-7 6 0 0,0-1 1 0 0,11 4-7 0 0,-24-12 9 0 0,1-1 1 0 0,-1 0 0 0 0,0 0 0 0 0,0 0 0 0 0,1-1-1 0 0,-1 0 1 0 0,1 0 0 0 0,-1-1 0 0 0,6 0-10 0 0,-8-1 4 0 0,0 1 1 0 0,1-1-1 0 0,-1 0 1 0 0,-1-1-1 0 0,1 1 1 0 0,0-1-1 0 0,0 0 1 0 0,0 0 0 0 0,-1 0-1 0 0,1-1 1 0 0,-1 0-1 0 0,0 0 1 0 0,0 0-1 0 0,0 0 1 0 0,0 0-1 0 0,0-1 1 0 0,-1 0 0 0 0,0 0-1 0 0,1 0 1 0 0,-1 0-1 0 0,-1 0 1 0 0,1-1-1 0 0,-1 1 1 0 0,1-1-1 0 0,-1 1 1 0 0,-1-1 0 0 0,1 0-1 0 0,-1 0 1 0 0,0 0-1 0 0,0 0 1 0 0,0 0-1 0 0,0-4-4 0 0,-1 3 0 0 0,1 0-1 0 0,-1 0 0 0 0,-1 0 0 0 0,1 0 1 0 0,-1 0-1 0 0,0 0 0 0 0,0 0 0 0 0,-1 0 1 0 0,1 0-1 0 0,-1 1 0 0 0,-1-1 0 0 0,1 0 0 0 0,-1 1 1 0 0,0 0-1 0 0,0 0 0 0 0,-1 0 0 0 0,1 0 1 0 0,-1 0-1 0 0,0 1 0 0 0,0-1 0 0 0,-1 1 1 0 0,1 0-1 0 0,-1 0 0 0 0,0 1 0 0 0,0 0 1 0 0,-1-1-1 0 0,-2 0 1 0 0,3 2 22 0 0,1 0 1 0 0,-1 0 0 0 0,0 1-1 0 0,1 0 1 0 0,-1 0-1 0 0,0 0 1 0 0,0 0 0 0 0,0 1-1 0 0,0 0 1 0 0,0 0-1 0 0,0 0 1 0 0,0 1 0 0 0,0-1-1 0 0,1 1 1 0 0,-1 0-1 0 0,0 1 1 0 0,0-1-1 0 0,-1 1-22 0 0,-2 2 15 0 0,0 1 0 0 0,1-1 0 0 0,-1 1 0 0 0,1 1 0 0 0,0-1-1 0 0,1 1 1 0 0,-1 0 0 0 0,1 1 0 0 0,-4 6-15 0 0,-1-1 6 0 0,2-1 5 0 0,0 0 1 0 0,0 1 0 0 0,-1 4-12 0 0,7-11 8 0 0,0 1-1 0 0,1-1 1 0 0,0 1 0 0 0,0 0 0 0 0,0-1-1 0 0,1 1 1 0 0,0 0 0 0 0,0 0 0 0 0,0 5-8 0 0,1 5 25 0 0,0-1 0 0 0,1 1 1 0 0,1 0-1 0 0,1-1 0 0 0,0 1 0 0 0,1-1 1 0 0,0 0-1 0 0,3 3-25 0 0,12 30 74 0 0,22 37-74 0 0,-35-73-14 0 0,7 15-154 0 0,2 1 0 0 0,1-2 1 0 0,1 0-1 0 0,16 17 168 0 0,-25-34-418 0 0,1 0 0 0 0,0 0 0 0 0,0 0 1 0 0,1-2-1 0 0,0 1 0 0 0,1-1 0 0 0,0 0 1 0 0,0-1-1 0 0,0 0 0 0 0,0-1 0 0 0,1-1 1 0 0,0 1-1 0 0,1-2 418 0 0,9 4-738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12.960"/>
    </inkml:context>
    <inkml:brush xml:id="br0">
      <inkml:brushProperty name="width" value="0.2" units="cm"/>
      <inkml:brushProperty name="height" value="0.2" units="cm"/>
    </inkml:brush>
  </inkml:definitions>
  <inkml:trace contextRef="#ctx0" brushRef="#br0">576 58 10394 0 0,'1'-2'7'0'0,"-1"1"-1"0"0,1 0 1 0 0,0-1-1 0 0,-1 1 1 0 0,0 0-1 0 0,1-1 1 0 0,-1 1 0 0 0,0-1-1 0 0,1 1 1 0 0,-1 0-1 0 0,0-1 1 0 0,0 1-1 0 0,0-1 1 0 0,0 1-1 0 0,-1-1 1 0 0,1 1-1 0 0,0 0 1 0 0,-1-1 0 0 0,1 1-1 0 0,0-1 1 0 0,-1 1-1 0 0,0 0 1 0 0,1 0-1 0 0,-1-1 1 0 0,0 1-1 0 0,0 0 1 0 0,0 0 0 0 0,1 0-1 0 0,-1 0 1 0 0,0 0-1 0 0,0 0 1 0 0,-1 0-1 0 0,1 0 1 0 0,0 0-1 0 0,0 0 1 0 0,0 1-1 0 0,-1-1 1 0 0,1 0 0 0 0,0 1-1 0 0,-1-1 1 0 0,1 1-1 0 0,0-1 1 0 0,-2 1-7 0 0,-8-2-119 0 0,1 0 1 0 0,-1 0-1 0 0,0 1 0 0 0,0 1 1 0 0,-7 0 118 0 0,11 0 23 0 0,-12 1 12 0 0,0 0-1 0 0,0 2 1 0 0,1 0 0 0 0,-1 0-1 0 0,1 2 1 0 0,0 1 0 0 0,0 0-1 0 0,0 1 1 0 0,1 1 0 0 0,0 0-1 0 0,1 2 1 0 0,0 0 0 0 0,0 0-1 0 0,-10 11-34 0 0,3-1 57 0 0,0 1 0 0 0,2 1-1 0 0,1 1 1 0 0,0 1-1 0 0,2 1 1 0 0,1 0-1 0 0,1 2 1 0 0,-9 19-57 0 0,23-41 7 0 0,-1-1 1 0 0,1 0 0 0 0,0 1 0 0 0,1-1 0 0 0,-1 1-1 0 0,1 0 1 0 0,0-1 0 0 0,0 1 0 0 0,0 0 0 0 0,0 0-1 0 0,1 0 1 0 0,0-1 0 0 0,1 5-8 0 0,-1-9 8 0 0,0 1 0 0 0,1 0-1 0 0,-1-1 1 0 0,1 1 0 0 0,0 0 0 0 0,-1-1 0 0 0,1 1-1 0 0,-1-1 1 0 0,1 1 0 0 0,0-1 0 0 0,-1 1 0 0 0,1-1-1 0 0,0 0 1 0 0,0 1 0 0 0,-1-1 0 0 0,1 0 0 0 0,0 0-1 0 0,0 1 1 0 0,0-1 0 0 0,-1 0 0 0 0,1 0 0 0 0,0 0-1 0 0,0 0 1 0 0,0 0 0 0 0,0 0 0 0 0,-1 0 0 0 0,1 0-1 0 0,0 0 1 0 0,0-1 0 0 0,0 1 0 0 0,-1 0 0 0 0,1 0 0 0 0,0-1-1 0 0,0 1 1 0 0,-1-1 0 0 0,1 1-8 0 0,33-15 132 0 0,-30 12-118 0 0,25-13 18 0 0,-1-3-1 0 0,0 0 1 0 0,-1-1 0 0 0,-1-2 0 0 0,-1-1 0 0 0,-1-1 0 0 0,-1-1 0 0 0,10-15-32 0 0,-12 14 84 0 0,-2 5 323 0 0,-1-2 0 0 0,-2 0 0 0 0,0-1 0 0 0,2-7-407 0 0,-20 38 21 0 0,0 0-1 0 0,0 1 1 0 0,1-1 0 0 0,0 0-1 0 0,0 0 1 0 0,1 4-21 0 0,-5 29-63 0 0,-9 57 41 0 0,7-41-499 0 0,2-1 1 0 0,2 1 0 0 0,3 21 520 0 0,0-47-775 0 0,0-27 618 0 0,0 2-155 0 0,0 0 0 0 0,0 0 0 0 0,0 0 0 0 0,1 0 0 0 0,-1 0 0 0 0,1 0 0 0 0,1 0 0 0 0,-1 0-1 0 0,1 0 1 0 0,-1 0 312 0 0,0-5-80 0 0,-1 1-1 0 0,1-1 1 0 0,-1 1-1 0 0,1-1 1 0 0,-1 0 0 0 0,1 1-1 0 0,-1-1 1 0 0,1 0-1 0 0,-1 1 1 0 0,1-1-1 0 0,-1 0 1 0 0,1 0-1 0 0,0 1 1 0 0,-1-1-1 0 0,1 0 1 0 0,-1 0-1 0 0,1 0 1 0 0,0 0-1 0 0,-1 0 1 0 0,1 0 0 0 0,0 0-1 0 0,-1 0 1 0 0,1 0-1 0 0,-1 0 1 0 0,1 0-1 0 0,0 0 1 0 0,-1-1-1 0 0,1 1 1 0 0,-1 0-1 0 0,1 0 1 0 0,-1-1-1 0 0,1 1 1 0 0,-1 0-1 0 0,1-1 1 0 0,-1 1-1 0 0,1-1 81 0 0,20-15-1154 0 0,-19 14 1086 0 0,12-11-56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13.323"/>
    </inkml:context>
    <inkml:brush xml:id="br0">
      <inkml:brushProperty name="width" value="0.2" units="cm"/>
      <inkml:brushProperty name="height" value="0.2" units="cm"/>
    </inkml:brush>
  </inkml:definitions>
  <inkml:trace contextRef="#ctx0" brushRef="#br0">0 267 6553 0 0,'15'-25'842'0'0,"2"1"0"0"0,0 0 0 0 0,1 2 0 0 0,2 0 0 0 0,0 1 0 0 0,1 1 0 0 0,1 0 1 0 0,23-14-843 0 0,-45 34-5 0 0,1-1 0 0 0,-1 1 1 0 0,1-1-1 0 0,-1 1 0 0 0,1-1 1 0 0,0 1-1 0 0,-1 0 1 0 0,1-1-1 0 0,-1 1 0 0 0,1 0 1 0 0,0-1-1 0 0,-1 1 1 0 0,1 0-1 0 0,0 0 0 0 0,-1 0 1 0 0,1 0-1 0 0,0 0 1 0 0,-1-1-1 0 0,1 1 0 0 0,0 0 1 0 0,0 1-1 0 0,-1-1 1 0 0,1 0-1 0 0,0 0 0 0 0,-1 0 1 0 0,1 0-1 0 0,0 0 1 0 0,-1 1-1 0 0,1-1 0 0 0,0 0 1 0 0,-1 1-1 0 0,1-1 1 0 0,-1 0-1 0 0,1 1 0 0 0,0-1 1 0 0,-1 1-1 0 0,1-1 0 0 0,-1 1 1 0 0,1-1-1 0 0,-1 1 1 0 0,0-1-1 0 0,1 1 0 0 0,-1 0 1 0 0,0-1-1 0 0,1 1 1 0 0,-1-1-1 0 0,0 1 0 0 0,1 0 1 0 0,-1-1-1 0 0,0 1 1 0 0,0 0-1 0 0,0-1 0 0 0,0 1 1 0 0,0 0-1 0 0,0 0 1 0 0,0-1-1 0 0,0 1 5 0 0,1 7-76 0 0,0 0 0 0 0,0 0-1 0 0,-1 0 1 0 0,-1 5 76 0 0,1-12-6 0 0,-3 27-139 0 0,-1 0-1 0 0,-6 20 146 0 0,5-31-1 0 0,1 1-1 0 0,1-1 0 0 0,0 1 1 0 0,2 0-1 0 0,0 0 0 0 0,1 0 1 0 0,1 0-1 0 0,0 2 2 0 0,7 14 491 0 0,-8-34-239 0 0,0 0 17 0 0,0 0 9 0 0,3-1 59 0 0,-1 0-263 0 0,1 0 0 0 0,-1 0-1 0 0,0-1 1 0 0,0 1 0 0 0,1-1 0 0 0,-1 1 0 0 0,0-1-1 0 0,0 0 1 0 0,0 0 0 0 0,-1 0 0 0 0,1 0-1 0 0,0-1-73 0 0,21-33 391 0 0,2-3-220 0 0,-13 25-208 0 0,42-52-166 0 0,33-27 203 0 0,-67 73-570 0 0,1 1 0 0 0,1 2 1 0 0,1 0-1 0 0,1 1 0 0 0,0 1 1 0 0,14-5 569 0 0,-32 17-493 0 0,1 0 1 0 0,0 1-1 0 0,-1-1 1 0 0,1 2-1 0 0,0-1 1 0 0,0 1-1 0 0,0 0 0 0 0,0 0 1 0 0,4 1 492 0 0,0 1-826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17.337"/>
    </inkml:context>
    <inkml:brush xml:id="br0">
      <inkml:brushProperty name="width" value="0.2" units="cm"/>
      <inkml:brushProperty name="height" value="0.2" units="cm"/>
    </inkml:brush>
  </inkml:definitions>
  <inkml:trace contextRef="#ctx0" brushRef="#br0">5 132 6905 0 0,'-1'1'42'0'0,"1"-1"0"0"0,-1 1 0 0 0,1-1-1 0 0,0 1 1 0 0,-1-1 0 0 0,1 1 0 0 0,0 0-1 0 0,-1-1 1 0 0,1 1 0 0 0,0 0 0 0 0,0-1-1 0 0,-1 1 1 0 0,1 0 0 0 0,0-1-1 0 0,0 1 1 0 0,0 0 0 0 0,0-1 0 0 0,0 1-1 0 0,0 0 1 0 0,0 0 0 0 0,0-1 0 0 0,0 1-1 0 0,1 0 1 0 0,-1-1 0 0 0,0 1-1 0 0,0 0 1 0 0,0-1 0 0 0,1 1 0 0 0,-1 0-1 0 0,0-1-41 0 0,2 1 44 0 0,-1 0-1 0 0,0 0 0 0 0,0 0 1 0 0,0 0-1 0 0,0-1 0 0 0,1 1 1 0 0,-1 0-1 0 0,0-1 0 0 0,1 1 1 0 0,-1-1-1 0 0,1 0 0 0 0,-1 1 0 0 0,0-1 1 0 0,2 0-44 0 0,7 1 137 0 0,1 0 1 0 0,-1-1 0 0 0,11-1-138 0 0,-18 0 53 0 0,47-5-39 0 0,-2-3-1 0 0,1-2 1 0 0,-1-2 0 0 0,23-11-14 0 0,-7 4-366 0 0,63-17-4289 0 0,10 5 4655 0 0,-99 24-1167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14.262"/>
    </inkml:context>
    <inkml:brush xml:id="br0">
      <inkml:brushProperty name="width" value="0.2" units="cm"/>
      <inkml:brushProperty name="height" value="0.2" units="cm"/>
    </inkml:brush>
  </inkml:definitions>
  <inkml:trace contextRef="#ctx0" brushRef="#br0">1 133 7586 0 0,'20'2'66'0'0,"1"1"0"0"0,-1 1 0 0 0,0 0 0 0 0,0 2 0 0 0,8 3-66 0 0,7 1 2 0 0,24 11-104 0 0,-39-13 99 0 0,0 0 0 0 0,1-2 0 0 0,0 0 0 0 0,4-1 3 0 0,-20-4 20 0 0,0 0 0 0 0,0-1-1 0 0,1 1 1 0 0,-1-1 0 0 0,0-1 0 0 0,0 1 0 0 0,0-1 0 0 0,0 1 0 0 0,0-2 0 0 0,0 1 0 0 0,0 0 0 0 0,0-1-1 0 0,0 0 1 0 0,-1 0 0 0 0,1 0 0 0 0,-1-1 0 0 0,1 0 0 0 0,-1 0 0 0 0,2-1-20 0 0,-3 1 24 0 0,0 0 1 0 0,0 0-1 0 0,-1-1 0 0 0,1 1 1 0 0,-1 0-1 0 0,0-1 1 0 0,0 0-1 0 0,0 1 0 0 0,0-1 1 0 0,0 0-1 0 0,-1 0 1 0 0,0 0-1 0 0,0 0 0 0 0,0 0 1 0 0,0 0-1 0 0,-1-1 1 0 0,1 1-1 0 0,-1 0 0 0 0,0 0 1 0 0,-1 0-1 0 0,1-1 0 0 0,-1 1 1 0 0,1 0-1 0 0,-1 0 1 0 0,0 0-1 0 0,-1 0 0 0 0,1 0 1 0 0,-3-3-25 0 0,2 2 56 0 0,0 1 1 0 0,0 0 0 0 0,-1-1-1 0 0,1 1 1 0 0,-1 0-1 0 0,0 1 1 0 0,0-1 0 0 0,-1 1-1 0 0,1-1 1 0 0,-1 1-1 0 0,0 0 1 0 0,1 0 0 0 0,-1 0-1 0 0,-1 1 1 0 0,1 0-1 0 0,0-1 1 0 0,-1 1-1 0 0,1 1 1 0 0,-1-1 0 0 0,1 1-1 0 0,-1 0 1 0 0,0 0-1 0 0,1 0 1 0 0,-1 0 0 0 0,-1 1-57 0 0,-1 0 64 0 0,0 1 1 0 0,0 0 0 0 0,1 0 0 0 0,-1 1 0 0 0,1 0 0 0 0,-1 0 0 0 0,1 0 0 0 0,-1 1 0 0 0,1 0 0 0 0,0 0 0 0 0,0 1 0 0 0,-5 3-65 0 0,-5 5 10 0 0,1 1 1 0 0,0 1-1 0 0,-11 12-10 0 0,22-20 1 0 0,-1 0-1 0 0,1 0 0 0 0,1 0 1 0 0,-1 1-1 0 0,1-1 1 0 0,0 1-1 0 0,0 0 0 0 0,1 0 1 0 0,0 0-1 0 0,-2 6 0 0 0,2-3 9 0 0,1 0-1 0 0,0 0 1 0 0,0 0 0 0 0,1 1-1 0 0,0-1 1 0 0,0 0-1 0 0,2 6-8 0 0,2-3-22 0 0,0 1-1 0 0,1-2 0 0 0,1 1 1 0 0,0-1-1 0 0,0 0 0 0 0,4 4 23 0 0,-6-9-131 0 0,0 0-1 0 0,1-1 1 0 0,0 0-1 0 0,1 1 1 0 0,-1-2-1 0 0,1 1 1 0 0,0-1-1 0 0,0 1 1 0 0,1-2-1 0 0,6 5 132 0 0,-7-6-77 0 0,-1-1 0 0 0,0 0 1 0 0,1 0-1 0 0,-1-1 0 0 0,1 1 0 0 0,0-1 1 0 0,-1 0-1 0 0,1-1 0 0 0,0 1 0 0 0,0-1 0 0 0,0 0 1 0 0,-1-1-1 0 0,1 1 0 0 0,0-1 0 0 0,4-2 77 0 0,7-1-78 0 0,-2-2 1 0 0,1 0-1 0 0,0 0 0 0 0,-1-2 0 0 0,-1 0 1 0 0,1-1-1 0 0,-1 0 0 0 0,-1-1 0 0 0,0 0 1 0 0,0-1-1 0 0,4-6 78 0 0,9-10 230 0 0,-1-1 1 0 0,-1-1-1 0 0,-2-2 1 0 0,11-19-231 0 0,-20 29 294 0 0,-1-1 1 0 0,-1 0-1 0 0,0 0 1 0 0,-2-1-1 0 0,2-10-294 0 0,-5-2 659 0 0,-6 34-539 0 0,0 1-17 0 0,0 0-2 0 0,0 0-4 0 0,0 0-10 0 0,0 0-36 0 0,-7 1-30 0 0,5-1-22 0 0,0 0 1 0 0,0 0 0 0 0,0 1-1 0 0,0-1 1 0 0,0 0 0 0 0,1 1-1 0 0,-1-1 1 0 0,0 1-1 0 0,0 0 1 0 0,0 0 0 0 0,1 0-1 0 0,-1 0 1 0 0,0 0-1 0 0,1 0 1 0 0,-1 0 0 0 0,1 0-1 0 0,-1 0 1 0 0,1 1-1 0 0,-1-1 1 0 0,1 1 0 0 0,0-1-1 0 0,0 1 1 0 0,-1 0 0 0 0,-13 20-5 0 0,1 1 0 0 0,1 0 1 0 0,1 1-1 0 0,1 0 0 0 0,1 1 1 0 0,-4 18 4 0 0,10-32 9 0 0,1 1 1 0 0,0 0-1 0 0,1 0 1 0 0,0 1-1 0 0,0 8-9 0 0,2-17 17 0 0,0 0 0 0 0,-1-1 0 0 0,2 1 0 0 0,-1 0 0 0 0,0-1 0 0 0,1 1 0 0 0,-1 0 0 0 0,1-1 1 0 0,0 1-1 0 0,0-1 0 0 0,1 1 0 0 0,-1-1 0 0 0,1 1 0 0 0,0-1 0 0 0,0 0 0 0 0,0 0 0 0 0,0 0 0 0 0,0 0 0 0 0,1 0 0 0 0,-1-1 0 0 0,1 1-17 0 0,-1-2 21 0 0,1 0 0 0 0,-1 0-1 0 0,0 0 1 0 0,1-1 0 0 0,-1 1 0 0 0,1-1-1 0 0,-1 1 1 0 0,1-1 0 0 0,0 0 0 0 0,-1 0-1 0 0,1 0 1 0 0,-1-1 0 0 0,1 1 0 0 0,-1 0-1 0 0,2-1-20 0 0,40-11 35 0 0,-39 11-42 0 0,4-3 4 0 0,1-1 0 0 0,-1 1 0 0 0,0-1 0 0 0,0-1 0 0 0,-1 0 0 0 0,1 0 1 0 0,-1-1-1 0 0,-1 0 0 0 0,1 0 0 0 0,-1-1 0 0 0,-1 1 0 0 0,1-2 0 0 0,-1 1 0 0 0,-1-1 0 0 0,1 0 0 0 0,-2 0 1 0 0,2-3 2 0 0,-5 8 13 0 0,0-1 1 0 0,0 0 0 0 0,0 1 0 0 0,-1-1-1 0 0,1 0 1 0 0,-1 1 0 0 0,-1-1-1 0 0,1 0 1 0 0,0 0 0 0 0,-1 1 0 0 0,0-1-1 0 0,0 0 1 0 0,-1-1-14 0 0,1 4 15 0 0,0 0-1 0 0,0 0 1 0 0,0 0-1 0 0,0 0 1 0 0,0 0 0 0 0,0 0-1 0 0,0 0 1 0 0,-1 0-1 0 0,1 0 1 0 0,0 1-1 0 0,-1-1 1 0 0,0 0 0 0 0,0 0-15 0 0,1 2 11 0 0,-1-1 0 0 0,1 0 1 0 0,0 1-1 0 0,0-1 0 0 0,0 1 0 0 0,-1 0 1 0 0,1-1-1 0 0,0 1 0 0 0,-1 0 1 0 0,1 0-1 0 0,0 0 0 0 0,-1 0 1 0 0,1 0-1 0 0,0 0 0 0 0,-1 0 1 0 0,1 0-1 0 0,0 0 0 0 0,-1 1 0 0 0,1-1 1 0 0,0 0-1 0 0,0 1 0 0 0,-1-1 1 0 0,1 1-12 0 0,-3 1 7 0 0,1 1 0 0 0,-1-1 0 0 0,1 0 0 0 0,0 1 1 0 0,0 0-1 0 0,0 0 0 0 0,0 0 0 0 0,1 0 0 0 0,-1 0 0 0 0,1 1 1 0 0,0-1-1 0 0,0 1 0 0 0,0-1 0 0 0,0 1 0 0 0,1 0 0 0 0,-1-1 1 0 0,1 3-8 0 0,-3 6 8 0 0,1-1 1 0 0,1 1 0 0 0,0-1 0 0 0,1 1 0 0 0,-1 6-9 0 0,3-8 10 0 0,-1 0 0 0 0,2 1 0 0 0,-1-1-1 0 0,1 0 1 0 0,1 0 0 0 0,0 0 0 0 0,0 0 0 0 0,1-1-1 0 0,0 1 1 0 0,1-1 0 0 0,0 0 0 0 0,1 0-1 0 0,-1 0 1 0 0,2-1 0 0 0,-1 0 0 0 0,2 1-10 0 0,19 19-152 0 0,0-2 0 0 0,1 0 1 0 0,25 15 151 0 0,5 0-1266 0 0,3-2 0 0 0,33 14 1266 0 0,-51-28-93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16.037"/>
    </inkml:context>
    <inkml:brush xml:id="br0">
      <inkml:brushProperty name="width" value="0.2" units="cm"/>
      <inkml:brushProperty name="height" value="0.2" units="cm"/>
    </inkml:brush>
  </inkml:definitions>
  <inkml:trace contextRef="#ctx0" brushRef="#br0">0 1 13171 0 0,'0'0'696'0'0,"0"0"-776"0"0,11 15 72 0 0,-7-2-96 0 0,-4 2-64 0 0,4 6 80 0 0,-2 5-208 0 0,-2 4-16 0 0,2 2 8 0 0,0 0-240 0 0,-1 3-257 0 0,-2-5-63 0 0,-1 2-72 0 0,0 0-256 0 0,-2-4 7 0 0,4-1-119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16.630"/>
    </inkml:context>
    <inkml:brush xml:id="br0">
      <inkml:brushProperty name="width" value="0.2" units="cm"/>
      <inkml:brushProperty name="height" value="0.2" units="cm"/>
    </inkml:brush>
  </inkml:definitions>
  <inkml:trace contextRef="#ctx0" brushRef="#br0">0 51 11370 0 0,'5'-5'-100'0'0,"0"0"-1"0"0,0 1 0 0 0,0 0 0 0 0,0 0 1 0 0,1 0-1 0 0,0 0 0 0 0,-1 1 0 0 0,1 0 1 0 0,1 0-1 0 0,-1 1 0 0 0,0 0 0 0 0,1 0 1 0 0,-1 0-1 0 0,1 1 0 0 0,-1 0 0 0 0,1 0 0 0 0,0 1 1 0 0,2-1 100 0 0,70 5-3012 0 0,-79-4 2822 0 0,0 0 87 0 0,0 0 27 0 0,0 0 16 0 0,0 0 72 0 0,3 7 67 0 0,-3-7-119 0 0,1 1 1 0 0,-1-1-1 0 0,0 1 0 0 0,1 0 0 0 0,-1-1 1 0 0,0 1-1 0 0,0-1 0 0 0,1 1 0 0 0,-1 0 1 0 0,0-1-1 0 0,0 1 0 0 0,0 0 0 0 0,0-1 0 0 0,0 1 1 0 0,0 0-1 0 0,0-1 0 0 0,0 1 0 0 0,0-1 1 0 0,0 1-1 0 0,0 0 0 0 0,0-1 0 0 0,-1 1 1 0 0,1 0-1 0 0,0-1 0 0 0,0 1 40 0 0,-7 19-89 0 0,0-7-138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17.539"/>
    </inkml:context>
    <inkml:brush xml:id="br0">
      <inkml:brushProperty name="width" value="0.2" units="cm"/>
      <inkml:brushProperty name="height" value="0.2" units="cm"/>
    </inkml:brush>
  </inkml:definitions>
  <inkml:trace contextRef="#ctx0" brushRef="#br0">158 22 7642 0 0,'1'-5'558'0'0,"-2"-1"-887"0"0,-10 0-286 0 0,8 5 603 0 0,-1 0 0 0 0,0 0 0 0 0,1 1 0 0 0,-1-1 0 0 0,0 1 0 0 0,1 0 0 0 0,-1 0-1 0 0,0 0 1 0 0,1 0 0 0 0,-1 0 0 0 0,0 1 0 0 0,1 0 0 0 0,-1 0 0 0 0,0 0 0 0 0,-2 1 12 0 0,-15 6 11 0 0,12-6 93 0 0,0 1 0 0 0,1 1 0 0 0,0-1 0 0 0,-7 5-104 0 0,15-8 174 0 0,0 0 26 0 0,0 0 15 0 0,0 0 9 0 0,0 0 0 0 0,0 2-185 0 0,0-1-1 0 0,0 0 1 0 0,1 0 0 0 0,-1 0-1 0 0,1 0 1 0 0,-1 0-1 0 0,1 0 1 0 0,0-1 0 0 0,-1 1-1 0 0,1 0 1 0 0,0 0 0 0 0,-1 0-1 0 0,1-1 1 0 0,0 1-1 0 0,0 0 1 0 0,0 0 0 0 0,0-1-1 0 0,0 1 1 0 0,0 0-39 0 0,21 10 144 0 0,-7-6-121 0 0,-1 1 0 0 0,0 1 0 0 0,0 0 1 0 0,-1 1-1 0 0,0 1 0 0 0,2 2-23 0 0,-10-7-11 0 0,0 1 1 0 0,0-1-1 0 0,-1 1 0 0 0,0 0 1 0 0,0 0-1 0 0,0 1 0 0 0,0 0 0 0 0,-1-1 1 0 0,0 1-1 0 0,0 0 0 0 0,-1 0 1 0 0,0 1-1 0 0,0-1 0 0 0,0 0 0 0 0,0 7 11 0 0,4 16-10 0 0,-3-17 238 0 0,-1-1 0 0 0,0 1 0 0 0,0 10-228 0 0,-2-18 11 0 0,-1 0 0 0 0,0 0 0 0 0,0 0 0 0 0,0-1 0 0 0,-1 1 0 0 0,1 0 0 0 0,-1-1 0 0 0,0 1 0 0 0,0-1 0 0 0,0 1 1 0 0,-1-1-1 0 0,1 0 0 0 0,-1 0 0 0 0,1 0 0 0 0,-1 0 0 0 0,0-1 0 0 0,0 1 0 0 0,-1-1 0 0 0,1 0 0 0 0,-4 2-11 0 0,-4 4 13 0 0,-1-2-1 0 0,0 1 1 0 0,-1-2-1 0 0,0 1 1 0 0,-5 0-13 0 0,13-4-45 0 0,1-1 1 0 0,-1 1 0 0 0,0-1-1 0 0,0 0 1 0 0,0 0-1 0 0,0 0 1 0 0,-1-1 0 0 0,1 0-1 0 0,0 0 1 0 0,0 0-1 0 0,0-1 1 0 0,0 0 0 0 0,0 1-1 0 0,0-2 1 0 0,0 1-1 0 0,0-1 1 0 0,0 0 44 0 0,4 2-504 0 0,1 0-56 0 0,0 0-140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18.270"/>
    </inkml:context>
    <inkml:brush xml:id="br0">
      <inkml:brushProperty name="width" value="0.2" units="cm"/>
      <inkml:brushProperty name="height" value="0.2" units="cm"/>
    </inkml:brush>
  </inkml:definitions>
  <inkml:trace contextRef="#ctx0" brushRef="#br0">1 92 4841 0 0,'0'0'76'0'0,"0"0"-95"0"0,0 0-77 0 0,0 0-9 0 0,0 0-2 0 0,0 0-10 0 0,0 0-22 0 0,7 1-468 0 0,-1-2 529 0 0,-1 1 0 0 0,0 0 0 0 0,1-1-1 0 0,-1 0 1 0 0,0 0 0 0 0,0-1-1 0 0,0 0 1 0 0,0 1 0 0 0,3-3 78 0 0,52-27-1 0 0,-2 1 108 0 0,-51 27-332 0 0,0 0 0 0 0,0 0 0 0 0,0 1 0 0 0,1 0 0 0 0,-1 0 0 0 0,1 1 0 0 0,-1 0 0 0 0,1 0 0 0 0,0 0 0 0 0,4 2 225 0 0,-4 0-503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20.094"/>
    </inkml:context>
    <inkml:brush xml:id="br0">
      <inkml:brushProperty name="width" value="0.2" units="cm"/>
      <inkml:brushProperty name="height" value="0.2" units="cm"/>
    </inkml:brush>
  </inkml:definitions>
  <inkml:trace contextRef="#ctx0" brushRef="#br0">192 59 5385 0 0,'47'-51'3085'0'0,"-41"43"-2044"0"0,-6 8-877 0 0,-3 18 50 0 0,3 2-154 0 0,-2 0 1 0 0,-1 0-1 0 0,0 0 0 0 0,-2 0 1 0 0,0-1-1 0 0,-5 13-60 0 0,-16 32 174 0 0,-11 18-174 0 0,-6 16-65 0 0,25-56-17 0 0,0 1-194 0 0,1 1 0 0 0,3 1 0 0 0,-8 36 276 0 0,15-48-429 0 0,3-19-306 0 0,1 1 1 0 0,1-1-1 0 0,1 1 1 0 0,-1 4 734 0 0,2 10-2333 0 0,0-17 1032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20.514"/>
    </inkml:context>
    <inkml:brush xml:id="br0">
      <inkml:brushProperty name="width" value="0.2" units="cm"/>
      <inkml:brushProperty name="height" value="0.2" units="cm"/>
    </inkml:brush>
  </inkml:definitions>
  <inkml:trace contextRef="#ctx0" brushRef="#br0">0 11 8962 0 0,'0'0'841'0'0,"0"0"-98"0"0,0 0-212 0 0,0 0-194 0 0,3-2-44 0 0,-1 0-261 0 0,1 1 1 0 0,-1 0-1 0 0,1 0 1 0 0,-1 1 0 0 0,1-1-1 0 0,-1 0 1 0 0,1 1-1 0 0,0-1 1 0 0,-1 1 0 0 0,1 0-1 0 0,0 0 1 0 0,0 0 0 0 0,-1 0-1 0 0,1 1 1 0 0,0-1-33 0 0,50 10 4 0 0,-27-4 25 0 0,128 19-363 0 0,18-5 334 0 0,-118-16-295 0 0,-1-3 0 0 0,1-1 0 0 0,0-4 0 0 0,-1-1 0 0 0,8-4 295 0 0,68-14-1062 0 0,-43 11-3152 0 0,-81 11 3432 0 0,-4 1 189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21.107"/>
    </inkml:context>
    <inkml:brush xml:id="br0">
      <inkml:brushProperty name="width" value="0.2" units="cm"/>
      <inkml:brushProperty name="height" value="0.2" units="cm"/>
    </inkml:brush>
  </inkml:definitions>
  <inkml:trace contextRef="#ctx0" brushRef="#br0">0 17 7186 0 0,'1'-1'132'0'0,"0"0"0"0"0,0 0 0 0 0,0 0 1 0 0,0 0-1 0 0,0 0 0 0 0,0 0 1 0 0,1 0-1 0 0,-1 1 0 0 0,0-1 0 0 0,0 0 1 0 0,1 1-1 0 0,-1-1 0 0 0,0 1 1 0 0,1 0-1 0 0,-1-1 0 0 0,1 1 0 0 0,-1 0 1 0 0,0 0-1 0 0,1 0-132 0 0,25-5-281 0 0,-27 5 352 0 0,1 0-72 0 0,1 0 0 0 0,-1 0 0 0 0,0 0 1 0 0,1 0-1 0 0,-1 1 0 0 0,0-1 0 0 0,1 0 1 0 0,-1 0-1 0 0,0 1 0 0 0,0-1 0 0 0,1 1 1 0 0,-1-1-1 0 0,0 1 0 0 0,0 0 0 0 0,0-1 1 0 0,0 1-1 0 0,0 0 0 0 0,0 0 0 0 0,0 0 1 0 0,0 0-1 0 0,0 0 0 0 0,1 1 1 0 0,12 23-1 0 0,-12-23 4 0 0,0 5 13 0 0,0 0 1 0 0,0 0-1 0 0,0 0 1 0 0,-1 0-1 0 0,0 0 1 0 0,0 0-1 0 0,-1 0 0 0 0,0 0 1 0 0,-1 6-17 0 0,-1 13 90 0 0,-1-1 0 0 0,-2 4-90 0 0,-12 55 212 0 0,-28 178 66 0 0,13-55-569 0 0,32-207 291 0 0,0 1 0 0 0,0-1 0 0 0,1 1 0 0 0,-1-1 0 0 0,0 1 0 0 0,0-1 0 0 0,0 0 0 0 0,0 1 0 0 0,1-1 0 0 0,-1 1 0 0 0,0-1 0 0 0,0 0 0 0 0,1 1 0 0 0,-1-1 0 0 0,0 1 0 0 0,1-1 0 0 0,-1 0 0 0 0,0 0 0 0 0,1 1 0 0 0,-1-1 0 0 0,0 0 0 0 0,1 1 0 0 0,-1-1 0 0 0,1 0 0 0 0,-1 0 0 0 0,1 0 0 0 0,-1 0 0 0 0,0 1 0 0 0,1-1 0 0 0,-1 0 0 0 0,1 0 0 0 0,-1 0 0 0 0,1 0 0 0 0,-1 0 0 0 0,1 0 6 0 0,0 0-1 0 0,0 0 1 0 0,0 0-1 0 0,0 0 0 0 0,0 0 1 0 0,0 0-1 0 0,0 0 0 0 0,0 0 1 0 0,0 0-1 0 0,0 0 1 0 0,0-1-1 0 0,0 1 0 0 0,0 0 1 0 0,0-1-1 0 0,0 1 0 0 0,0-1 1 0 0,0 1-1 0 0,0-1-5 0 0,11-11 13 0 0,-1 0 0 0 0,-1-1-1 0 0,3-5-12 0 0,3-3-41 0 0,90-126-265 0 0,-83 116 268 0 0,7-8 41 0 0,21-21-3 0 0,-42 50 37 0 0,0 1 0 0 0,0 0 0 0 0,1 0-1 0 0,0 1 1 0 0,0 0 0 0 0,1 1 0 0 0,0 0 0 0 0,0 1-1 0 0,1 0 1 0 0,0 1-37 0 0,-9 4-1 0 0,-1 0-1 0 0,0 0 1 0 0,1 1-1 0 0,-1-1 1 0 0,1 1 0 0 0,-1-1-1 0 0,1 1 1 0 0,0 0-1 0 0,-1 0 1 0 0,1 0-1 0 0,-1 1 1 0 0,1-1 0 0 0,-1 0-1 0 0,1 1 1 0 0,-1 0-1 0 0,0 0 1 0 0,1 0-1 0 0,-1 0 1 0 0,0 0-1 0 0,1 0 1 0 0,-1 0 0 0 0,0 1-1 0 0,0-1 1 0 0,0 1-1 0 0,0-1 1 0 0,0 1-1 0 0,-1 0 1 0 0,1 0 0 0 0,0 0-1 0 0,-1 0 1 0 0,1 0 1 0 0,5 9 4 0 0,-1 0-1 0 0,0 1 1 0 0,0-1 0 0 0,-1 1 0 0 0,2 10-4 0 0,3 3 53 0 0,-1-4-47 0 0,5 15-193 0 0,3 0 0 0 0,14 22 187 0 0,6 7-2719 0 0,-31-52 2233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21.640"/>
    </inkml:context>
    <inkml:brush xml:id="br0">
      <inkml:brushProperty name="width" value="0.2" units="cm"/>
      <inkml:brushProperty name="height" value="0.2" units="cm"/>
    </inkml:brush>
  </inkml:definitions>
  <inkml:trace contextRef="#ctx0" brushRef="#br0">0 55 6449 0 0,'7'-1'64'0'0,"0"0"-1"0"0,-1 0 1 0 0,1 1-1 0 0,0 0 1 0 0,-1 0-1 0 0,1 1 1 0 0,0 0-1 0 0,-1 0 1 0 0,1 1-1 0 0,-1-1 1 0 0,1 2-1 0 0,-1-1 1 0 0,0 0-1 0 0,0 1 1 0 0,0 0-1 0 0,0 1 0 0 0,-1-1 1 0 0,3 3-64 0 0,11 9-119 0 0,-1 1 0 0 0,0 1 0 0 0,-2 1 0 0 0,8 10 119 0 0,9 9 56 0 0,-27-30-47 0 0,0-1-1 0 0,1 1 1 0 0,-1-1-1 0 0,2 0 0 0 0,-1-1 1 0 0,1 1-1 0 0,-1-1 1 0 0,1-1-1 0 0,1 0 1 0 0,-1 0-1 0 0,1 0 1 0 0,-1-1-1 0 0,1-1 0 0 0,0 1 1 0 0,0-1-1 0 0,0-1 1 0 0,0 0-1 0 0,1 0 1 0 0,-1-1-1 0 0,0 0 1 0 0,8-1-9 0 0,5 0-54 0 0,-1-2 1 0 0,0-1-1 0 0,1 0 1 0 0,-1-1 0 0 0,-1-2-1 0 0,1 0 1 0 0,-1-1-1 0 0,3-3 54 0 0,-16 8-8 0 0,0-2 0 0 0,-1 1-1 0 0,1-1 1 0 0,-1 1-1 0 0,0-2 1 0 0,0 1-1 0 0,-1-1 1 0 0,1 0-1 0 0,-1 0 1 0 0,3-6 8 0 0,-4 6 52 0 0,-2 1-1 0 0,1-1 1 0 0,-1 0-1 0 0,0 0 1 0 0,0 0 0 0 0,0 0-1 0 0,-1 0 1 0 0,0-1-1 0 0,0 1 1 0 0,-1 0 0 0 0,1-1-1 0 0,-1 1 1 0 0,-1 0-1 0 0,0-7-51 0 0,0 9 94 0 0,0-1 0 0 0,0 0-1 0 0,0 1 1 0 0,-1-1 0 0 0,0 1 0 0 0,0-1-1 0 0,0 1 1 0 0,0 0 0 0 0,-1 0 0 0 0,1 0-1 0 0,-1 0 1 0 0,0 0 0 0 0,0 1 0 0 0,-1-1-1 0 0,0 0-93 0 0,2 2 54 0 0,0 1-1 0 0,0-1 0 0 0,0 1 0 0 0,0 0 1 0 0,0 0-1 0 0,0 0 0 0 0,0 0 1 0 0,0 0-1 0 0,0 0 0 0 0,0 1 0 0 0,-1-1 1 0 0,1 1-1 0 0,0 0 0 0 0,0-1 1 0 0,-1 1-1 0 0,1 0 0 0 0,0 0 1 0 0,0 0-1 0 0,-1 1 0 0 0,1-1 0 0 0,0 1 1 0 0,0-1-1 0 0,-1 1 0 0 0,1 0 1 0 0,0-1-1 0 0,0 1 0 0 0,0 0 0 0 0,0 0 1 0 0,0 1-1 0 0,0-1 0 0 0,1 0 1 0 0,-2 2-54 0 0,-6 4 36 0 0,1 1 1 0 0,0 0 0 0 0,0 0-1 0 0,1 1 1 0 0,0 0 0 0 0,1 1-1 0 0,0-1 1 0 0,-2 5-37 0 0,-2 7 19 0 0,0 0-1 0 0,2 0 1 0 0,-4 14-19 0 0,10-26 20 0 0,0 0 0 0 0,0 0 1 0 0,1 0-1 0 0,0 0 0 0 0,0 1 0 0 0,1-1 0 0 0,0 0 1 0 0,1 0-1 0 0,0 1 0 0 0,0-1 0 0 0,1 0 0 0 0,0 0 1 0 0,1 0-1 0 0,0 0-20 0 0,2 3 24 0 0,1 0 0 0 0,0 0 0 0 0,1-1 0 0 0,0 1 1 0 0,0-2-1 0 0,1 1 0 0 0,1-1 0 0 0,0 0 0 0 0,5 4-24 0 0,11 10-951 0 0,1-1 0 0 0,0-1 1 0 0,2-1-1 0 0,0-2 0 0 0,25 12 951 0 0,-33-21-1318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22.395"/>
    </inkml:context>
    <inkml:brush xml:id="br0">
      <inkml:brushProperty name="width" value="0.2" units="cm"/>
      <inkml:brushProperty name="height" value="0.2" units="cm"/>
    </inkml:brush>
  </inkml:definitions>
  <inkml:trace contextRef="#ctx0" brushRef="#br0">30 404 10546 0 0,'3'0'3'0'0,"-1"0"-1"0"0,0 0 1 0 0,0 1-1 0 0,0-1 1 0 0,0 1 0 0 0,0-1-1 0 0,0 1 1 0 0,0 0-1 0 0,0 0 1 0 0,0 0-1 0 0,0 0 1 0 0,0 0-1 0 0,0 1 1 0 0,-1-1 0 0 0,1 0-1 0 0,0 1 1 0 0,-1-1-1 0 0,1 1 1 0 0,-1 0-1 0 0,1-1 1 0 0,-1 1-1 0 0,0 0 1 0 0,0 0-1 0 0,0 0 1 0 0,0 0 0 0 0,0 0-1 0 0,0 2-2 0 0,3 7-33 0 0,-1 0-1 0 0,0 1 1 0 0,-1-1 0 0 0,1 11 33 0 0,-1-11 0 0 0,-1 5-5 0 0,-1 0-1 0 0,0 0 1 0 0,-2 0-1 0 0,1 0 1 0 0,-2 0-1 0 0,0 0 1 0 0,-1-1-1 0 0,0 1 1 0 0,-7 13 5 0 0,-21 57 449 0 0,26-70-397 0 0,0 0 0 0 0,2 0-1 0 0,0 1 1 0 0,0-1-1 0 0,2 1 1 0 0,0 0 0 0 0,1 2-52 0 0,1-15 6 0 0,0 0 0 0 0,0 0 0 0 0,0-1 0 0 0,-1 1 1 0 0,0 0-1 0 0,0-1 0 0 0,0 1 0 0 0,0 2-6 0 0,0-6 48 0 0,1 0 32 0 0,0 0 72 0 0,0 0-4 0 0,0 0 6 0 0,0 0 43 0 0,2-1-161 0 0,-1-1 0 0 0,1 0 0 0 0,-1 0 0 0 0,0 0 1 0 0,0 0-1 0 0,0 0 0 0 0,0 0 0 0 0,0 0 0 0 0,0 0 0 0 0,-1 0 0 0 0,1 0-36 0 0,2-5 14 0 0,14-29-69 0 0,-1 0 0 0 0,-2 0 1 0 0,8-33 54 0 0,21-116-160 0 0,-33 126 156 0 0,-2 12 73 0 0,6-12-69 0 0,-4 26 115 0 0,1 0 0 0 0,1 0 0 0 0,2 2 0 0 0,2 0 0 0 0,5-8-115 0 0,-10 21 101 0 0,1 1 0 0 0,1-1 0 0 0,0 2 0 0 0,1 0 0 0 0,0 1 0 0 0,2 0 0 0 0,0 1 0 0 0,0 1 0 0 0,5-3-101 0 0,-14 12-15 0 0,0 0 0 0 0,0 0 0 0 0,0 1 0 0 0,1 0 0 0 0,-1 0 0 0 0,1 1 0 0 0,0 0 0 0 0,0 0 0 0 0,0 1 0 0 0,-1 0 0 0 0,1 0 0 0 0,1 1 0 0 0,-1 0 0 0 0,0 0-1 0 0,0 1 1 0 0,0 0 0 0 0,-1 0 0 0 0,1 1 0 0 0,0 0 0 0 0,0 1 0 0 0,-1-1 0 0 0,1 2 0 0 0,-1-1 0 0 0,0 1 0 0 0,0 0 0 0 0,0 0 0 0 0,-1 1 0 0 0,1 0 0 0 0,-1 0 0 0 0,0 0 0 0 0,-1 1 0 0 0,1 0 0 0 0,-1 0 0 0 0,0 1-1 0 0,-1-1 1 0 0,1 1 0 0 0,-1 0 0 0 0,-1 0 0 0 0,1 0 0 0 0,-1 1 0 0 0,0-1 0 0 0,0 5 15 0 0,4 11 18 0 0,-2 1 0 0 0,0 0 0 0 0,-2 0 0 0 0,0 0 0 0 0,-2 0-1 0 0,-1 0 1 0 0,0 0 0 0 0,-2 1 0 0 0,-1-1 0 0 0,-1 0 0 0 0,-4 11-18 0 0,4-20 0 0 0,0 1 1 0 0,-2-1-1 0 0,0 0 0 0 0,-1 0 1 0 0,0 0-1 0 0,-1-1 0 0 0,-1 0 1 0 0,0-1-1 0 0,-1 0 0 0 0,0-1 1 0 0,-1 0-1 0 0,0 0 0 0 0,-1-1 1 0 0,-1 0-1 0 0,1-1 1 0 0,-2-1-1 0 0,-7 4 0 0 0,7-5-93 0 0,-3 2-239 0 0,-1 0-1 0 0,0-1 1 0 0,-10 2 332 0 0,23-9-258 0 0,1-1 1 0 0,-1 1-1 0 0,0-1 1 0 0,0 0-1 0 0,0 0 1 0 0,0-1-1 0 0,0 0 1 0 0,0 1-1 0 0,0-2 1 0 0,0 1-1 0 0,0-1 1 0 0,0 1-1 0 0,0-1 0 0 0,0-1 1 0 0,1 1-1 0 0,-4-2 258 0 0,-2-4-282 0 0,0-2-350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17.711"/>
    </inkml:context>
    <inkml:brush xml:id="br0">
      <inkml:brushProperty name="width" value="0.2" units="cm"/>
      <inkml:brushProperty name="height" value="0.2" units="cm"/>
    </inkml:brush>
  </inkml:definitions>
  <inkml:trace contextRef="#ctx0" brushRef="#br0">1 8 32 0 0,'26'-2'8'0'0,"-1"0"-8"0"0,-1-1 16 0 0,-1 3-16 0 0,-3 0 0 0 0,-1 0 16 0 0,0 0-16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22.719"/>
    </inkml:context>
    <inkml:brush xml:id="br0">
      <inkml:brushProperty name="width" value="0.2" units="cm"/>
      <inkml:brushProperty name="height" value="0.2" units="cm"/>
    </inkml:brush>
  </inkml:definitions>
  <inkml:trace contextRef="#ctx0" brushRef="#br0">1 65 13163 0 0,'4'-3'89'0'0,"2"0"0"0"0,-1 0 0 0 0,0 0 0 0 0,0 1 0 0 0,1 0 0 0 0,0 0 0 0 0,-1 0 0 0 0,1 1 0 0 0,1 0-89 0 0,55-6-732 0 0,-44 5 535 0 0,73-6-1250 0 0,100-8-971 0 0,22 7 2418 0 0,-169 10 128 0 0,0 1 1 0 0,17 5-129 0 0,-38-3-476 0 0,0 0 1 0 0,0 2-1 0 0,-1 1 1 0 0,0 0 0 0 0,8 6 475 0 0,-10-2-906 0 0,-15-5 803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23.266"/>
    </inkml:context>
    <inkml:brush xml:id="br0">
      <inkml:brushProperty name="width" value="0.2" units="cm"/>
      <inkml:brushProperty name="height" value="0.2" units="cm"/>
    </inkml:brush>
  </inkml:definitions>
  <inkml:trace contextRef="#ctx0" brushRef="#br0">1 176 10274 0 0,'1'1'33'0'0,"0"-1"0"0"0,1 1 1 0 0,-1-1-1 0 0,1 1 0 0 0,-1 0 0 0 0,0-1 0 0 0,1 1 0 0 0,-1 0 1 0 0,0 0-1 0 0,0 0 0 0 0,0 0 0 0 0,0 0 0 0 0,0 0 0 0 0,0 1 0 0 0,0-1 1 0 0,0 0-1 0 0,0 0 0 0 0,0 1 0 0 0,-1-1 0 0 0,1 0 0 0 0,0 1 0 0 0,-1-1 1 0 0,0 1-1 0 0,1-1 0 0 0,-1 1 0 0 0,0-1 0 0 0,1 1 0 0 0,-1 0-33 0 0,7 49-285 0 0,-7-47 325 0 0,1 61-132 0 0,1 8 70 0 0,-1-65 39 0 0,0-1 0 0 0,1 1 0 0 0,0-1 0 0 0,0 1 0 0 0,0-1 0 0 0,1 0-1 0 0,0 0 1 0 0,2 2-17 0 0,0 0 51 0 0,1 0-1 0 0,1-1 0 0 0,-1 0 1 0 0,1 0-1 0 0,1 0 1 0 0,-1-1-1 0 0,1 0 0 0 0,1 0 1 0 0,-1-1-1 0 0,1 0 0 0 0,0-1 1 0 0,1 0-1 0 0,-1 0 0 0 0,1-1 1 0 0,0 0-1 0 0,0-1 1 0 0,7 1-51 0 0,1-1 107 0 0,0-1 1 0 0,1-1-1 0 0,0-1 1 0 0,-1 0-1 0 0,1-1 1 0 0,8-3-108 0 0,-22 3 28 0 0,0-1-1 0 0,-1 0 1 0 0,1 0 0 0 0,-1 0 0 0 0,1 0-1 0 0,-1-1 1 0 0,0 0 0 0 0,0 0 0 0 0,0 0-1 0 0,0 0 1 0 0,0-1 0 0 0,-1 1 0 0 0,0-1-1 0 0,0 0 1 0 0,0 0 0 0 0,1-1-28 0 0,8-14 76 0 0,-1-1 1 0 0,0 0-1 0 0,-1-3-76 0 0,4-5 26 0 0,107-221-232 0 0,-112 230-92 0 0,0 2-1 0 0,2-1 0 0 0,0 2 1 0 0,1-1-1 0 0,1 1 0 0 0,0 1 0 0 0,1 1 1 0 0,0 0-1 0 0,8-6 299 0 0,-20 19-209 0 0,-1 0 1 0 0,0 0-1 0 0,1 1 1 0 0,-1-1-1 0 0,1 0 1 0 0,-1 0-1 0 0,1 1 1 0 0,-1-1-1 0 0,1 1 1 0 0,-1-1-1 0 0,1 1 1 0 0,0 0-1 0 0,-1-1 1 0 0,1 1-1 0 0,0 0 1 0 0,-1 0-1 0 0,2 0 209 0 0,3 3-699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23.954"/>
    </inkml:context>
    <inkml:brush xml:id="br0">
      <inkml:brushProperty name="width" value="0.2" units="cm"/>
      <inkml:brushProperty name="height" value="0.2" units="cm"/>
    </inkml:brush>
  </inkml:definitions>
  <inkml:trace contextRef="#ctx0" brushRef="#br0">341 7 11482 0 0,'0'-2'243'0'0,"0"-1"567"0"0,-9 2-645 0 0,1 1-190 0 0,0 0 0 0 0,0 1 0 0 0,0 0 0 0 0,0 1 0 0 0,0-1 1 0 0,0 2-1 0 0,0-1 0 0 0,0 1 0 0 0,1 0 0 0 0,-7 4 25 0 0,-23 13-42 0 0,-19 13 42 0 0,50-30-5 0 0,-4 4 7 0 0,-1 1-1 0 0,1 0 1 0 0,0 0 0 0 0,1 0 0 0 0,0 2 0 0 0,0-1-1 0 0,1 1 1 0 0,0 0 0 0 0,1 1 0 0 0,0 0-1 0 0,0 0 1 0 0,1 0 0 0 0,1 1 0 0 0,0 0-1 0 0,1 0 1 0 0,0 0 0 0 0,1 0 0 0 0,0 1-1 0 0,0 8-1 0 0,2-18 4 0 0,1 0-1 0 0,0 0 0 0 0,0 0 1 0 0,0 0-1 0 0,0 0 1 0 0,1 0-1 0 0,-1 0 0 0 0,1 0 1 0 0,0 0-1 0 0,0 0 0 0 0,0 0 1 0 0,0 0-1 0 0,1 1-3 0 0,-1-3 6 0 0,0 0-1 0 0,0 1 1 0 0,0-1-1 0 0,0 0 1 0 0,0 0-1 0 0,0-1 1 0 0,0 1-1 0 0,0 0 1 0 0,1 0-1 0 0,-1 0 1 0 0,0-1-1 0 0,0 1 1 0 0,1-1-1 0 0,-1 1 1 0 0,1-1-1 0 0,-1 1 1 0 0,0-1 0 0 0,1 0-1 0 0,-1 0 1 0 0,1 0-1 0 0,-1 1 1 0 0,1-2-1 0 0,-1 1 1 0 0,1 0-1 0 0,-1 0 1 0 0,0 0-1 0 0,1-1 1 0 0,-1 1-1 0 0,1 0-5 0 0,19-5 50 0 0,-11 4-48 0 0,0-2 0 0 0,0 1 0 0 0,-1-1 0 0 0,1 0-1 0 0,-1-1 1 0 0,0 0 0 0 0,1-1-2 0 0,6-4-20 0 0,-1-1 0 0 0,0 0 1 0 0,0-1-1 0 0,-1-1 0 0 0,-1 0 0 0 0,0 0 0 0 0,0-2 0 0 0,0-1 20 0 0,14-21-62 0 0,-14 19 71 0 0,0 0 0 0 0,2 0 0 0 0,-1 1 0 0 0,15-10-9 0 0,-10 5 72 0 0,2 1 113 0 0,-20 19-142 0 0,-1 1-3 0 0,0 0-4 0 0,0 0-18 0 0,1 0-8 0 0,0 0-10 0 0,0 1 0 0 0,-1-1 1 0 0,1 0-1 0 0,0 0 0 0 0,0 1 1 0 0,0-1-1 0 0,0 0 0 0 0,0 1 1 0 0,0-1-1 0 0,-1 1 0 0 0,1-1 1 0 0,0 1-1 0 0,0-1 0 0 0,-1 1 1 0 0,1 0-1 0 0,0-1 0 0 0,-1 1 0 0 0,1 0 1 0 0,0-1-1 0 0,-1 1 0 0 0,1 0 1 0 0,-1 0-1 0 0,0 0 0 0 0,1 0 1 0 0,-1 0-1 0 0,1-1 0 0 0,-1 1 1 0 0,0 0-1 0 0,0 0 0 0 0,0 1 0 0 0,5 32 25 0 0,-5-24-5 0 0,2 9-10 0 0,1 0-1 0 0,1-1 0 0 0,1 1 0 0 0,0-1 0 0 0,1 0 1 0 0,2 1-10 0 0,-3-8-40 0 0,1 0 0 0 0,0 0 0 0 0,0 0 0 0 0,1-1 1 0 0,1 0-1 0 0,0-1 0 0 0,0 1 0 0 0,1-1 1 0 0,7 5 39 0 0,5 3-508 0 0,1 0 0 0 0,1-2 1 0 0,1-1-1 0 0,6 3 508 0 0,-8-7-2243 0 0,1 0 1 0 0,22 6 2242 0 0,-26-10-284 0 0,-4-2-342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24.311"/>
    </inkml:context>
    <inkml:brush xml:id="br0">
      <inkml:brushProperty name="width" value="0.2" units="cm"/>
      <inkml:brushProperty name="height" value="0.2" units="cm"/>
    </inkml:brush>
  </inkml:definitions>
  <inkml:trace contextRef="#ctx0" brushRef="#br0">1 1 11835 0 0,'0'0'232'0'0,"2"1"-124"0"0,0 2-122 0 0,0-1 1 0 0,0 0 0 0 0,-1 1 0 0 0,1-1 0 0 0,-1 1 0 0 0,1 0 0 0 0,-1 0 0 0 0,0-1 0 0 0,0 1-1 0 0,0 0 1 0 0,0 0 0 0 0,-1 0 0 0 0,1 0 0 0 0,-1 0 0 0 0,1 0 0 0 0,-1 0 0 0 0,-1 3 13 0 0,-1 64-161 0 0,1-51 134 0 0,-4 46-67 0 0,0 8-104 0 0,4 73 198 0 0,3-124-28 0 0,0 1 1 0 0,1-1 0 0 0,1 0 0 0 0,2 0 0 0 0,0 0 0 0 0,1-1 0 0 0,1 0-1 0 0,7 13 28 0 0,-7-21-258 0 0,0 1 0 0 0,1-1-1 0 0,1-1 1 0 0,0 0 0 0 0,1 0 0 0 0,5 4 258 0 0,44 37-5021 0 0,-49-42 3314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24.794"/>
    </inkml:context>
    <inkml:brush xml:id="br0">
      <inkml:brushProperty name="width" value="0.2" units="cm"/>
      <inkml:brushProperty name="height" value="0.2" units="cm"/>
    </inkml:brush>
  </inkml:definitions>
  <inkml:trace contextRef="#ctx0" brushRef="#br0">0 0 13219 0 0,'3'1'-27'0'0,"0"-1"0"0"0,0 1 0 0 0,0 0 1 0 0,0 0-1 0 0,0 0 0 0 0,0 0 0 0 0,0 0 0 0 0,-1 1 1 0 0,1-1-1 0 0,0 1 0 0 0,-1 0 0 0 0,0 0 0 0 0,1 0 0 0 0,-1 0 1 0 0,0 0-1 0 0,0 0 0 0 0,0 0 0 0 0,0 1 0 0 0,0-1 1 0 0,-1 1-1 0 0,1 0 0 0 0,0 2 27 0 0,7 11-335 0 0,-2 0 1 0 0,0 1 0 0 0,2 9 334 0 0,-2-9-162 0 0,12 27 105 0 0,3 0 0 0 0,1-1 0 0 0,3-1-1 0 0,1-1 1 0 0,15 15 57 0 0,-34-46-8 0 0,0-1-1 0 0,0 0 1 0 0,1 0-1 0 0,0-1 1 0 0,1 0-1 0 0,7 5 9 0 0,-12-10-26 0 0,0 0 1 0 0,0 0-1 0 0,-1 0 0 0 0,2-1 1 0 0,-1 0-1 0 0,0 0 0 0 0,0 0 1 0 0,1-1-1 0 0,-1 0 1 0 0,1 0-1 0 0,-1 0 0 0 0,1-1 1 0 0,0 1-1 0 0,-1-1 0 0 0,6-1 26 0 0,-7 0 8 0 0,0-1 0 0 0,0 1-1 0 0,0-1 1 0 0,-1 0 0 0 0,1 0 0 0 0,0 0-1 0 0,-1 0 1 0 0,0 0 0 0 0,0-1 0 0 0,1 0-1 0 0,-1 0 1 0 0,-1 0 0 0 0,1 0 0 0 0,0 0-1 0 0,-1-1-7 0 0,6-6 40 0 0,-1 0-1 0 0,-1 0 0 0 0,0-1 1 0 0,2-6-40 0 0,-1 1 3 0 0,-1-1 1 0 0,-1 0-1 0 0,-1 0 1 0 0,0 0-1 0 0,-1 0 0 0 0,-1-1 1 0 0,-1 1-1 0 0,0-17-3 0 0,-3 3 62 0 0,0 1-1 0 0,-2-1 1 0 0,-2 1-1 0 0,-6-21-61 0 0,10 42 97 0 0,0 2 157 0 0,0 0-1 0 0,0 0 1 0 0,1 0 0 0 0,0 0 0 0 0,1-4-254 0 0,0 11 156 0 0,4 0 68 0 0,-2 0-224 0 0,0 1 0 0 0,0-1 0 0 0,0 1 0 0 0,0-1 0 0 0,0 1 0 0 0,0 0 0 0 0,0 0 1 0 0,-1 0-1 0 0,1 0 0 0 0,0 0 0 0 0,0 0 0 0 0,-1 0 0 0 0,1 0 0 0 0,-1 1 0 0 0,1-1 0 0 0,-1 1 0 0 0,1-1 1 0 0,-1 1-1 0 0,0 0 0 0 0,0-1 0 0 0,0 1 0 0 0,0 0 0 0 0,0 0 0 0 0,0 0 0 0 0,-1 0 0 0 0,1 0 0 0 0,6 12-30 0 0,-2 1-1 0 0,0 1 1 0 0,0 0 30 0 0,-3-11 2 0 0,9 35-25 0 0,3 0-1 0 0,1 0 1 0 0,2-1 0 0 0,13 21 23 0 0,-24-52-40 0 0,-1 0 0 0 0,2 0-1 0 0,-1 0 1 0 0,1-1 0 0 0,0 0 0 0 0,8 6 40 0 0,12 12-318 0 0,-14-13-159 0 0,1 0-1 0 0,0-1 1 0 0,0-1-1 0 0,11 6 478 0 0,-12-9-1064 0 0,0 0-1 0 0,1 0 0 0 0,-1-2 0 0 0,2 1 0 0 0,9 1 1065 0 0,-2-3-1781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4:25.298"/>
    </inkml:context>
    <inkml:brush xml:id="br0">
      <inkml:brushProperty name="width" value="0.2" units="cm"/>
      <inkml:brushProperty name="height" value="0.2" units="cm"/>
    </inkml:brush>
  </inkml:definitions>
  <inkml:trace contextRef="#ctx0" brushRef="#br0">1 0 11138 0 0,'0'0'753'0'0,"0"0"-523"0"0,2 1-170 0 0,0 0-67 0 0,0 0 0 0 0,0-1-1 0 0,-1 2 1 0 0,1-1 0 0 0,-1 0-1 0 0,1 0 1 0 0,-1 0 0 0 0,1 1-1 0 0,-1-1 1 0 0,0 1 0 0 0,0-1 0 0 0,1 1-1 0 0,-1 0 1 0 0,0-1 0 0 0,-1 1-1 0 0,1 0 1 0 0,0 0 0 0 0,0 0 7 0 0,14 42-579 0 0,-10-30 320 0 0,-2-5 125 0 0,0 0 0 0 0,1 0 1 0 0,0-1-1 0 0,1 0 0 0 0,0 0 1 0 0,0 0-1 0 0,1 0 0 0 0,-1-1 1 0 0,2 0-1 0 0,-1 0 0 0 0,1-1 1 0 0,2 2 133 0 0,3 0 3 0 0,0 1 1 0 0,0-2-1 0 0,1 1 1 0 0,1-2 0 0 0,-1 0-1 0 0,1 0 1 0 0,5 0-4 0 0,26 7 172 0 0,1-2 1 0 0,0-2 0 0 0,0-3 0 0 0,32 1-173 0 0,-70-6-23 0 0,0-2 1 0 0,1 1 0 0 0,-1-1-1 0 0,1 0 1 0 0,-1-1 0 0 0,0 0-1 0 0,0 0 1 0 0,0-1 0 0 0,0 0-1 0 0,0 0 1 0 0,-1-1 0 0 0,1 0 0 0 0,-1 0-1 0 0,1-2 23 0 0,-4 4-6 0 0,-1 0-1 0 0,1-1 0 0 0,-1 1 1 0 0,0-1-1 0 0,0 0 0 0 0,0 0 1 0 0,-1-1-1 0 0,1 1 0 0 0,-1 0 1 0 0,0-1-1 0 0,0 0 0 0 0,0 1 1 0 0,0-1-1 0 0,0 0 0 0 0,-1 0 1 0 0,0 0-1 0 0,0 0 0 0 0,0 0 1 0 0,0 0-1 0 0,-1 0 0 0 0,1 0 1 0 0,-1-1-1 0 0,0 1 0 0 0,0 0 1 0 0,-1 0-1 0 0,1 0 0 0 0,-1 0 1 0 0,0 0-1 0 0,0 0 7 0 0,-2-3 9 0 0,1 1 0 0 0,-1 0 0 0 0,-1 0 0 0 0,1 0 0 0 0,-1 0 0 0 0,0 1 0 0 0,0 0 1 0 0,-1-1-1 0 0,0 2 0 0 0,0-1 0 0 0,0 0 0 0 0,-2 0-9 0 0,-4-3 108 0 0,0 0 0 0 0,0 0-1 0 0,-1 2 1 0 0,0-1 0 0 0,-9-2-108 0 0,15 7 42 0 0,1 0 0 0 0,-1 0 0 0 0,0 1 0 0 0,0-1 0 0 0,0 1 0 0 0,0 1 0 0 0,0-1 1 0 0,0 1-1 0 0,0 0 0 0 0,-1 1 0 0 0,1-1 0 0 0,0 1 0 0 0,0 0 0 0 0,1 1 0 0 0,-1 0 0 0 0,0 0 0 0 0,0 0 0 0 0,1 0 0 0 0,-1 1 0 0 0,1 0 0 0 0,0 0 0 0 0,0 0 0 0 0,0 1 0 0 0,0 0 0 0 0,0 0 0 0 0,1 0 0 0 0,-4 5-42 0 0,1-3 25 0 0,1 1 1 0 0,1 0-1 0 0,-1 1 0 0 0,1-1 0 0 0,0 1 1 0 0,1 0-1 0 0,0 0 0 0 0,0 0 0 0 0,1 1 1 0 0,0-1-1 0 0,0 1 0 0 0,1 0 0 0 0,0 0 1 0 0,0 3-26 0 0,2-3 23 0 0,0 1 0 0 0,1-1 0 0 0,0 0 0 0 0,0 0 0 0 0,1 1 0 0 0,0-1 0 0 0,0 0 0 0 0,1 0 0 0 0,1-1 0 0 0,-1 1 0 0 0,1-1 0 0 0,1 1 0 0 0,0-1 0 0 0,0-1 0 0 0,0 1 1 0 0,7 6-24 0 0,8 9 18 0 0,2-1 0 0 0,1 0 1 0 0,0-2-1 0 0,12 7-18 0 0,-7-6-700 0 0,1-1 0 0 0,1-2 0 0 0,0-1 0 0 0,33 13 700 0 0,-29-17-1003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25.697"/>
    </inkml:context>
    <inkml:brush xml:id="br0">
      <inkml:brushProperty name="width" value="0.2" units="cm"/>
      <inkml:brushProperty name="height" value="0.2" units="cm"/>
    </inkml:brush>
  </inkml:definitions>
  <inkml:trace contextRef="#ctx0" brushRef="#br0">160 29 7650 0 0,'-3'-5'699'0'0,"-1"1"1"0"0,1-1-1 0 0,-1 1 1 0 0,-1 0 0 0 0,-1-2-700 0 0,5 6 354 0 0,1 0-101 0 0,0 0-69 0 0,0 0-84 0 0,0 0-66 0 0,0 0-18 0 0,0 0-17 0 0,0 0-43 0 0,0 27-10 0 0,-2 0-1 0 0,0 0 1 0 0,-2-1 0 0 0,-3 14 54 0 0,-41 122-1 0 0,30-106 8 0 0,2 1 1 0 0,2 0-1 0 0,0 19-7 0 0,10-46-19 0 0,1 0 1 0 0,1 0-1 0 0,2 1 1 0 0,1 0 18 0 0,0-23-14 0 0,0 0 0 0 0,0 0 0 0 0,1 0 1 0 0,-1 0-1 0 0,2 0 0 0 0,-1 0 0 0 0,1 0 0 0 0,1-1 0 0 0,-1 1 0 0 0,1-1 1 0 0,1 0-1 0 0,-1 0 0 0 0,1-1 0 0 0,0 1 0 0 0,1-1 0 0 0,-1 0 0 0 0,3 2 14 0 0,-5-7 3 0 0,0 1 0 0 0,0 0 0 0 0,0-1-1 0 0,0 1 1 0 0,0-1 0 0 0,0 0 0 0 0,0 0-1 0 0,0 0 1 0 0,1-1 0 0 0,-1 1 0 0 0,0-1-1 0 0,0 1 1 0 0,1-1 0 0 0,-1 0 0 0 0,0 0-1 0 0,1-1 1 0 0,-1 1 0 0 0,0-1 0 0 0,0 0-1 0 0,0 0 1 0 0,1 0 0 0 0,-1 0 0 0 0,0 0-1 0 0,0 0 1 0 0,0-1 0 0 0,0 0-3 0 0,10-5 19 0 0,0-1 1 0 0,-1 0-1 0 0,1-1 0 0 0,-2-1 1 0 0,2-1-20 0 0,11-11 26 0 0,-2-2 0 0 0,0 0 0 0 0,-2-1 0 0 0,0-1 0 0 0,-2-1 0 0 0,11-23-26 0 0,-1-4 38 0 0,-2-2 1 0 0,-3 0 0 0 0,0-9-39 0 0,9-20 96 0 0,3 1 1 0 0,24-37-97 0 0,-26 70 227 0 0,-32 50-154 0 0,3 2 67 0 0,-2-1-127 0 0,0 1 0 0 0,0 0 0 0 0,0 1 0 0 0,0-1 0 0 0,0 0 0 0 0,0 1 0 0 0,0-1-1 0 0,-1 1 1 0 0,1-1 0 0 0,0 1 0 0 0,-1 0 0 0 0,1-1 0 0 0,-1 1 0 0 0,0 0 0 0 0,0 0 0 0 0,0 0 0 0 0,0 0 0 0 0,0 0 0 0 0,0 1 0 0 0,0-1 0 0 0,-1 0 0 0 0,1 0-1 0 0,-1 2-12 0 0,4 9 48 0 0,-1 0-1 0 0,0 0 0 0 0,0 11-47 0 0,14 113-50 0 0,6-2 1 0 0,27 86 49 0 0,-40-178-496 0 0,-5-20-991 0 0,2 1 1 0 0,0-1-1 0 0,1 0 0 0 0,6 12 1487 0 0,-3-13-2116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26.288"/>
    </inkml:context>
    <inkml:brush xml:id="br0">
      <inkml:brushProperty name="width" value="0.2" units="cm"/>
      <inkml:brushProperty name="height" value="0.2" units="cm"/>
    </inkml:brush>
  </inkml:definitions>
  <inkml:trace contextRef="#ctx0" brushRef="#br0">69 698 12219 0 0,'-2'-1'95'0'0,"-1"0"0"0"0,1 1 0 0 0,0-1 1 0 0,-1 1-1 0 0,1 0 0 0 0,-1-1 1 0 0,1 1-1 0 0,-1 0 0 0 0,1 1 0 0 0,0-1 1 0 0,-1 0-1 0 0,1 1 0 0 0,0-1 0 0 0,-2 1-95 0 0,3 0-7 0 0,0 0-1 0 0,0-1 1 0 0,0 1-1 0 0,1 0 0 0 0,-1-1 1 0 0,0 1-1 0 0,0 0 1 0 0,1 0-1 0 0,-1 0 0 0 0,1-1 1 0 0,-1 1-1 0 0,1 0 0 0 0,-1 0 1 0 0,1 0-1 0 0,-1 0 1 0 0,1 0-1 0 0,0 0 0 0 0,-1 0 1 0 0,1 0-1 0 0,0 0 1 0 0,0 0-1 0 0,0 1 0 0 0,0-1 1 0 0,0 0-1 0 0,0 0 0 0 0,0 0 1 0 0,0 0-1 0 0,0 0 1 0 0,1 0-1 0 0,-1 0 0 0 0,0 0 1 0 0,1 0-1 0 0,-1 0 1 0 0,1 0 7 0 0,7 22-813 0 0,1 0 0 0 0,1-1 1 0 0,1 1 812 0 0,2 4-2780 0 0,9 23 2780 0 0,-15-27-257 0 0,-1 1-1 0 0,-1-1 0 0 0,-1 1 0 0 0,-1 0 0 0 0,-1 0 1 0 0,-1 0-1 0 0,-2 23 258 0 0,-3-5 380 0 0,-1 0 0 0 0,-3-1 0 0 0,-1 0 0 0 0,-3 4-380 0 0,-32 102 1574 0 0,33-103-1167 0 0,11-43-267 0 0,0-1 36 0 0,-2-9 407 0 0,0-12-403 0 0,2 20-126 0 0,-11-193 354 0 0,0 8-332 0 0,7-1-1 0 0,10-5-75 0 0,-2 133 84 0 0,3 1 0 0 0,3 0 0 0 0,2 0-1 0 0,2 1 1 0 0,3 1 0 0 0,15-31-84 0 0,-17 54-4 0 0,1 0 1 0 0,2 0-1 0 0,19-24 4 0 0,-27 43-3 0 0,0 1 0 0 0,1 0 0 0 0,1 1 0 0 0,0 1 0 0 0,0 0 0 0 0,1 0 0 0 0,0 1 1 0 0,1 1-1 0 0,9-5 3 0 0,-18 11 6 0 0,-1 1 1 0 0,1 0 0 0 0,-1 0 0 0 0,1 0 0 0 0,0 1-1 0 0,0-1 1 0 0,0 1 0 0 0,0 0 0 0 0,0 1 0 0 0,0-1 0 0 0,0 1-1 0 0,0 0 1 0 0,0 0 0 0 0,0 1 0 0 0,0 0 0 0 0,0 0-1 0 0,0 0 1 0 0,0 0 0 0 0,-1 0 0 0 0,1 1 0 0 0,0 0-1 0 0,-1 0 1 0 0,1 1 0 0 0,-1-1 0 0 0,3 3-7 0 0,0 0 15 0 0,-1 1-1 0 0,0 0 1 0 0,0 0-1 0 0,0 0 1 0 0,-1 1 0 0 0,0 0-1 0 0,-1 0 1 0 0,1 0-1 0 0,-1 1 1 0 0,0-1-1 0 0,-1 1 1 0 0,0 0 0 0 0,0 0-1 0 0,1 7-14 0 0,3 18 43 0 0,0-1 0 0 0,-3 1 0 0 0,0 1-1 0 0,-2-1 1 0 0,-2 0 0 0 0,-1 0 0 0 0,-2 5-43 0 0,2-21 18 0 0,-2 1 1 0 0,0-1-1 0 0,-1 0 0 0 0,-1-1 1 0 0,-1 1-1 0 0,0-1 1 0 0,-1 0-1 0 0,0 0 1 0 0,-2-1-1 0 0,0 0 0 0 0,0-1 1 0 0,-2 0-1 0 0,1 0 1 0 0,-7 5-19 0 0,-2 0-421 0 0,-1-1 0 0 0,0-1 0 0 0,-1-1 0 0 0,-1-1 1 0 0,-1-1-1 0 0,0 0 0 0 0,-1-2 0 0 0,0-1 0 0 0,-1-1 1 0 0,0-1-1 0 0,-8 1 421 0 0,6-4-712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26.925"/>
    </inkml:context>
    <inkml:brush xml:id="br0">
      <inkml:brushProperty name="width" value="0.2" units="cm"/>
      <inkml:brushProperty name="height" value="0.2" units="cm"/>
    </inkml:brush>
  </inkml:definitions>
  <inkml:trace contextRef="#ctx0" brushRef="#br0">0 485 7146 0 0,'0'0'1673'0'0,"0"0"-346"0"0,0 0-143 0 0,0 0-301 0 0,0 0-389 0 0,0 0-233 0 0,3 1-254 0 0,2 0-25 0 0,-1 1 1 0 0,1 0 0 0 0,-1 0-1 0 0,1 0 1 0 0,-1 0-1 0 0,0 1 1 0 0,0 0 0 0 0,0-1-1 0 0,0 2 1 0 0,0-1 0 0 0,-1 0-1 0 0,0 1 1 0 0,1 0-1 0 0,-1-1 1 0 0,2 5 17 0 0,8 10-146 0 0,-1 1-1 0 0,9 17 147 0 0,-12-18-78 0 0,-1-1-1 0 0,-1 1 1 0 0,-1 0-1 0 0,0 1 1 0 0,-2 0-1 0 0,0 0 1 0 0,-1 0-1 0 0,-1 0 1 0 0,0 0-1 0 0,-2 6 79 0 0,-1 14-32 0 0,-2-1-1 0 0,-2 1 1 0 0,-2-1-1 0 0,-6 22 33 0 0,2-18-86 0 0,3 0 0 0 0,1 1 0 0 0,2 0 0 0 0,2 17 86 0 0,3-59-85 0 0,0-1 16 0 0,0 0 1 0 0,0 0 40 0 0,3-10 76 0 0,2-32 315 0 0,-2-1 1 0 0,-3-33-364 0 0,2-12 170 0 0,3-41-56 0 0,7-118-39 0 0,-4 164 195 0 0,18-79-270 0 0,-20 133 46 0 0,2 1 1 0 0,0 0 0 0 0,2 0-1 0 0,1 1 1 0 0,2 0-1 0 0,0 1 1 0 0,2 1-1 0 0,17-23-46 0 0,-24 37 2 0 0,1 1 1 0 0,0 0-1 0 0,1 0 0 0 0,0 1 1 0 0,1 0-1 0 0,0 1 0 0 0,0 0 1 0 0,1 1-1 0 0,4-2-2 0 0,-6 5-11 0 0,-1 0 0 0 0,1 0 0 0 0,0 1 1 0 0,1 0-1 0 0,-1 1 0 0 0,0 0 0 0 0,1 1 0 0 0,-1 0 0 0 0,1 1 0 0 0,0 0 1 0 0,-1 0-1 0 0,11 2 11 0 0,-16-1-4 0 0,-1 0 1 0 0,1 0 0 0 0,0 1 0 0 0,-1-1-1 0 0,1 1 1 0 0,-1 0 0 0 0,1 0-1 0 0,-1 0 1 0 0,0 1 0 0 0,0 0 0 0 0,0-1-1 0 0,-1 2 1 0 0,1-1 0 0 0,2 2 3 0 0,-1 1-2 0 0,0 0 0 0 0,-1 1 0 0 0,1-1 0 0 0,-1 1 1 0 0,-1 0-1 0 0,1 0 0 0 0,-1 0 0 0 0,2 6 2 0 0,0 5 6 0 0,0 1 0 0 0,-2 1 0 0 0,0-1 0 0 0,-1 0-1 0 0,0 1 1 0 0,-2 17-6 0 0,-2-12 28 0 0,0 0-1 0 0,-2 0 0 0 0,-1 0 1 0 0,0-1-1 0 0,-10 23-27 0 0,-7 13 74 0 0,-25 42-74 0 0,39-86-469 0 0,-2 0 0 0 0,0-1 0 0 0,-1 0 0 0 0,0 0 0 0 0,-1-2 0 0 0,-1 1 1 0 0,0-2-1 0 0,-5 4 469 0 0,-3 3-659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27.735"/>
    </inkml:context>
    <inkml:brush xml:id="br0">
      <inkml:brushProperty name="width" value="0.2" units="cm"/>
      <inkml:brushProperty name="height" value="0.2" units="cm"/>
    </inkml:brush>
  </inkml:definitions>
  <inkml:trace contextRef="#ctx0" brushRef="#br0">0 520 11658 0 0,'2'10'1498'0'0,"-1"-7"-1508"0"0,0 0 0 0 0,1 0-1 0 0,0 0 1 0 0,0 0 0 0 0,0 0 0 0 0,0-1-1 0 0,0 1 1 0 0,0 0 0 0 0,0-1-1 0 0,1 0 1 0 0,0 1 0 0 0,-1-1 0 0 0,4 1 10 0 0,0 1-78 0 0,1 0 0 0 0,0-1 0 0 0,0 0 1 0 0,0 0-1 0 0,0-1 0 0 0,4 1 78 0 0,9 2-478 0 0,1-2 0 0 0,-1 0 1 0 0,1-2-1 0 0,12 0 478 0 0,-2-2-562 0 0,-1-2 0 0 0,0-1 1 0 0,1-1-1 0 0,-1-2 0 0 0,-1-1 1 0 0,0-1-1 0 0,0-1 0 0 0,13-8 562 0 0,-11 4 196 0 0,-1-2-1 0 0,-1-1 1 0 0,-1-1-1 0 0,0-1 1 0 0,-1-2 0 0 0,-2 0-1 0 0,15-17-195 0 0,-27 24 286 0 0,0 0-1 0 0,-1-1 1 0 0,-1-1-1 0 0,-1 0 1 0 0,0-1 0 0 0,1-3-286 0 0,-7 12 61 0 0,0 0 1 0 0,-1 0 0 0 0,0 0 0 0 0,-1 0 0 0 0,0-1 0 0 0,0 1 0 0 0,0-1 0 0 0,-1 0 0 0 0,-1 1 0 0 0,1-1 0 0 0,-2 0 0 0 0,1 1 0 0 0,-1-1 0 0 0,-1-5-62 0 0,1 9-5 0 0,-1 0-1 0 0,0-1 1 0 0,0 1 0 0 0,0 0 0 0 0,-1 0-1 0 0,0 1 1 0 0,0-1 0 0 0,0 0 0 0 0,0 1-1 0 0,-1 0 1 0 0,0 0 0 0 0,1 0 0 0 0,-2 0 5 0 0,-2-2-13 0 0,0 0 1 0 0,-1 1-1 0 0,0 0 1 0 0,0 1-1 0 0,0-1 1 0 0,-1 1-1 0 0,-5-1 13 0 0,-4-1 57 0 0,0 1-1 0 0,-1 1 1 0 0,1 0-1 0 0,-1 2 1 0 0,0 0-1 0 0,0 1 1 0 0,-8 1-57 0 0,14 0 67 0 0,1 1 0 0 0,-1 1 1 0 0,1 0-1 0 0,-1 1 0 0 0,1 0 0 0 0,0 1 1 0 0,0 0-1 0 0,0 1 0 0 0,1 0 0 0 0,0 1 1 0 0,0 1-1 0 0,0-1 0 0 0,1 1 0 0 0,0 1 1 0 0,0 0-1 0 0,1 1 0 0 0,0 0 0 0 0,0 0 1 0 0,1 1-1 0 0,0 0 0 0 0,1 0 0 0 0,0 1 1 0 0,1 0-1 0 0,0 0 0 0 0,1 0 0 0 0,-4 12-67 0 0,2-5 12 0 0,2 1-1 0 0,0 0 0 0 0,1 0 1 0 0,0 0-1 0 0,2 0 1 0 0,1 1-1 0 0,0-1 0 0 0,1 1 1 0 0,2 11-12 0 0,1-6 26 0 0,2 0-1 0 0,0 0 1 0 0,1 0 0 0 0,2-1 0 0 0,0 0 0 0 0,2 0-1 0 0,2 3-25 0 0,3 1-24 0 0,0-1 0 0 0,2-1 0 0 0,0 0-1 0 0,2-2 1 0 0,1 0 0 0 0,1 0 0 0 0,1-2-1 0 0,0-1 1 0 0,2-1 0 0 0,1-1 0 0 0,0-1-1 0 0,12 6 25 0 0,-24-17-249 0 0,0 0 0 0 0,0-1 0 0 0,0 0-1 0 0,1-1 1 0 0,0-1 0 0 0,0 0 0 0 0,0-1 0 0 0,0 0-1 0 0,1-1 1 0 0,-1-1 0 0 0,1 0 0 0 0,-1-1 0 0 0,1-1-1 0 0,-1 0 1 0 0,1-1 0 0 0,-1 0 0 0 0,0-1 0 0 0,0-1-1 0 0,0 0 1 0 0,0-1 0 0 0,-1-1 0 0 0,9-4 249 0 0,6-5-325 0 0,0-2-1 0 0,0-1 1 0 0,-2-1 0 0 0,-1-2 0 0 0,0 0 0 0 0,-1-1 0 0 0,-2-2 0 0 0,16-20 325 0 0,-17 16 713 0 0,-1-1 0 0 0,-1-1 1 0 0,-2 0-1 0 0,-1-1 1 0 0,-1-1-1 0 0,-2-1 0 0 0,-1 0 1 0 0,-1-4-714 0 0,-8 28 251 0 0,3-12 573 0 0,0-1-1 0 0,-1 1 1 0 0,-2-1 0 0 0,0 0 0 0 0,-1-2-824 0 0,-2 23 241 0 0,0 1-78 0 0,0 0-32 0 0,0 0-25 0 0,0 0-68 0 0,-1 0-43 0 0,0 0 0 0 0,0 1 0 0 0,0-1 0 0 0,0 0 0 0 0,0 1 0 0 0,0-1 0 0 0,0 1 0 0 0,0 0 0 0 0,0-1 0 0 0,1 1 0 0 0,-1 0 0 0 0,0-1 0 0 0,0 1 0 0 0,1 0 0 0 0,-1 0 0 0 0,0 0 0 0 0,1 0 0 0 0,-1-1 0 0 0,1 1 0 0 0,-1 0 0 0 0,1 0 0 0 0,-1 0 0 0 0,1 0 0 0 0,0 0 0 0 0,-1 0 0 0 0,1 1 0 0 0,0-1 0 0 0,0 0 0 0 0,0 0 0 0 0,0 0 5 0 0,-4 45-109 0 0,3-30 74 0 0,-2 74-293 0 0,3-1-1 0 0,10 57 329 0 0,-4-60-183 0 0,-3-59 188 0 0,1 0-1 0 0,2 0 0 0 0,4 13-4 0 0,-2-10 134 0 0,-9-28 1016 0 0,-2-7-840 0 0,-4-12-96 0 0,4-22-29 0 0,2 0 1 0 0,1 1-1 0 0,2-1 1 0 0,4-18-186 0 0,6-17-381 0 0,18-60 381 0 0,-23 107-178 0 0,2 0-1 0 0,1 0 1 0 0,1 1 0 0 0,1 0-1 0 0,2 1 1 0 0,1-2 178 0 0,-8 16-393 0 0,0 0 0 0 0,1 0 0 0 0,1 1 0 0 0,-1 0-1 0 0,2 0 1 0 0,-1 1 0 0 0,1 0 0 0 0,1 1 0 0 0,-1 0 0 0 0,1 0 0 0 0,1 2 0 0 0,-1-1 0 0 0,1 1 0 0 0,1 0 393 0 0,3 2-739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18.067"/>
    </inkml:context>
    <inkml:brush xml:id="br0">
      <inkml:brushProperty name="width" value="0.2" units="cm"/>
      <inkml:brushProperty name="height" value="0.2" units="cm"/>
    </inkml:brush>
  </inkml:definitions>
  <inkml:trace contextRef="#ctx0" brushRef="#br0">192 10 9498 0 0,'-40'-9'870'0'0,"40"12"-1101"0"0,0 1 80 0 0,0 0 0 0 0,1-1 0 0 0,-1 1 0 0 0,1 0 0 0 0,0-1 0 0 0,0 1 0 0 0,1 1 151 0 0,3 16-969 0 0,-4-19 960 0 0,-1-1-1 0 0,-1 1 1 0 0,1 0-1 0 0,0 0 1 0 0,0 0 0 0 0,-1 0-1 0 0,1 0 1 0 0,-1-1-1 0 0,1 1 1 0 0,-1 0 0 0 0,0 0-1 0 0,0-1 1 0 0,0 1-1 0 0,0-1 1 0 0,0 1 0 0 0,0-1-1 0 0,0 1 1 0 0,0-1-1 0 0,-1 1 1 0 0,1-1 0 0 0,0 0-1 0 0,-1 0 1 0 0,1 0-1 0 0,-2 1 10 0 0,-2 1 61 0 0,1 0 0 0 0,-1 0 0 0 0,0 0 0 0 0,0-1 0 0 0,0 0 0 0 0,0 0 0 0 0,-5 1-61 0 0,4-2 56 0 0,0 0 0 0 0,-1 0-1 0 0,1 0 1 0 0,0-1-1 0 0,-1 0 1 0 0,-5-1-56 0 0,10 1-112 0 0,-1-1 1 0 0,1 1-1 0 0,0 0 1 0 0,-1-1-1 0 0,1 0 1 0 0,0 1-1 0 0,0-1 1 0 0,0 0 0 0 0,0 0-1 0 0,0 0 1 0 0,0-1-1 0 0,0 1 1 0 0,0 0-1 0 0,0-1 1 0 0,0 1-1 0 0,1-1 1 0 0,-1 0-1 0 0,1 1 1 0 0,-1-1-1 0 0,0-1 112 0 0,-4-9-943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28.170"/>
    </inkml:context>
    <inkml:brush xml:id="br0">
      <inkml:brushProperty name="width" value="0.2" units="cm"/>
      <inkml:brushProperty name="height" value="0.2" units="cm"/>
    </inkml:brush>
  </inkml:definitions>
  <inkml:trace contextRef="#ctx0" brushRef="#br0">364 70 5329 0 0,'22'-68'2886'0'0,"-22"66"-2478"0"0,0 2-80 0 0,0 0-116 0 0,-1 24-110 0 0,-2 0 1 0 0,-1-1-1 0 0,0 1 0 0 0,-4 6-102 0 0,2-3 38 0 0,-104 365-198 0 0,-23-5-125 0 0,90-263 265 0 0,25-77-237 0 0,3 0 0 0 0,2 1 0 0 0,2 1 0 0 0,2 0 0 0 0,2 13 257 0 0,6-49-450 0 0,2 1-1 0 0,0 0 1 0 0,0-1 0 0 0,3 9 450 0 0,0-4-106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28.526"/>
    </inkml:context>
    <inkml:brush xml:id="br0">
      <inkml:brushProperty name="width" value="0.2" units="cm"/>
      <inkml:brushProperty name="height" value="0.2" units="cm"/>
    </inkml:brush>
  </inkml:definitions>
  <inkml:trace contextRef="#ctx0" brushRef="#br0">1 339 13259 0 0,'0'-2'29'0'0,"1"-1"0"0"0,0 1 0 0 0,-1 1 0 0 0,1-1 1 0 0,0 0-1 0 0,0 0 0 0 0,0 0 0 0 0,0 0 0 0 0,1 1 0 0 0,-1-1 0 0 0,0 0 1 0 0,1 1-1 0 0,-1-1 0 0 0,1 1 0 0 0,-1 0 0 0 0,1-1 0 0 0,0 1 1 0 0,-1 0-1 0 0,1 0 0 0 0,1 0-29 0 0,42-22 149 0 0,-39 20-128 0 0,49-19 27 0 0,0 3 0 0 0,46-8-48 0 0,1-2-241 0 0,400-133-5527 0 0,-447 143 4462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29.145"/>
    </inkml:context>
    <inkml:brush xml:id="br0">
      <inkml:brushProperty name="width" value="0.2" units="cm"/>
      <inkml:brushProperty name="height" value="0.2" units="cm"/>
    </inkml:brush>
  </inkml:definitions>
  <inkml:trace contextRef="#ctx0" brushRef="#br0">339 130 9002 0 0,'1'-5'634'0'0,"0"-3"-287"0"0,1 0 0 0 0,0 1 0 0 0,1-1 0 0 0,-1 1 0 0 0,2 0 0 0 0,-1 0 0 0 0,1 0 0 0 0,0 0 0 0 0,0 1-1 0 0,1-1-346 0 0,21-26-96 0 0,-25 32 58 0 0,-1 1-2 0 0,-11-5-30 0 0,11 4 67 0 0,-1 0 1 0 0,0 1 0 0 0,1-1 0 0 0,-1 1 0 0 0,0-1 0 0 0,0 1 0 0 0,0-1-1 0 0,1 1 1 0 0,-1 0 0 0 0,0-1 0 0 0,0 1 0 0 0,0 0 0 0 0,0 0 0 0 0,0 0-1 0 0,0-1 1 0 0,0 1 0 0 0,0 0 2 0 0,-6 1-7 0 0,0 0 1 0 0,0 0-1 0 0,0 1 0 0 0,0-1 0 0 0,1 1 1 0 0,-1 1-1 0 0,1 0 0 0 0,-1 0 1 0 0,1 0-1 0 0,0 0 0 0 0,-5 5 7 0 0,-8 5 10 0 0,0 1 0 0 0,2 1 0 0 0,0 1-10 0 0,-7 8 42 0 0,1 2-1 0 0,1 0 0 0 0,2 1 1 0 0,0 1-1 0 0,2 1 1 0 0,2 0-1 0 0,0 1 1 0 0,2 1-1 0 0,1 1 1 0 0,2 0-1 0 0,-4 17-41 0 0,13-38 18 0 0,0-1 0 0 0,1 1-1 0 0,0 0 1 0 0,1 0 0 0 0,0-1 0 0 0,0 1-1 0 0,1 0 1 0 0,1 0 0 0 0,2 9-18 0 0,-3-16 3 0 0,0 1 1 0 0,0-1-1 0 0,0 0 0 0 0,1 0 0 0 0,0 0 1 0 0,0 0-1 0 0,0 0 0 0 0,0 0 1 0 0,1 0-1 0 0,-1 0 0 0 0,1-1 0 0 0,0 0 1 0 0,0 1-1 0 0,0-1 0 0 0,0 0 1 0 0,1 0-1 0 0,0-1 0 0 0,-1 1 0 0 0,1-1 1 0 0,0 0-1 0 0,0 0 0 0 0,0 0 1 0 0,0 0-1 0 0,4 0-3 0 0,-2-1 12 0 0,0-1 0 0 0,0 1 0 0 0,0-2 0 0 0,0 1 0 0 0,0-1-1 0 0,0 1 1 0 0,0-2 0 0 0,0 1 0 0 0,-1-1 0 0 0,1 1 0 0 0,0-2 0 0 0,-1 1 0 0 0,1-1 0 0 0,4-2-12 0 0,12-9 51 0 0,-1 0-1 0 0,17-14-50 0 0,-31 23 5 0 0,16-15 11 0 0,0 0 1 0 0,-2-1-1 0 0,0-1 0 0 0,-1-2 0 0 0,-2 0 0 0 0,1-1-16 0 0,29-51 135 0 0,13-30-135 0 0,-35 59 51 0 0,-8 16-87 0 0,-17 29 0 0 0,-1 2-13 0 0,0 0 6 0 0,3 2 2 0 0,-1 0 32 0 0,1 1 1 0 0,-1-1 0 0 0,0 1-1 0 0,0-1 1 0 0,0 1-1 0 0,0 0 1 0 0,0-1 0 0 0,0 1-1 0 0,-1 0 1 0 0,0 0 0 0 0,1 1-1 0 0,-1-1 1 0 0,0 0 8 0 0,12 52-43 0 0,-7-28 35 0 0,4 9-53 0 0,1 0 0 0 0,1-1 1 0 0,2 0-1 0 0,7 9 61 0 0,-15-32-75 0 0,0 0 1 0 0,2 0-1 0 0,-1-1 0 0 0,1 0 0 0 0,1 0 0 0 0,0-1 0 0 0,1 0 0 0 0,0-1 0 0 0,0 0 0 0 0,1 0 0 0 0,0-1 0 0 0,0-1 0 0 0,5 2 75 0 0,-7-4-57 0 0,1-1-1 0 0,-1-1 0 0 0,1 0 1 0 0,0 0-1 0 0,0 0 1 0 0,0-2-1 0 0,0 1 0 0 0,0-1 1 0 0,0-1-1 0 0,0 0 0 0 0,7 0 58 0 0,-3-2-16 0 0,0 0-1 0 0,0-1 1 0 0,0-1-1 0 0,0 0 1 0 0,0-1-1 0 0,-1 0 1 0 0,11-6 16 0 0,3-5 84 0 0,-1 0 0 0 0,0-2 0 0 0,-2 0 1 0 0,0-2-1 0 0,-1-1 0 0 0,-1-1 0 0 0,5-7-84 0 0,0-4 254 0 0,-2-1 1 0 0,-1-2-1 0 0,14-28-254 0 0,-12 20 238 0 0,-3 6 47 0 0,-22 37-245 0 0,-1 1-19 0 0,0 0-3 0 0,1 12-24 0 0,-14 90-21 0 0,6-54 41 0 0,0 40-14 0 0,6-35-64 0 0,2-1 1 0 0,3 3 63 0 0,-1-34-265 0 0,0-1 0 0 0,1 1 0 0 0,1-1 0 0 0,1 1 0 0 0,1-1 1 0 0,6 10 264 0 0,-13-28-133 0 0,1-1 0 0 0,0 1 0 0 0,0-1 0 0 0,0 1 1 0 0,0-1-1 0 0,0 0 0 0 0,0 1 0 0 0,0-1 0 0 0,0 0 1 0 0,1 0-1 0 0,-1 0 0 0 0,0 0 0 0 0,1 0 1 0 0,-1 0 132 0 0,0 0-57 0 0,0-1 0 0 0,-1 0 1 0 0,1 0-1 0 0,-1 0 0 0 0,1 0 1 0 0,0 0-1 0 0,-1 0 0 0 0,1 0 1 0 0,0 0-1 0 0,-1 0 0 0 0,1 0 1 0 0,-1 0-1 0 0,1 0 0 0 0,0-1 1 0 0,-1 1-1 0 0,1 0 0 0 0,-1 0 1 0 0,1-1-1 0 0,0 1 0 0 0,-1 0 1 0 0,1-1-1 0 0,-1 1 0 0 0,1-1 1 0 0,-1 1-1 0 0,0 0 0 0 0,1-1 1 0 0,-1 1-1 0 0,1-1 0 0 0,-1 1 1 0 0,0-1-1 0 0,1 0 0 0 0,-1 1 1 0 0,0-1-1 0 0,0 1 0 0 0,1-1 1 0 0,-1 1-1 0 0,0-1 0 0 0,0 0 1 0 0,0 0 56 0 0,6-13-672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29.483"/>
    </inkml:context>
    <inkml:brush xml:id="br0">
      <inkml:brushProperty name="width" value="0.2" units="cm"/>
      <inkml:brushProperty name="height" value="0.2" units="cm"/>
    </inkml:brush>
  </inkml:definitions>
  <inkml:trace contextRef="#ctx0" brushRef="#br0">34 25 11891 0 0,'-13'-10'1072'0'0,"7"5"-1040"0"0,1 1 104 0 0,-3-2 208 0 0,8 6 48 0 0,0 0-480 0 0,-2 8 16 0 0,4 3-104 0 0,0 4-128 0 0,0 2-8 0 0,5 4-1465 0 0,1 3 1601 0 0,-4 2-464 0 0,1 1 648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29.831"/>
    </inkml:context>
    <inkml:brush xml:id="br0">
      <inkml:brushProperty name="width" value="0.2" units="cm"/>
      <inkml:brushProperty name="height" value="0.2" units="cm"/>
    </inkml:brush>
  </inkml:definitions>
  <inkml:trace contextRef="#ctx0" brushRef="#br0">0 2 10090 0 0,'1'0'123'0'0,"0"0"-1"0"0,0 0 1 0 0,-1-1 0 0 0,1 1-1 0 0,0 0 1 0 0,0 0 0 0 0,0 0-1 0 0,-1 0 1 0 0,1 0 0 0 0,0 0-1 0 0,0 0 1 0 0,0 0 0 0 0,0 0-1 0 0,-1 0 1 0 0,1 1 0 0 0,0-1-1 0 0,0 0 1 0 0,-1 1 0 0 0,1-1-1 0 0,0 0 1 0 0,0 1 0 0 0,-1-1-1 0 0,1 1 1 0 0,0-1 0 0 0,-1 1-1 0 0,1-1 1 0 0,-1 1 0 0 0,1-1-1 0 0,0 1 1 0 0,-1 0 0 0 0,1 0-123 0 0,18 21 585 0 0,-9-5-604 0 0,-1 1 0 0 0,-1 0 1 0 0,-1 0-1 0 0,0 1 0 0 0,-1 0 1 0 0,-2 0-1 0 0,1 0 0 0 0,-2 1 1 0 0,1 17 18 0 0,-1 34-408 0 0,-2 0 0 0 0,-4 6 408 0 0,3-74-24 0 0,-13 262-1894 0 0,0 15-3450 0 0,11-232 3673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30.185"/>
    </inkml:context>
    <inkml:brush xml:id="br0">
      <inkml:brushProperty name="width" value="0.2" units="cm"/>
      <inkml:brushProperty name="height" value="0.2" units="cm"/>
    </inkml:brush>
  </inkml:definitions>
  <inkml:trace contextRef="#ctx0" brushRef="#br0">119 1 15531 0 0,'0'0'312'0'0,"0"0"-160"0"0,0 0 0 0 0,0 0-88 0 0,0 0-160 0 0,7 3-88 0 0,1 7-112 0 0,-1 5-560 0 0,5 0-328 0 0,-3 0-208 0 0,2 0-745 0 0,-1 0 57 0 0,1 0-713 0 0</inkml:trace>
  <inkml:trace contextRef="#ctx0" brushRef="#br0" timeOffset="1">1 562 14563 0 0,'7'0'216'0'0,"3"0"-96"0"0,6 2 0 0 0,3-1-208 0 0,6 5-216 0 0,5-2-232 0 0,2 1-304 0 0,5 1 8 0 0,-1-2-337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32.718"/>
    </inkml:context>
    <inkml:brush xml:id="br0">
      <inkml:brushProperty name="width" value="0.2" units="cm"/>
      <inkml:brushProperty name="height" value="0.2" units="cm"/>
    </inkml:brush>
  </inkml:definitions>
  <inkml:trace contextRef="#ctx0" brushRef="#br0">0 158 5745 0 0,'14'-6'579'0'0,"0"1"0"0"0,0 0 0 0 0,1 1 1 0 0,-1 0-1 0 0,1 1 0 0 0,0 1 0 0 0,13-1-579 0 0,24 2-607 0 0,33 2 607 0 0,-35 1 253 0 0,139 0-395 0 0,0-8 0 0 0,49-14 142 0 0,239-30-70 0 0,-432 44 79 0 0,466-41-1005 0 0,-509 47 979 0 0,30 0-168 0 0,-31 0 173 0 0,0 0 1 0 0,0 0-1 0 0,0 0 1 0 0,1 0 0 0 0,-1 0-1 0 0,0 0 1 0 0,0 0-1 0 0,0 0 1 0 0,0 1 0 0 0,0-1-1 0 0,0 0 1 0 0,0 1 0 0 0,0-1-1 0 0,0 1 1 0 0,0-1-1 0 0,0 1 1 0 0,0 0 0 0 0,0-1-1 0 0,0 1 1 0 0,0 0-1 0 0,0 0 1 0 0,0 0 11 0 0,-2 0-6 0 0,1 1 1 0 0,-1-1-1 0 0,0 0 1 0 0,0 1-1 0 0,0-1 0 0 0,0 0 1 0 0,1 1-1 0 0,-2-1 1 0 0,1 0-1 0 0,0 0 0 0 0,0 0 1 0 0,0 0-1 0 0,0 0 1 0 0,-1 0-1 0 0,1 0 1 0 0,0 0-1 0 0,-1-1 0 0 0,1 1 1 0 0,-1-1-1 0 0,0 1 6 0 0,-3 2-7 0 0,-167 94 491 0 0,-1-1 76 0 0,-244 189 634 0 0,14 21-461 0 0,333-252-618 0 0,43-34-114 0 0,-75 62-23 0 0,84-66-4 0 0,2 0 1 0 0,0 1-1 0 0,0 1 0 0 0,-5 10 26 0 0,19-25-13 0 0,0 0 1 0 0,0-1-1 0 0,1 1 0 0 0,-1 0 0 0 0,1 0 1 0 0,-1 0-1 0 0,1 0 0 0 0,0 0 0 0 0,0 0 0 0 0,1 0 1 0 0,-1 1-1 0 0,1-1 0 0 0,0 0 0 0 0,-1 0 1 0 0,1 1-1 0 0,1-1 0 0 0,-1 0 0 0 0,0 0 0 0 0,1 2 13 0 0,0-2 1 0 0,1 0-1 0 0,-1 0 0 0 0,0-1 0 0 0,1 1 0 0 0,0 0 0 0 0,-1-1 0 0 0,1 0 0 0 0,0 1 0 0 0,0-1 0 0 0,0 0 0 0 0,1 0 0 0 0,-1 0 0 0 0,1 0 0 0 0,-1-1 1 0 0,1 1-1 0 0,-1 0 0 0 0,1-1 0 0 0,0 0 0 0 0,0 0 0 0 0,2 1 0 0 0,9 3 78 0 0,1-1 1 0 0,-1-1-1 0 0,1 0 1 0 0,0-1-1 0 0,11 0-78 0 0,78-3 439 0 0,-44 0-211 0 0,316-13 414 0 0,-247 8-615 0 0,559-17-435 0 0,-572 23 320 0 0,-25 0-2684 0 0,58-8 2772 0 0,-136 5-2070 0 0,-13 3 1484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33.200"/>
    </inkml:context>
    <inkml:brush xml:id="br0">
      <inkml:brushProperty name="width" value="0.2" units="cm"/>
      <inkml:brushProperty name="height" value="0.2" units="cm"/>
    </inkml:brush>
  </inkml:definitions>
  <inkml:trace contextRef="#ctx0" brushRef="#br0">1 239 9330 0 0,'2'-6'134'0'0,"1"0"0"0"0,-1 0 0 0 0,1 1 0 0 0,1-1 0 0 0,-1 1 0 0 0,1-1 1 0 0,0 1-1 0 0,1 1 0 0 0,-1-1 0 0 0,1 0 0 0 0,0 1 0 0 0,0 0 0 0 0,0 0 0 0 0,0 1 0 0 0,6-3-134 0 0,11-6-268 0 0,0 2 0 0 0,1 1-1 0 0,16-4 269 0 0,21-10-328 0 0,-24 8 350 0 0,0 2 1 0 0,1 1 0 0 0,1 2 0 0 0,0 2 0 0 0,38-5-23 0 0,104-1-309 0 0,47 8 309 0 0,44 11-3437 0 0,-229-3 2798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34.629"/>
    </inkml:context>
    <inkml:brush xml:id="br0">
      <inkml:brushProperty name="width" value="0.2" units="cm"/>
      <inkml:brushProperty name="height" value="0.2" units="cm"/>
    </inkml:brush>
  </inkml:definitions>
  <inkml:trace contextRef="#ctx0" brushRef="#br0">416 75 8698 0 0,'13'-9'11'0'0,"0"1"1"0"0,1 0-1 0 0,0 0 1 0 0,0 2-1 0 0,1 0 1 0 0,0 0-1 0 0,0 1 1 0 0,0 1 0 0 0,1 1-1 0 0,0 0 1 0 0,15 0-12 0 0,-19 0-1026 0 0,-17 2-287 0 0,-21 0 530 0 0,-2 3 921 0 0,0 2 0 0 0,0 1 0 0 0,1 1 0 0 0,-1 2 1 0 0,-24 10-139 0 0,-28 15 1829 0 0,-20 14-1829 0 0,74-34 291 0 0,0 1-1 0 0,1 1 1 0 0,1 1-1 0 0,0 2 1 0 0,1 0-1 0 0,-10 12-290 0 0,29-27 23 0 0,1 1 0 0 0,0 0 0 0 0,0 0 0 0 0,0 0 0 0 0,0 0 0 0 0,1 0 0 0 0,-1 0 0 0 0,1 1 0 0 0,0-1 0 0 0,1 1 0 0 0,-1 0 0 0 0,1-1 0 0 0,0 1 0 0 0,0 0 0 0 0,0 0 0 0 0,1 0-1 0 0,0 0 1 0 0,0 0 0 0 0,0 0-23 0 0,1 1 6 0 0,-1 0-1 0 0,2 0 0 0 0,-1 0 0 0 0,1 0 1 0 0,0-1-1 0 0,0 1 0 0 0,1 0 0 0 0,-1-1 1 0 0,1 0-1 0 0,1 0 0 0 0,-1 1 0 0 0,1-2 0 0 0,-1 1 1 0 0,1 0-1 0 0,2 0-5 0 0,4 4-38 0 0,1 0 1 0 0,0-1-1 0 0,0-1 0 0 0,1 0 1 0 0,0-1-1 0 0,0 0 0 0 0,0 0 0 0 0,1-1 1 0 0,0-1-1 0 0,0 0 0 0 0,9 1 38 0 0,22 3-723 0 0,1-2 1 0 0,39 0 722 0 0,-24-3-997 0 0,-1-3 1 0 0,1-2 0 0 0,0-3 0 0 0,-1-3-1 0 0,0-2 1 0 0,3-4 996 0 0,27-8 98 0 0,-1-4 0 0 0,-2-3 0 0 0,74-37-98 0 0,-136 54 524 0 0,-1-1 1 0 0,11-9-525 0 0,-26 17 240 0 0,-2 0 1 0 0,1-1-1 0 0,0 1 1 0 0,-1-1 0 0 0,0-1-1 0 0,-1 1 1 0 0,1-1-1 0 0,-1 0 1 0 0,3-7-241 0 0,-7 12 89 0 0,0 0 0 0 0,0 0 0 0 0,0 0 0 0 0,-1 0 0 0 0,1 0 0 0 0,0 0 1 0 0,-1 0-1 0 0,0 0 0 0 0,1 0 0 0 0,-1 0 0 0 0,0 0 0 0 0,0 0 0 0 0,0 0 1 0 0,-1 0-1 0 0,1-1 0 0 0,0 1 0 0 0,-1 0 0 0 0,1 0 0 0 0,-1 0 0 0 0,0 0 0 0 0,0 0-89 0 0,0-1 94 0 0,-1 0 0 0 0,0 1-1 0 0,-1-1 1 0 0,1 0-1 0 0,0 1 1 0 0,-1-1-1 0 0,1 1 1 0 0,-1 0-1 0 0,0-1 1 0 0,0 2-1 0 0,0-1 1 0 0,0 0-94 0 0,-9-4 229 0 0,1 0 1 0 0,-2 1 0 0 0,1 1-1 0 0,0 0 1 0 0,-1 1-1 0 0,-3 0-229 0 0,-1 0 122 0 0,-1 1-1 0 0,0 0 1 0 0,0 1-1 0 0,0 2 1 0 0,1-1-1 0 0,-1 2 1 0 0,0 1-1 0 0,1 0 1 0 0,-1 1-1 0 0,1 0 1 0 0,-3 3-122 0 0,10-4-3 0 0,1 1-1 0 0,0 0 1 0 0,0 0 0 0 0,0 1-1 0 0,1 0 1 0 0,0 0-1 0 0,0 1 1 0 0,0 0 0 0 0,0 1-1 0 0,1 0 1 0 0,0 0 0 0 0,1 0-1 0 0,-1 1 1 0 0,2 0 0 0 0,-1 0-1 0 0,1 1 1 0 0,0 0 0 0 0,1-1-1 0 0,0 1 1 0 0,-2 7 3 0 0,3-5-23 0 0,1 0 0 0 0,0 0 1 0 0,0 0-1 0 0,2 0 0 0 0,-1 0 1 0 0,1 0-1 0 0,1 1 0 0 0,1 5 23 0 0,-2-12-19 0 0,1 1-1 0 0,0-1 0 0 0,0 0 0 0 0,0 0 0 0 0,1-1 1 0 0,0 1-1 0 0,0 0 0 0 0,0 0 0 0 0,0-1 0 0 0,1 1 1 0 0,0-1-1 0 0,0 0 0 0 0,0 0 0 0 0,0 0 1 0 0,1 0-1 0 0,-1 0 0 0 0,1-1 0 0 0,0 0 0 0 0,2 2 20 0 0,-1-3-6 0 0,0 0 0 0 0,0 0-1 0 0,1 0 1 0 0,-1 0-1 0 0,0-1 1 0 0,1 0-1 0 0,-1 0 1 0 0,1-1-1 0 0,0 1 1 0 0,-1-1 0 0 0,1 0-1 0 0,-1-1 1 0 0,1 1-1 0 0,-1-1 1 0 0,1 0-1 0 0,-1-1 1 0 0,1 1-1 0 0,-1-1 1 0 0,0 0 0 0 0,0 0-1 0 0,1-1 7 0 0,6-3 21 0 0,0-1 0 0 0,0 0 0 0 0,0-1 0 0 0,-1 0-1 0 0,0-1 1 0 0,0 0 0 0 0,7-9-21 0 0,-9 8 43 0 0,-1-1 0 0 0,0 1 0 0 0,0-1 1 0 0,-1-1-1 0 0,-1 0 0 0 0,0 1 0 0 0,0-2 0 0 0,-1 1 0 0 0,-1-1 0 0 0,0 0 0 0 0,-1 0 1 0 0,1-6-44 0 0,-4 3 99 0 0,-1 13 29 0 0,-2 9-106 0 0,2 0-20 0 0,0 0 1 0 0,1 0-1 0 0,-1 0 1 0 0,1 0-1 0 0,1 0 1 0 0,-1 0-1 0 0,1 0 1 0 0,0 0-1 0 0,1 1-2 0 0,16 52 38 0 0,-13-45-88 0 0,2 0 0 0 0,-1-1 0 0 0,2 0 0 0 0,0 0 0 0 0,0-1 0 0 0,1 0 1 0 0,1-1-1 0 0,0 0 0 0 0,10 9 50 0 0,-12-13-423 0 0,0 0-1 0 0,1-1 1 0 0,0 0 0 0 0,0 0 0 0 0,0-1 0 0 0,1 0 0 0 0,-1 0-1 0 0,1-1 1 0 0,1-1 0 0 0,-1 0 0 0 0,0 0 0 0 0,1-1 0 0 0,-1 0 0 0 0,2 0 423 0 0,14-2-1818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34.957"/>
    </inkml:context>
    <inkml:brush xml:id="br0">
      <inkml:brushProperty name="width" value="0.2" units="cm"/>
      <inkml:brushProperty name="height" value="0.2" units="cm"/>
    </inkml:brush>
  </inkml:definitions>
  <inkml:trace contextRef="#ctx0" brushRef="#br0">22 118 10842 0 0,'-7'-27'868'0'0,"1"-1"-1"0"0,2 1 0 0 0,0-5-867 0 0,4 32 9 0 0,0 0-1 0 0,0 0 1 0 0,0 0-1 0 0,0 0 1 0 0,0 0-1 0 0,0 0 1 0 0,1 0-1 0 0,-1 0 1 0 0,0 0 0 0 0,0 0-1 0 0,0 0 1 0 0,0 0-1 0 0,0 0 1 0 0,0 0-1 0 0,0 0 1 0 0,0 0-1 0 0,0 0 1 0 0,0 0-1 0 0,0 0 1 0 0,1 0-1 0 0,-1 0 1 0 0,0 0-1 0 0,0 0 1 0 0,0-1 0 0 0,0 1-1 0 0,0 0 1 0 0,0 0-1 0 0,0 0 1 0 0,0 0-1 0 0,0 0 1 0 0,0 0-1 0 0,0 0 1 0 0,0 0-1 0 0,0 0 1 0 0,0 0-1 0 0,0 0 1 0 0,0 0-1 0 0,0 0 1 0 0,0-1 0 0 0,0 1-1 0 0,0 0 1 0 0,0 0-1 0 0,0 0 1 0 0,0 0-1 0 0,0 0 1 0 0,0 0-1 0 0,0 0 1 0 0,0 0-1 0 0,0 0 1 0 0,0 0-1 0 0,0 0 1 0 0,0-1 0 0 0,0 1-1 0 0,0 0 1 0 0,0 0-1 0 0,0 0 1 0 0,0 0-1 0 0,0 0-8 0 0,6 10 91 0 0,7 17-127 0 0,0 12-5 0 0,-1 0 1 0 0,-2 1 0 0 0,-2 1 0 0 0,-2 0 0 0 0,-1 0-1 0 0,-2 34 41 0 0,-4 61-876 0 0,-11 54 876 0 0,11-177-60 0 0,-4 52-221 0 0,-6 98-1276 0 0,11-132 716 0 0,1 1-1 0 0,2-1 0 0 0,1 0 0 0 0,2 5 842 0 0,0-10-129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1:15:28.288"/>
    </inkml:context>
    <inkml:brush xml:id="br0">
      <inkml:brushProperty name="width" value="0.2" units="cm"/>
      <inkml:brushProperty name="height" value="0.2" units="cm"/>
    </inkml:brush>
  </inkml:definitions>
  <inkml:trace contextRef="#ctx0" brushRef="#br0">238 12 6033,'2'-11'337,"-7"19"-81,-6 22 85,-13 74-21,4 1 0,2 33-320,6-48-3,11-84-7,-44 276 42,30-209-535,-3-1 1,-25 59 502,23-69-382,12-35 152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35.331"/>
    </inkml:context>
    <inkml:brush xml:id="br0">
      <inkml:brushProperty name="width" value="0.2" units="cm"/>
      <inkml:brushProperty name="height" value="0.2" units="cm"/>
    </inkml:brush>
  </inkml:definitions>
  <inkml:trace contextRef="#ctx0" brushRef="#br0">224 26 12115 0 0,'1'-1'38'0'0,"-1"1"1"0"0,1-1-1 0 0,-1 1 1 0 0,0-1-1 0 0,1 0 1 0 0,-1 1 0 0 0,0-1-1 0 0,1 0 1 0 0,-1 1-1 0 0,0-1 1 0 0,0 1-1 0 0,0-1 1 0 0,1 0-1 0 0,-1 0 1 0 0,0 1 0 0 0,0-1-1 0 0,0 0 1 0 0,0 1-1 0 0,0-1 1 0 0,0 0-1 0 0,-1 1 1 0 0,1-1-1 0 0,0 0 1 0 0,0 1 0 0 0,0-1-1 0 0,-1 0 1 0 0,1 1-1 0 0,0-1 1 0 0,0 0-1 0 0,-1 1 1 0 0,1-1 0 0 0,-1 1-1 0 0,1-1 1 0 0,-1 0-39 0 0,-1 1-15 0 0,1-1 0 0 0,-1 1 0 0 0,0-1 1 0 0,0 1-1 0 0,1 0 0 0 0,-1-1 1 0 0,0 1-1 0 0,0 0 0 0 0,1 0 0 0 0,-1 0 1 0 0,0 1-1 0 0,0-1 0 0 0,1 0 0 0 0,-1 1 15 0 0,-12 2-218 0 0,0 1 0 0 0,1 0-1 0 0,-6 3 219 0 0,11-4 22 0 0,-1 1 0 0 0,1 0 0 0 0,0 1 0 0 0,0-1 0 0 0,1 2-1 0 0,-1-1 1 0 0,1 1 0 0 0,0 0 0 0 0,1 0 0 0 0,-1 1 0 0 0,1 0 0 0 0,1 0 0 0 0,-1 0 0 0 0,1 1 0 0 0,1 0 0 0 0,-1 0-1 0 0,1 0 1 0 0,0 0 0 0 0,1 1 0 0 0,0 0 0 0 0,1-1 0 0 0,0 1 0 0 0,0 0 0 0 0,0 0 0 0 0,1 0 0 0 0,1 1 0 0 0,0-1-1 0 0,0 2-21 0 0,0 6 18 0 0,1 0-1 0 0,1 1 1 0 0,1-1-1 0 0,0 0 0 0 0,1-1 1 0 0,1 1-1 0 0,0 0 0 0 0,1-1 1 0 0,1 0-1 0 0,1-1 0 0 0,7 12-17 0 0,-8-16 16 0 0,0-1-1 0 0,0 0 1 0 0,1-1-1 0 0,0 0 1 0 0,1 0-1 0 0,0-1 1 0 0,1 0-1 0 0,-1-1 1 0 0,1 0-1 0 0,1 0 1 0 0,-1-1-1 0 0,1 0 1 0 0,0-1-1 0 0,1-1 1 0 0,-1 1-1 0 0,12 1-15 0 0,-7-3-213 0 0,1-1 0 0 0,0 0 0 0 0,0-2 0 0 0,0 0 0 0 0,0-1 0 0 0,-1 0 0 0 0,1-2 0 0 0,0 0 0 0 0,-1 0 0 0 0,1-2-1 0 0,-1 0 1 0 0,-1-1 0 0 0,1 0 213 0 0,9-5-892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36.062"/>
    </inkml:context>
    <inkml:brush xml:id="br0">
      <inkml:brushProperty name="width" value="0.2" units="cm"/>
      <inkml:brushProperty name="height" value="0.2" units="cm"/>
    </inkml:brush>
  </inkml:definitions>
  <inkml:trace contextRef="#ctx0" brushRef="#br0">0 4 10314 0 0,'9'-2'190'0'0,"1"1"-1"0"0,-1 0 1 0 0,1 1-1 0 0,-1 0 1 0 0,1 1 0 0 0,-1 0-1 0 0,0 0 1 0 0,1 1-1 0 0,-1 0 1 0 0,0 1-1 0 0,1 0-189 0 0,19 9 14 0 0,-1 0-1 0 0,21 14-13 0 0,18 7 169 0 0,179 73-1294 0 0,5-10 1 0 0,173 37 1124 0 0,-359-116-235 0 0,173 52-91 0 0,-199-56 283 0 0,-1 3 1 0 0,-1 1 0 0 0,-1 2-1 0 0,34 22 43 0 0,-65-38-38 0 0,-1 1-1 0 0,1-1 1 0 0,-1 1 0 0 0,0 0-1 0 0,0 0 1 0 0,-1 0-1 0 0,1 1 1 0 0,-1-1-1 0 0,0 1 1 0 0,0 0-1 0 0,0 0 1 0 0,1 3 38 0 0,-3-6-16 0 0,-1 0 0 0 0,1 1 0 0 0,0-1 0 0 0,-1 1 1 0 0,0-1-1 0 0,1 1 0 0 0,-1-1 0 0 0,0 1 0 0 0,0-1 0 0 0,0 1 0 0 0,-1-1 1 0 0,1 1-1 0 0,-1-1 0 0 0,1 1 0 0 0,-1-1 0 0 0,0 0 0 0 0,0 1 0 0 0,0-1 1 0 0,0 0-1 0 0,0 0 0 0 0,0 0 0 0 0,-1 1 0 0 0,1-1 0 0 0,-1-1 0 0 0,1 1 1 0 0,-1 0-1 0 0,0 0 0 0 0,-2 1 16 0 0,-20 17 83 0 0,-2-1 0 0 0,-1-1-1 0 0,0-1 1 0 0,-6 1-83 0 0,-119 54 915 0 0,107-52-619 0 0,-158 70 630 0 0,-32 15-64 0 0,-46 36-862 0 0,72-27-168 0 0,18-10-4428 0 0,178-95 3485 0 0,4-1-109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36.391"/>
    </inkml:context>
    <inkml:brush xml:id="br0">
      <inkml:brushProperty name="width" value="0.2" units="cm"/>
      <inkml:brushProperty name="height" value="0.2" units="cm"/>
    </inkml:brush>
  </inkml:definitions>
  <inkml:trace contextRef="#ctx0" brushRef="#br0">1320 0 11274 0 0,'-2'2'798'0'0,"-38"24"167"0"0,-24 11-965 0 0,1-2-13 0 0,-70 40-1514 0 0,-113 44 1527 0 0,-148 43-797 0 0,383-158 814 0 0,-13 6-87 0 0,-141 59 329 0 0,127-51-728 0 0,1 2-1 0 0,1 2 0 0 0,-7 6 470 0 0,41-27-138 0 0,0 1 1 0 0,0-1-1 0 0,0 0 0 0 0,0 1 1 0 0,1 0-1 0 0,-1-1 1 0 0,0 1-1 0 0,1 0 1 0 0,0 0-1 0 0,-1 0 0 0 0,1 0 1 0 0,0 0-1 0 0,-1 1 138 0 0,2 4-106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37.194"/>
    </inkml:context>
    <inkml:brush xml:id="br0">
      <inkml:brushProperty name="width" value="0.2" units="cm"/>
      <inkml:brushProperty name="height" value="0.2" units="cm"/>
    </inkml:brush>
  </inkml:definitions>
  <inkml:trace contextRef="#ctx0" brushRef="#br0">0 11 10010 0 0,'7'-1'152'0'0,"0"1"0"0"0,0 0 0 0 0,0 0 0 0 0,0 1 0 0 0,0 0 0 0 0,0 0 0 0 0,-1 0 0 0 0,2 2-152 0 0,57 18 175 0 0,-38-12-174 0 0,38 10-498 0 0,1-2 0 0 0,0-4 0 0 0,1-2 0 0 0,0-3 0 0 0,50-2 497 0 0,1-6-1838 0 0,0-6 0 0 0,102-18 1838 0 0,28-18 204 0 0,-49 8 1298 0 0,-194 33-1445 0 0,30-5 744 0 0,1 2 0 0 0,-1 1 0 0 0,14 2-801 0 0,-45 1 95 0 0,0 0 0 0 0,0 1 0 0 0,0-1 0 0 0,0 1-1 0 0,0 0 1 0 0,-1 0 0 0 0,1 0 0 0 0,0 0 0 0 0,0 1-1 0 0,-1 0 1 0 0,1-1 0 0 0,-1 1 0 0 0,1 1 0 0 0,-1-1-1 0 0,0 0 1 0 0,0 1 0 0 0,0 0 0 0 0,2 2-95 0 0,-2-1 70 0 0,0 1 0 0 0,0-1-1 0 0,-1 1 1 0 0,0-1 0 0 0,1 1 0 0 0,-2 0 0 0 0,1 0 0 0 0,-1 0 0 0 0,1 0 0 0 0,-2 0 0 0 0,1 0 0 0 0,0 0-1 0 0,-1 1-69 0 0,0 10 63 0 0,-1 0 0 0 0,0 0 0 0 0,-1-1-1 0 0,-1 1 1 0 0,0-1 0 0 0,-1 0-1 0 0,-1 0 1 0 0,0 0 0 0 0,-1 0-63 0 0,-19 37 56 0 0,-1-1 1 0 0,-3-1-1 0 0,-29 36-56 0 0,-112 132-116 0 0,81-108-31 0 0,50-62 84 0 0,-3-1 0 0 0,-1-1 0 0 0,-2-3 0 0 0,-2-2 0 0 0,-2-2 0 0 0,-27 15 63 0 0,56-42 11 0 0,1 2-1 0 0,0 0 1 0 0,1 1 0 0 0,0 0 0 0 0,-10 14-11 0 0,27-28 0 0 0,0 0 0 0 0,0 0 0 0 0,0 0 0 0 0,0 1 0 0 0,0-1 0 0 0,0 0 0 0 0,1 1 0 0 0,-1-1 0 0 0,0 1 0 0 0,1-1 0 0 0,-1 0 0 0 0,1 1 0 0 0,0 0 0 0 0,-1-1 0 0 0,1 1-1 0 0,0-1 1 0 0,0 1 0 0 0,0-1 0 0 0,0 1 0 0 0,0-1 0 0 0,0 1 0 0 0,1-1 0 0 0,-1 2 0 0 0,1-1 0 0 0,0 0-1 0 0,1 0 1 0 0,-1 0 0 0 0,0 0-1 0 0,1-1 1 0 0,-1 1 0 0 0,1 0-1 0 0,-1-1 1 0 0,1 1-1 0 0,0-1 1 0 0,-1 1 0 0 0,1-1-1 0 0,0 0 1 0 0,2 1 0 0 0,5 2-1 0 0,0 0 0 0 0,0 0-1 0 0,1-1 1 0 0,-1 0 0 0 0,1-1 0 0 0,-1 0 0 0 0,2-1 1 0 0,34 3-14 0 0,-1-2 0 0 0,1-1 0 0 0,0-3 1 0 0,10-3 13 0 0,178-31-89 0 0,-142 20 70 0 0,131-27-323 0 0,29-4-2094 0 0,-172 32 654 0 0,-39 10 759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37.569"/>
    </inkml:context>
    <inkml:brush xml:id="br0">
      <inkml:brushProperty name="width" value="0.2" units="cm"/>
      <inkml:brushProperty name="height" value="0.2" units="cm"/>
    </inkml:brush>
  </inkml:definitions>
  <inkml:trace contextRef="#ctx0" brushRef="#br0">1 323 12603 0 0,'0'-4'60'0'0,"0"0"0"0"0,0 0 0 0 0,1 0 0 0 0,0 0 1 0 0,0 0-1 0 0,0 1 0 0 0,0-1 0 0 0,1 0 0 0 0,-1 1 0 0 0,1-1 1 0 0,0 1-1 0 0,0-1 0 0 0,0 1 0 0 0,0 0 0 0 0,1 0 0 0 0,0 0 1 0 0,-1 0-1 0 0,1 1 0 0 0,0-1 0 0 0,0 1 0 0 0,0-1 0 0 0,1 1 1 0 0,-1 0-1 0 0,0 0 0 0 0,1 0 0 0 0,2 0-60 0 0,11-5-57 0 0,1 1-1 0 0,0 1 0 0 0,0 0 1 0 0,0 2-1 0 0,4-1 58 0 0,-4 1-19 0 0,512-87-2009 0 0,-152 27 1021 0 0,-244 40-1556 0 0,1 6 0 0 0,35 4 2563 0 0,-140 13-1291 0 0,-5 2-164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38.392"/>
    </inkml:context>
    <inkml:brush xml:id="br0">
      <inkml:brushProperty name="width" value="0.2" units="cm"/>
      <inkml:brushProperty name="height" value="0.2" units="cm"/>
    </inkml:brush>
  </inkml:definitions>
  <inkml:trace contextRef="#ctx0" brushRef="#br0">740 1 11586 0 0,'0'0'750'0'0,"0"0"-17"0"0,1 10 833 0 0,-6 20-1646 0 0,-1 0 1 0 0,-1 0-1 0 0,-2-1 0 0 0,-5 14 80 0 0,9-31-64 0 0,-22 63-955 0 0,-3-1-1 0 0,-3-2 0 0 0,-37 59 1020 0 0,43-88-312 0 0,-2 0 0 0 0,-2-2 0 0 0,-1-1 1 0 0,-2-2-1 0 0,-2-1 0 0 0,-22 17 312 0 0,51-48 1 0 0,-1 0 1 0 0,0 0-1 0 0,0 0 0 0 0,-1-1 1 0 0,1 0-1 0 0,-1-1 0 0 0,0 0 1 0 0,-9 2-2 0 0,12-4-28 0 0,1-1 0 0 0,-1 0 1 0 0,0-1-1 0 0,1 1 0 0 0,-1-1 1 0 0,0 0-1 0 0,1-1 0 0 0,-1 1 1 0 0,0-1-1 0 0,1 0 0 0 0,-1-1 1 0 0,1 1-1 0 0,-1-1 1 0 0,1 0-1 0 0,-4-3 28 0 0,1 2-82 0 0,1-1 0 0 0,0 0 0 0 0,1 0 0 0 0,-1-1 0 0 0,1 0 0 0 0,0 0 0 0 0,0-1-1 0 0,0 1 1 0 0,1-1 0 0 0,0 0 0 0 0,0-1 0 0 0,1 1 0 0 0,-1-1 0 0 0,0-3 82 0 0,1 1 37 0 0,0 0 1 0 0,1-1-1 0 0,0 1 0 0 0,1-1 0 0 0,-1 0 1 0 0,2 0-1 0 0,0 0 0 0 0,0 0 1 0 0,1 0-1 0 0,0 0 0 0 0,0-2-37 0 0,5-24 249 0 0,0 1-1 0 0,3-1 1 0 0,0 2-1 0 0,3-1 1 0 0,0 1-1 0 0,3 1 1 0 0,0 0-1 0 0,2 1 1 0 0,2 1-1 0 0,1 0 1 0 0,20-25-249 0 0,-35 52 63 0 0,-1 0 0 0 0,1-1 0 0 0,0 1 0 0 0,0 1 0 0 0,1-1 0 0 0,-1 1 0 0 0,1-1 0 0 0,-1 1 0 0 0,1 1 0 0 0,0-1 0 0 0,0 1 0 0 0,0 0 0 0 0,1 0 0 0 0,2-1-63 0 0,-4 2 28 0 0,0 1 1 0 0,-1-1-1 0 0,1 1 1 0 0,0 0-1 0 0,0 0 1 0 0,-1 0-1 0 0,1 0 0 0 0,0 1 1 0 0,0 0-1 0 0,-1-1 1 0 0,1 1-1 0 0,-1 1 1 0 0,1-1-1 0 0,0 0 0 0 0,-1 1 1 0 0,0 0-1 0 0,0 0 1 0 0,1 0-1 0 0,-1 0 1 0 0,0 0-1 0 0,2 3-28 0 0,5 5 35 0 0,0 1 1 0 0,-1 0-1 0 0,0 1 0 0 0,0-1 0 0 0,-1 2 1 0 0,5 11-36 0 0,10 23 62 0 0,4 15-62 0 0,-10-20 9 0 0,23 50-238 0 0,4-2 1 0 0,3-1 0 0 0,5-3-1 0 0,5 1 229 0 0,-34-59-1173 0 0,1-1 0 0 0,0-2 0 0 0,25 20 1173 0 0,-22-21-712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0.925"/>
    </inkml:context>
    <inkml:brush xml:id="br0">
      <inkml:brushProperty name="width" value="0.2" units="cm"/>
      <inkml:brushProperty name="height" value="0.2" units="cm"/>
    </inkml:brush>
  </inkml:definitions>
  <inkml:trace contextRef="#ctx0" brushRef="#br0">120 45 3009 0 0,'-23'-6'1893'0'0,"0"-2"1"0"0,-13-6-1894 0 0,4 1 1488 0 0,26 10-892 0 0,10 2 227 0 0,11 6-500 0 0,-10-1-331 0 0,-1 1 0 0 0,1 0 0 0 0,-1 1-1 0 0,1-1 1 0 0,-2 1 0 0 0,1 0 0 0 0,-1 0 0 0 0,0 0 0 0 0,0 0-1 0 0,0 1 1 0 0,0 3 8 0 0,5 16-55 0 0,-1 0 0 0 0,-1 9 55 0 0,-5-31-5 0 0,7 45-126 0 0,-3 0 0 0 0,-2 1 0 0 0,-2 43 131 0 0,-18 151-410 0 0,9-165 314 0 0,-11 87-41 0 0,-15 43 137 0 0,33-204-18 0 0,-3 15-158 0 0,1 0 1 0 0,1 10 175 0 0,1-26-130 0 0,1 0 1 0 0,0 0-1 0 0,0 0 0 0 0,0 1 1 0 0,1-1-1 0 0,0 0 1 0 0,-1 0-1 0 0,1 0 1 0 0,1 0-1 0 0,-1 0 0 0 0,1 0 1 0 0,-1-1-1 0 0,1 1 1 0 0,0 0-1 0 0,1 0 130 0 0,-1-2-64 0 0,0-1-1 0 0,0 1 1 0 0,0-1-1 0 0,0 1 1 0 0,0-1 0 0 0,1 0-1 0 0,-1 0 1 0 0,0 0-1 0 0,1 0 1 0 0,-1-1-1 0 0,0 1 1 0 0,1 0 0 0 0,-1-1-1 0 0,1 0 1 0 0,0 1-1 0 0,-1-1 1 0 0,1 0-1 0 0,-1-1 1 0 0,2 1 64 0 0,10-1 29 0 0,-1-1-1 0 0,0-1 1 0 0,4-1-29 0 0,-5 1-9 0 0,73-15 14 0 0,2 4 0 0 0,0 3 0 0 0,0 5 0 0 0,1 3 0 0 0,68 7-5 0 0,-89 1-742 0 0,1-3-1 0 0,0-3 0 0 0,46-8 743 0 0,-75 8-764 0 0,-38 1 827 0 0,-1 0 118 0 0,0 0 71 0 0,0 0 201 0 0,0 0 119 0 0,0 0 22 0 0,0 0 41 0 0,0 0 12 0 0,0 0-147 0 0,-4 1-50 0 0,-8 2-99 0 0,-1-1-194 0 0,1 2 1 0 0,-1-1 0 0 0,1 2 0 0 0,0 0 0 0 0,0 0-158 0 0,9-3-1 0 0,-1 0 1 0 0,1 0 0 0 0,0 0 0 0 0,0 0 0 0 0,0 1 0 0 0,0-1 0 0 0,1 1 0 0 0,-1 0 0 0 0,1 0 0 0 0,-1 0 0 0 0,1 0 0 0 0,0 0 0 0 0,0 0-1 0 0,1 0 1 0 0,-1 1 0 0 0,1-1 0 0 0,-1 1 0 0 0,1-1 0 0 0,0 1 0 0 0,0 1 0 0 0,0-2-4 0 0,-1 8-12 0 0,0 1-1 0 0,1-1 0 0 0,0 0 1 0 0,0 1-1 0 0,1-1 1 0 0,1 4 16 0 0,0-12-4 0 0,-1 0 1 0 0,1 1-1 0 0,0-1 0 0 0,0 0 1 0 0,0 0-1 0 0,0 0 1 0 0,0-1-1 0 0,1 1 1 0 0,-1 0-1 0 0,1 0 1 0 0,0-1-1 0 0,0 1 1 0 0,0-1-1 0 0,0 1 0 0 0,1-1 1 0 0,-1 0-1 0 0,0 0 1 0 0,1 0-1 0 0,0 0 1 0 0,-1-1-1 0 0,1 1 1 0 0,0-1-1 0 0,0 1 1 0 0,0-1-1 0 0,1 0 4 0 0,2 1-12 0 0,1 0 0 0 0,0-1 0 0 0,0 0 0 0 0,0 0 0 0 0,0-1 0 0 0,0 0 1 0 0,0 0-1 0 0,0-1 0 0 0,0 1 0 0 0,0-2 0 0 0,0 1 0 0 0,0-1 0 0 0,0 0 0 0 0,-1 0 0 0 0,1-1 0 0 0,-1 0 0 0 0,0 0 1 0 0,2-1 11 0 0,19-12-136 0 0,-1-1 1 0 0,-1-1-1 0 0,14-12 136 0 0,-23 17-86 0 0,10-8-28 0 0,-1-1 0 0 0,-1-1-1 0 0,-1-1 1 0 0,-2 0 0 0 0,17-26 114 0 0,-30 39 22 0 0,0 0 0 0 0,-1-1 0 0 0,-1 0 1 0 0,0 0-1 0 0,-1 0 0 0 0,0-1 0 0 0,-1 0 0 0 0,0 0 0 0 0,-1 0 1 0 0,0-1-1 0 0,-1 1 0 0 0,-1-1 0 0 0,0 1 0 0 0,-1-1 0 0 0,-1-7-22 0 0,0 15 18 0 0,0 0 0 0 0,0 0-1 0 0,0 1 1 0 0,-1-1 0 0 0,0 0-1 0 0,0 1 1 0 0,-1 0 0 0 0,1-1-1 0 0,-1 1 1 0 0,0 0 0 0 0,-1 0-1 0 0,1 0 1 0 0,-1 1 0 0 0,0-1-1 0 0,-3-1-17 0 0,1 0 13 0 0,-1 1 0 0 0,1 1 0 0 0,-1-1 0 0 0,0 1 0 0 0,-1 1 0 0 0,1-1 0 0 0,-1 1 0 0 0,1 1 0 0 0,-1-1 0 0 0,-4 0-13 0 0,-12-1 46 0 0,0 1-1 0 0,0 1 0 0 0,0 1 1 0 0,0 2-1 0 0,-1 0 0 0 0,1 1 1 0 0,-4 2-46 0 0,0 0 78 0 0,0 2 0 0 0,0 0 0 0 0,1 2 1 0 0,-19 8-79 0 0,31-9-158 0 0,0 0 0 0 0,1 1 1 0 0,0 0-1 0 0,0 1 0 0 0,0 0 1 0 0,1 2-1 0 0,1-1 0 0 0,-10 11 158 0 0,6-4-524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1.569"/>
    </inkml:context>
    <inkml:brush xml:id="br0">
      <inkml:brushProperty name="width" value="0.2" units="cm"/>
      <inkml:brushProperty name="height" value="0.2" units="cm"/>
    </inkml:brush>
  </inkml:definitions>
  <inkml:trace contextRef="#ctx0" brushRef="#br0">14 366 12579 0 0,'0'0'25'0'0,"0"0"0"0"0,-1 0 0 0 0,1 0 1 0 0,-1 0-1 0 0,1 0 0 0 0,-1-1 0 0 0,1 1 1 0 0,-1 0-1 0 0,1 1 0 0 0,-1-1 1 0 0,1 0-1 0 0,-1 0 0 0 0,1 0 0 0 0,-1 0 1 0 0,1 0-1 0 0,-1 0 0 0 0,1 0 0 0 0,0 1 1 0 0,-1-1-1 0 0,1 0 0 0 0,-1 0 0 0 0,1 1 1 0 0,0-1-1 0 0,-1 0 0 0 0,1 1 0 0 0,-1-1 1 0 0,1 0-1 0 0,0 1 0 0 0,0-1 0 0 0,-1 0 1 0 0,1 1-26 0 0,6 12-56 0 0,-1-6-98 0 0,-2-1 56 0 0,13 17-1003 0 0,-2 2-1 0 0,-1 0 1 0 0,0 3 1101 0 0,-9-19-222 0 0,-1 1 0 0 0,0 0 0 0 0,-1-1-1 0 0,0 1 1 0 0,0 0 0 0 0,-1 0 0 0 0,0 0 0 0 0,-1 0-1 0 0,0 0 1 0 0,-2 7 222 0 0,-2 11-68 0 0,-2 0 1 0 0,-7 20 67 0 0,6-24 77 0 0,0 1 0 0 0,2-1 0 0 0,-1 19-77 0 0,6-42 27 0 0,0 0-1 0 0,-1 0 1 0 0,1 0-1 0 0,0 0 1 0 0,0 0-1 0 0,0 0 1 0 0,0 0-1 0 0,0 0 1 0 0,0 0 0 0 0,0 0-1 0 0,1-1 1 0 0,-1 1-1 0 0,0 0 1 0 0,0 0-1 0 0,1 0 1 0 0,-1 0-1 0 0,1 0 1 0 0,-1 0-1 0 0,1 0 1 0 0,-1 0-1 0 0,1-1 1 0 0,-1 1-1 0 0,1 0 1 0 0,0 0-1 0 0,-1-1 1 0 0,1 1-1 0 0,0 0 1 0 0,0 0-27 0 0,1-1 52 0 0,-1 0 0 0 0,1 0 0 0 0,0 0 0 0 0,-1 0 0 0 0,1 0 0 0 0,-1-1 0 0 0,1 1-1 0 0,-1 0 1 0 0,1-1 0 0 0,-1 1 0 0 0,1-1 0 0 0,-1 1 0 0 0,1-1 0 0 0,-1 0 0 0 0,1 0 0 0 0,-1 0 0 0 0,0 1 0 0 0,1-2-52 0 0,26-18 75 0 0,-1-1 1 0 0,-1-1-1 0 0,-1-1 0 0 0,-1-1 0 0 0,-1-2 1 0 0,-1 0-1 0 0,-1-1 0 0 0,-1-1 1 0 0,-2-1-1 0 0,-1-1 0 0 0,-2-1 1 0 0,0 0-1 0 0,9-31-75 0 0,-24 61 105 0 0,0 1 6 0 0,0 0 2 0 0,0 0 23 0 0,0 0-25 0 0,0 0-11 0 0,0 0 0 0 0,2 11 9 0 0,0 22-50 0 0,0-2-42 0 0,1-1 0 0 0,1 1 0 0 0,5 14-17 0 0,-7-37 10 0 0,0 0 1 0 0,0 0 0 0 0,1-1 0 0 0,0 1 0 0 0,1-1 0 0 0,0 0 0 0 0,0 0-1 0 0,0 0 1 0 0,1 0 0 0 0,0-1 0 0 0,1 0 0 0 0,-1 0 0 0 0,1 0 0 0 0,0-1-1 0 0,4 3-10 0 0,-4-4 19 0 0,0-1-1 0 0,1 0 1 0 0,-1 0-1 0 0,1-1 1 0 0,0 0-1 0 0,0 0 1 0 0,0 0-1 0 0,0-1 1 0 0,0 0-1 0 0,0-1 1 0 0,0 1-1 0 0,1-1 1 0 0,-1-1-1 0 0,0 1 1 0 0,1-1-19 0 0,8-2 30 0 0,1 0 0 0 0,-1-1 0 0 0,1 0 0 0 0,-2-1 1 0 0,16-7-31 0 0,-2-3 21 0 0,0-1 1 0 0,0-1 0 0 0,-2-1 0 0 0,0-2-1 0 0,-1-1 1 0 0,-1 0 0 0 0,-1-2 0 0 0,-1-1-1 0 0,-1-1 1 0 0,-1-1 0 0 0,-2-1 0 0 0,0 0-1 0 0,2-8-21 0 0,8-15 70 0 0,-1-2-1 0 0,-2-3-69 0 0,-17 33-41 0 0,0-1-1 0 0,-2 0 0 0 0,0 0 1 0 0,-2 0-1 0 0,0-1 1 0 0,-1-7 41 0 0,-4 25-94 0 0,1 0 0 0 0,-1-1 0 0 0,0 1 1 0 0,-1 0-1 0 0,1 0 0 0 0,-1 0 0 0 0,-1 0 1 0 0,1 0-1 0 0,-1 0 94 0 0,1 4-109 0 0,1 1 0 0 0,-1-1 0 0 0,0 0-1 0 0,0 1 1 0 0,0-1 0 0 0,0 0 0 0 0,0 1 0 0 0,0-1 0 0 0,-1 1-1 0 0,1 0 1 0 0,0-1 0 0 0,-1 1 0 0 0,1 0 0 0 0,-1 0 0 0 0,1 0 0 0 0,-1 0-1 0 0,0 0 1 0 0,1 0 0 0 0,-1 0 0 0 0,0 1 0 0 0,0-1 0 0 0,1 1-1 0 0,-1-1 1 0 0,0 1 0 0 0,0 0 0 0 0,0-1 0 0 0,0 1 0 0 0,0 0-1 0 0,1 0 1 0 0,-2 1 109 0 0,-14 0-1135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2.023"/>
    </inkml:context>
    <inkml:brush xml:id="br0">
      <inkml:brushProperty name="width" value="0.2" units="cm"/>
      <inkml:brushProperty name="height" value="0.2" units="cm"/>
    </inkml:brush>
  </inkml:definitions>
  <inkml:trace contextRef="#ctx0" brushRef="#br0">1 416 8962 0 0,'49'16'554'0'0,"-31"-10"-397"0"0,0 0 0 0 0,1-1 1 0 0,-1-1-1 0 0,1-1 0 0 0,19 2-157 0 0,23-6-496 0 0,1-3 0 0 0,-1-2 0 0 0,42-11 496 0 0,-91 14-302 0 0,1 0 0 0 0,0-1 0 0 0,-1 0 1 0 0,0 0-1 0 0,0-2 0 0 0,-1 1 0 0 0,1-2 0 0 0,-1 1 0 0 0,0-2 1 0 0,-1 1-1 0 0,0-1 0 0 0,0-1 0 0 0,-1 0 0 0 0,6-7 302 0 0,-10 11 6 0 0,-1-1-1 0 0,0 1 0 0 0,0-1 0 0 0,-1 0 0 0 0,0 0 0 0 0,0 0 1 0 0,0 0-1 0 0,-1-1 0 0 0,0 1 0 0 0,0-1 0 0 0,0 1 0 0 0,-1-1 1 0 0,0 0-1 0 0,0 0 0 0 0,-1 1 0 0 0,0-1 0 0 0,0 0 0 0 0,-1 0 1 0 0,0 0-1 0 0,0 1 0 0 0,0-1 0 0 0,-1 0 0 0 0,0 1 0 0 0,0-1 1 0 0,-1 1-1 0 0,1 0 0 0 0,-2 0 0 0 0,0-2-5 0 0,-5-6 379 0 0,-1 1-1 0 0,0 0 1 0 0,-1 0-1 0 0,0 1 1 0 0,-1 1-1 0 0,-1 0 1 0 0,0 0-1 0 0,0 1 1 0 0,-1 1-1 0 0,0 0 1 0 0,0 1-1 0 0,-8-2-378 0 0,21 9 35 0 0,0 1 0 0 0,0-1 0 0 0,0 1 0 0 0,0 0 0 0 0,0-1 0 0 0,0 1-1 0 0,0 0 1 0 0,0 0 0 0 0,0 0 0 0 0,0 0 0 0 0,0 0 0 0 0,0 0 0 0 0,0 0 0 0 0,0 0-1 0 0,0 0 1 0 0,0 0 0 0 0,0 1 0 0 0,0-1 0 0 0,0 0 0 0 0,0 1 0 0 0,0-1 0 0 0,0 1-1 0 0,-1 0-34 0 0,1 0 24 0 0,0 0-1 0 0,-1 1 1 0 0,1-1-1 0 0,0 0 1 0 0,0 1-1 0 0,-1 0 1 0 0,1-1-1 0 0,0 1 0 0 0,1 0 1 0 0,-1-1-1 0 0,0 1 1 0 0,0 1-24 0 0,-2 6 20 0 0,1 1-1 0 0,0-1 1 0 0,0 1 0 0 0,1 7-20 0 0,0-14 32 0 0,-4 87-18 0 0,4 0-1 0 0,3 0 0 0 0,15 83-13 0 0,-15-150-58 0 0,2-1-1 0 0,1 1 1 0 0,0-1-1 0 0,2 0 1 0 0,1 0-1 0 0,4 7 59 0 0,-10-22-83 0 0,2 0-1 0 0,-1-1 0 0 0,1 1 1 0 0,0-1-1 0 0,0 0 0 0 0,1 0 1 0 0,0 0-1 0 0,0-1 1 0 0,0 0-1 0 0,1 0 0 0 0,-1 0 1 0 0,1 0-1 0 0,0-1 0 0 0,1 0 1 0 0,-1 0-1 0 0,1-1 1 0 0,0 0-1 0 0,0 0 0 0 0,0 0 1 0 0,0-1-1 0 0,3 0 84 0 0,3 0-321 0 0,1-1-1 0 0,0 0 1 0 0,-1-1-1 0 0,1-1 1 0 0,-1 0-1 0 0,1-1 0 0 0,-1-1 1 0 0,1 0-1 0 0,-1 0 1 0 0,0-2-1 0 0,9-3 322 0 0,15-8-129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2.367"/>
    </inkml:context>
    <inkml:brush xml:id="br0">
      <inkml:brushProperty name="width" value="0.2" units="cm"/>
      <inkml:brushProperty name="height" value="0.2" units="cm"/>
    </inkml:brush>
  </inkml:definitions>
  <inkml:trace contextRef="#ctx0" brushRef="#br0">1 316 168 0 0,'23'-39'2492'0'0,"-1"0"-1"0"0,7-23-2491 0 0,-21 45 1330 0 0,-7 13-897 0 0,3-3 455 0 0,-1-1 1 0 0,1 1 0 0 0,0 0-1 0 0,1 0 1 0 0,4-5-889 0 0,-8 11 283 0 0,-1 1-62 0 0,0 0-25 0 0,0 0-185 0 0,1 1 0 0 0,0 0 0 0 0,-1-1-1 0 0,1 1 1 0 0,-1-1 0 0 0,1 1 0 0 0,-1 0 0 0 0,1 0-1 0 0,-1-1 1 0 0,1 1 0 0 0,-1 0 0 0 0,1 0 0 0 0,-1-1-1 0 0,0 1 1 0 0,0 0 0 0 0,1 0 0 0 0,-1 0 0 0 0,0 0-1 0 0,0 0 1 0 0,0 0-11 0 0,4 20 58 0 0,-4-20-48 0 0,13 102 15 0 0,-5 4-25 0 0,7 67-389 0 0,-11-126 300 0 0,-3-29 100 0 0,1 0 1 0 0,1-1 0 0 0,0 3-12 0 0,-3-21 41 0 0,0 0 0 0 0,0 1 0 0 0,0-1 0 0 0,0 0 1 0 0,0 0-1 0 0,0 0 0 0 0,0 0 0 0 0,0 0 1 0 0,0 1-1 0 0,0-1 0 0 0,0 0 0 0 0,0 0 0 0 0,0 0 1 0 0,0 0-1 0 0,0 0 0 0 0,0 1 0 0 0,0-1 1 0 0,0 0-1 0 0,0 0 0 0 0,0 0 0 0 0,0 0 0 0 0,0 0 1 0 0,0 0-1 0 0,0 1 0 0 0,0-1 0 0 0,1 0 1 0 0,-1 0-1 0 0,0 0 0 0 0,0 0 0 0 0,0 0 1 0 0,0 0-1 0 0,0 0 0 0 0,0 0 0 0 0,0 1 0 0 0,0-1 1 0 0,1 0-1 0 0,-1 0 0 0 0,0 0 0 0 0,0 0 1 0 0,0 0-1 0 0,0 0 0 0 0,0 0 0 0 0,1 0 0 0 0,-1 0 1 0 0,0 0-1 0 0,0 0 0 0 0,0 0 0 0 0,0 0 1 0 0,0 0-1 0 0,0 0 0 0 0,1 0 0 0 0,-1 0 0 0 0,0 0 1 0 0,0 0-1 0 0,0 0 0 0 0,0 0-41 0 0,5-12 1066 0 0,2-31-766 0 0,-4 24-50 0 0,5-14-281 0 0,1 1 1 0 0,1 0-1 0 0,2 0 0 0 0,1 1 0 0 0,2 1 0 0 0,17-28 31 0 0,1 8-838 0 0,2 0 0 0 0,1 3 0 0 0,22-20 838 0 0,-28 35-2270 0 0,1 2-1 0 0,13-10 2271 0 0,-18 21-1509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1:15:28.790"/>
    </inkml:context>
    <inkml:brush xml:id="br0">
      <inkml:brushProperty name="width" value="0.2" units="cm"/>
      <inkml:brushProperty name="height" value="0.2" units="cm"/>
    </inkml:brush>
  </inkml:definitions>
  <inkml:trace contextRef="#ctx0" brushRef="#br0">366 1 3977,'-4'0'44,"1"0"0,-1 0 0,0 0 0,1 0 1,-1 1-1,0-1 0,1 1 0,-1 0 0,1 0 0,-1 1 0,1-1 0,0 1 1,-1 0-1,1-1 0,0 1 0,0 1 0,0-1 0,1 0 0,-1 1 1,0-1-1,1 1 0,0 0 0,-1 0 0,1 0 0,0 1-44,-7 11 54,1 0-1,0 1 1,1 0-1,-4 14-53,9-25 2,-75 230 212,-3 61-214,40-147-129,34-124 33,-8 25-232,-6 46 328,17-60-116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2.695"/>
    </inkml:context>
    <inkml:brush xml:id="br0">
      <inkml:brushProperty name="width" value="0.2" units="cm"/>
      <inkml:brushProperty name="height" value="0.2" units="cm"/>
    </inkml:brush>
  </inkml:definitions>
  <inkml:trace contextRef="#ctx0" brushRef="#br0">161 48 11642 0 0,'2'-5'365'0'0,"-1"2"-248"0"0,0-1 1 0 0,1 0-1 0 0,-1 1 0 0 0,1-1 0 0 0,0 1 0 0 0,0 0 0 0 0,0-1 1 0 0,0 1-1 0 0,1 0 0 0 0,-1 0 0 0 0,4-2-117 0 0,-5 5 0 0 0,0 0-1 0 0,0 1 1 0 0,-1-1-1 0 0,1 0 1 0 0,0 0 0 0 0,0 1-1 0 0,0-1 1 0 0,-1 1-1 0 0,1-1 1 0 0,0 1 0 0 0,0-1-1 0 0,-1 1 1 0 0,1-1-1 0 0,-1 1 1 0 0,1-1-1 0 0,0 1 1 0 0,-1 0 0 0 0,1 0-1 0 0,-1-1 1 0 0,1 1-1 0 0,-1 0 1 0 0,0 0-1 0 0,1-1 1 0 0,-1 1 0 0 0,0 0-1 0 0,1 0 1 0 0,-1 1 0 0 0,10 28-105 0 0,-9-25 80 0 0,4 15-85 0 0,-2 0 0 0 0,0 0 0 0 0,-1 1 0 0 0,-1-1 0 0 0,-1 1 0 0 0,-1-1 0 0 0,-2 18 110 0 0,-8 30-773 0 0,-13 44 773 0 0,21-98-51 0 0,-67 239-591 0 0,25-98 487 0 0,25-85 134 0 0,-19 79 32 0 0,34-122 10 0 0,1 0 0 0 0,0 0 0 0 0,3 0 0 0 0,0 16-21 0 0,1-33-96 0 0,1-1 0 0 0,0 1 0 0 0,1 0 0 0 0,0-1 0 0 0,2 9 96 0 0,-3-16-111 0 0,0 0 0 0 0,0 1 0 0 0,0-1 1 0 0,0 0-1 0 0,0 0 0 0 0,0 0 0 0 0,0 0 0 0 0,0 0 0 0 0,1 0 0 0 0,-1 0 0 0 0,1-1 0 0 0,0 1 1 0 0,-1 0-1 0 0,1-1 0 0 0,0 0 0 0 0,0 1 0 0 0,0-1 0 0 0,0 0 0 0 0,0 0 0 0 0,0 0 0 0 0,0 0 0 0 0,1 0 1 0 0,-1 0-1 0 0,0-1 0 0 0,0 1 0 0 0,2-1 111 0 0,5-1-626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3.039"/>
    </inkml:context>
    <inkml:brush xml:id="br0">
      <inkml:brushProperty name="width" value="0.2" units="cm"/>
      <inkml:brushProperty name="height" value="0.2" units="cm"/>
    </inkml:brush>
  </inkml:definitions>
  <inkml:trace contextRef="#ctx0" brushRef="#br0">16 229 11106 0 0,'-2'-1'103'0'0,"1"-1"-1"0"0,-1 0 1 0 0,1 1-1 0 0,0-1 1 0 0,0 0-1 0 0,-1 0 0 0 0,1 0 1 0 0,1 0-1 0 0,-1 0 1 0 0,0 0-1 0 0,0 0 1 0 0,1 0-1 0 0,-1-1 1 0 0,1 1-1 0 0,0 0 0 0 0,0 0 1 0 0,0 0-1 0 0,0-3-102 0 0,0 4 29 0 0,1-1 0 0 0,0 0 0 0 0,-1 0 0 0 0,1 1 0 0 0,0-1 0 0 0,0 0 0 0 0,0 1 0 0 0,0-1 0 0 0,0 1 0 0 0,1-1 0 0 0,-1 1 0 0 0,0 0 0 0 0,1-1 0 0 0,-1 1 0 0 0,1 0 0 0 0,-1 0 0 0 0,1 0 0 0 0,0 0 0 0 0,-1 0 0 0 0,1 1 0 0 0,1-2-29 0 0,53-22-51 0 0,1 2-1 0 0,24-4 52 0 0,156-34-1896 0 0,-183 50-28 0 0,0 3-1 0 0,0 1 1 0 0,28 2 1924 0 0,-50 4-786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3.534"/>
    </inkml:context>
    <inkml:brush xml:id="br0">
      <inkml:brushProperty name="width" value="0.2" units="cm"/>
      <inkml:brushProperty name="height" value="0.2" units="cm"/>
    </inkml:brush>
  </inkml:definitions>
  <inkml:trace contextRef="#ctx0" brushRef="#br0">179 54 4289 0 0,'39'-6'1909'0'0,"-1"-1"1"0"0,0-2-1 0 0,29-12-1909 0 0,-52 14 663 0 0,-15 7-650 0 0,1 0 0 0 0,-1 0 0 0 0,0 0 0 0 0,0 0 0 0 0,0 0 0 0 0,0-1 1 0 0,0 1-1 0 0,0 0 0 0 0,0 0 0 0 0,0 0 0 0 0,0 0 0 0 0,0 0 0 0 0,0 0 0 0 0,0 0 0 0 0,0 0 1 0 0,0-1-1 0 0,0 1 0 0 0,0 0 0 0 0,0 0 0 0 0,0 0 0 0 0,0 0 0 0 0,0 0 0 0 0,0 0 0 0 0,-1 0 1 0 0,1 0-1 0 0,0 0 0 0 0,0 0 0 0 0,0-1 0 0 0,0 1 0 0 0,0 0 0 0 0,0 0 0 0 0,0 0 1 0 0,0 0-1 0 0,0 0 0 0 0,0 0 0 0 0,0 0 0 0 0,0 0 0 0 0,-1 0 0 0 0,1 0 0 0 0,0 0 0 0 0,0 0 1 0 0,0 0-1 0 0,0 0 0 0 0,0 0 0 0 0,0 0 0 0 0,0 0 0 0 0,0 0 0 0 0,0 0 0 0 0,-1 0 0 0 0,1 0 1 0 0,0 0-1 0 0,0 0 0 0 0,0 0 0 0 0,0 0 0 0 0,0 0 0 0 0,0 0 0 0 0,0 0 0 0 0,0 0 1 0 0,0 0-1 0 0,-1 0 0 0 0,1 0 0 0 0,0 0 0 0 0,0 0 0 0 0,0 0 0 0 0,0 0-13 0 0,-31 5 581 0 0,15 0-532 0 0,1 1 0 0 0,0 1 0 0 0,0 0 0 0 0,0 1 0 0 0,1 0 1 0 0,-5 5-50 0 0,2 0 54 0 0,2 0 1 0 0,-1 1-1 0 0,2 1 1 0 0,0 1-1 0 0,1-1 1 0 0,0 2-1 0 0,-8 15-54 0 0,-4 8 53 0 0,3 0-1 0 0,-3 9-52 0 0,18-34-5 0 0,1 1 0 0 0,0 0 0 0 0,1 1 1 0 0,1-1-1 0 0,1 1 0 0 0,0 0 0 0 0,0 10 5 0 0,3-24-4 0 0,0 1 0 0 0,0-1 1 0 0,0 1-1 0 0,0-1 0 0 0,0 1 0 0 0,1-1 0 0 0,0 1 0 0 0,0-1 1 0 0,0 1-1 0 0,0-1 0 0 0,0 0 0 0 0,1 1 0 0 0,-1-1 0 0 0,1 0 1 0 0,0 0-1 0 0,0 0 0 0 0,0 0 0 0 0,0 0 0 0 0,1-1 0 0 0,-1 1 1 0 0,1-1-1 0 0,-1 0 0 0 0,1 1 0 0 0,0-1 0 0 0,0 0 0 0 0,0 0 0 0 0,0-1 1 0 0,0 1-1 0 0,1-1 0 0 0,-1 0 0 0 0,2 1 4 0 0,1 0-24 0 0,1-1 1 0 0,0 0-1 0 0,0 0 0 0 0,0 0 1 0 0,0-1-1 0 0,-1 0 0 0 0,1-1 0 0 0,0 1 1 0 0,0-1-1 0 0,0-1 0 0 0,-1 1 0 0 0,1-1 1 0 0,0 0-1 0 0,-1-1 0 0 0,6-2 24 0 0,0-2-40 0 0,0 1-1 0 0,-1-2 0 0 0,-1 0 1 0 0,1 0-1 0 0,-1-1 0 0 0,-1 0 1 0 0,1 0-1 0 0,-2-1 0 0 0,1-1 1 0 0,-1 1-1 0 0,-1-1 0 0 0,0-1 0 0 0,-1 1 1 0 0,5-11 40 0 0,-1-4 79 0 0,0-1 0 0 0,-2-1 0 0 0,0 0 0 0 0,-2 0 0 0 0,-2 0 1 0 0,1-10-80 0 0,6-13 696 0 0,4 64-687 0 0,-11-8-9 0 0,-1 0-1 0 0,0 1 1 0 0,0-1 0 0 0,0 1-1 0 0,-1 0 1 0 0,0 0 0 0 0,1 6 0 0 0,5 9-9 0 0,26 74-89 0 0,-15-40-585 0 0,3-1 0 0 0,17 31 683 0 0,-35-77-249 0 0,0-1 0 0 0,0 0 0 0 0,1 0 0 0 0,0-1 0 0 0,0 1 0 0 0,0-1 0 0 0,1 0 0 0 0,0 0 0 0 0,7 4 249 0 0,-10-8-72 0 0,1 0 0 0 0,-1 0-1 0 0,1 0 1 0 0,0-1 0 0 0,-1 0 0 0 0,1 0 0 0 0,0 0 0 0 0,0 0-1 0 0,0 0 1 0 0,0-1 0 0 0,0 1 0 0 0,0-1 0 0 0,0 0 0 0 0,0 0-1 0 0,0-1 1 0 0,-1 1 0 0 0,1-1 0 0 0,0 0 0 0 0,0 0-1 0 0,0 0 1 0 0,2-2 72 0 0,6-1-2 0 0,-1-2 0 0 0,1 0 0 0 0,-1 0 0 0 0,0-1 0 0 0,-1 0-1 0 0,1-1 1 0 0,-1 0 0 0 0,-1-1 0 0 0,0 0 0 0 0,0 0 0 0 0,-1-1-1 0 0,3-4 3 0 0,13-20 355 0 0,-3-1 0 0 0,-1-1 0 0 0,2-10-355 0 0,8-11 1030 0 0,-26 50-769 0 0,0 1-1 0 0,0 0 1 0 0,1-1 0 0 0,-1 1 0 0 0,4-2-261 0 0,-7 7 173 0 0,-1 1-53 0 0,4 2 59 0 0,-2-1-165 0 0,1 1 0 0 0,-1-1 0 0 0,0 1 0 0 0,0 0 1 0 0,0 0-1 0 0,0 0 0 0 0,0 0 0 0 0,-1 0 0 0 0,1 1 0 0 0,0-1 0 0 0,-1 0 0 0 0,0 1 0 0 0,0-1 0 0 0,0 1 0 0 0,0 0 0 0 0,1 1-14 0 0,14 56 106 0 0,-11-38-78 0 0,3 7-26 0 0,2 15-523 0 0,3-1 0 0 0,1 0-1 0 0,2-1 1 0 0,21 38 521 0 0,-36-78-4 0 0,18 26-1610 0 0,-18-27 1536 0 0,0 0 1 0 0,-1-1-1 0 0,1 1 0 0 0,0 0 1 0 0,0 0-1 0 0,0-1 0 0 0,0 1 1 0 0,0 0-1 0 0,0-1 0 0 0,0 1 1 0 0,0-1-1 0 0,0 1 0 0 0,0-1 1 0 0,0 0-1 0 0,0 1 0 0 0,1-1 1 0 0,-1 0-1 0 0,0 0 1 0 0,0 0-1 0 0,0 0 0 0 0,0 0 1 0 0,0 0-1 0 0,1 0 0 0 0,-1 0 1 0 0,0 0-1 0 0,0-1 78 0 0,7-4-519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3.862"/>
    </inkml:context>
    <inkml:brush xml:id="br0">
      <inkml:brushProperty name="width" value="0.2" units="cm"/>
      <inkml:brushProperty name="height" value="0.2" units="cm"/>
    </inkml:brush>
  </inkml:definitions>
  <inkml:trace contextRef="#ctx0" brushRef="#br0">15 23 14339 0 0,'-5'-8'1024'0'0,"1"1"-896"0"0,2 3-144 0 0,-2 0 320 0 0,4 4-320 0 0,0 0-72 0 0,2 2-112 0 0,8 7-88 0 0,-1 4-96 0 0,6 1-1048 0 0,0 4 1216 0 0,4 5-368 0 0,1 1 584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4.204"/>
    </inkml:context>
    <inkml:brush xml:id="br0">
      <inkml:brushProperty name="width" value="0.2" units="cm"/>
      <inkml:brushProperty name="height" value="0.2" units="cm"/>
    </inkml:brush>
  </inkml:definitions>
  <inkml:trace contextRef="#ctx0" brushRef="#br0">0 0 13443 0 0,'4'19'40'0'0,"3"8"-16"0"0,3 4 0 0 0,-5 5 0 0 0,1 7-64 0 0,1 10-56 0 0,-1 3-8 0 0,-2 8-624 0 0,-6 3-201 0 0,0 7 1 0 0,-4-3-728 0 0,1 2 32 0 0,-6-3-473 0 0</inkml:trace>
  <inkml:trace contextRef="#ctx0" brushRef="#br0" timeOffset="1">614 329 12219 0 0,'0'0'1544'0'0,"0"0"-496"0"0,0 0-8 0 0,0 0-271 0 0,0 0-601 0 0,0 0-88 0 0,15 4-328 0 0,-4 1-529 0 0,2 5-399 0 0,0-3-272 0 0,4 4-697 0 0,-2-3 57 0 0,-2-4-777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4.548"/>
    </inkml:context>
    <inkml:brush xml:id="br0">
      <inkml:brushProperty name="width" value="0.2" units="cm"/>
      <inkml:brushProperty name="height" value="0.2" units="cm"/>
    </inkml:brush>
  </inkml:definitions>
  <inkml:trace contextRef="#ctx0" brushRef="#br0">1 1 13899 0 0,'0'0'8'0'0,"0"0"-40"0"0,0 0-16 0 0,5 5-328 0 0,1 1-384 0 0,5-1-345 0 0,0 1-503 0 0,1-2 40 0 0,-3-4-681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5.519"/>
    </inkml:context>
    <inkml:brush xml:id="br0">
      <inkml:brushProperty name="width" value="0.2" units="cm"/>
      <inkml:brushProperty name="height" value="0.2" units="cm"/>
    </inkml:brush>
  </inkml:definitions>
  <inkml:trace contextRef="#ctx0" brushRef="#br0">1 112 9490 0 0,'6'-2'656'0'0,"1"-2"-272"0"0,2 0-360 0 0,3 1 1185 0 0,8-3-1097 0 0,3 2 16 0 0,9 2-136 0 0,5-3-40 0 0,6 1 16 0 0,10 0-168 0 0,1 0-105 0 0,10-5-23 0 0,0 3-216 0 0,5-5-488 0 0,-3 0-152 0 0,7 0 232 0 0,-1-1 960 0 0,1 3-817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6.498"/>
    </inkml:context>
    <inkml:brush xml:id="br0">
      <inkml:brushProperty name="width" value="0.2" units="cm"/>
      <inkml:brushProperty name="height" value="0.2" units="cm"/>
    </inkml:brush>
  </inkml:definitions>
  <inkml:trace contextRef="#ctx0" brushRef="#br0">0 27 10794 0 0,'0'-1'84'0'0,"0"0"0"0"0,0 0-1 0 0,0 0 1 0 0,1 0 0 0 0,-1 0-1 0 0,0 0 1 0 0,0 0-1 0 0,0 0 1 0 0,1 0 0 0 0,-1 0-1 0 0,1 1 1 0 0,-1-1 0 0 0,1 0-1 0 0,-1 0 1 0 0,1 0 0 0 0,-1 1-1 0 0,1-1 1 0 0,-1 0-1 0 0,1 0 1 0 0,0 1 0 0 0,0-1-1 0 0,-1 1 1 0 0,1-1-84 0 0,1 0 49 0 0,0 0 0 0 0,0 0 0 0 0,0 0 0 0 0,0 1-1 0 0,0-1 1 0 0,0 1 0 0 0,0-1 0 0 0,0 1 0 0 0,0 0 0 0 0,0 0 0 0 0,1 0-49 0 0,9 0-110 0 0,0 1 1 0 0,0 1-1 0 0,0 0 0 0 0,1 1 110 0 0,3 0 152 0 0,144 24-560 0 0,-23-3-261 0 0,1-6-1 0 0,32-4 670 0 0,-60-10-80 0 0,216 9 108 0 0,-188-2 100 0 0,46 13-128 0 0,-165-20 4 0 0,1 0 0 0 0,-1 1-1 0 0,7 3-3 0 0,-19-6-4 0 0,-1 1 0 0 0,1 0 0 0 0,-1 0 0 0 0,0 1 0 0 0,0-1 0 0 0,0 1 0 0 0,0 1 0 0 0,-1-1 0 0 0,0 1 0 0 0,0 0 0 0 0,1 1 4 0 0,-4-4-5 0 0,0 1 0 0 0,-1 0 1 0 0,1 0-1 0 0,-1 0 0 0 0,0 0 0 0 0,1 0 0 0 0,-1 0 0 0 0,-1 1 1 0 0,1-1-1 0 0,0 0 0 0 0,-1 0 0 0 0,0 1 0 0 0,1-1 0 0 0,-1 0 1 0 0,-1 1-1 0 0,1-1 0 0 0,0 0 0 0 0,-1 1 0 0 0,0-1 0 0 0,1 0 1 0 0,-1 0-1 0 0,-1 0 0 0 0,1 0 0 0 0,0 0 0 0 0,-1 0 0 0 0,1 0 1 0 0,-1 0-1 0 0,0 0 0 0 0,0 0 5 0 0,-8 11-17 0 0,-1 0 0 0 0,0-1 0 0 0,-1 0 0 0 0,-12 10 17 0 0,23-23 0 0 0,-121 106-47 0 0,-32 16 47 0 0,-100 85 80 0 0,88-57 52 0 0,-216 201 569 0 0,360-330-670 0 0,1 1 1 0 0,1 1-1 0 0,-9 14-31 0 0,27-34-1 0 0,0 0 0 0 0,0 0 0 0 0,0 1 0 0 0,1-1 0 0 0,-1 0 0 0 0,1 1 1 0 0,0-1-1 0 0,0 1 0 0 0,0-1 0 0 0,1 1 0 0 0,-1-1 0 0 0,1 4 1 0 0,0-6-1 0 0,0 1-1 0 0,0-1 1 0 0,0 0 0 0 0,1 1 0 0 0,-1-1 0 0 0,1 1-1 0 0,-1-1 1 0 0,1 0 0 0 0,-1 0 0 0 0,1 1 0 0 0,0-1 0 0 0,0 0-1 0 0,-1 0 1 0 0,1 0 0 0 0,0 0 0 0 0,0 0 0 0 0,0 0 0 0 0,0 0-1 0 0,1 0 1 0 0,-1 0 0 0 0,0 0 0 0 0,0 0 0 0 0,0-1-1 0 0,1 1 1 0 0,-1-1 0 0 0,0 1 0 0 0,1-1 0 0 0,-1 1 0 0 0,1-1-1 0 0,-1 0 1 0 0,2 1 1 0 0,15 2-7 0 0,0-1-1 0 0,1 0 0 0 0,-1-2 1 0 0,1 0-1 0 0,-1-1 0 0 0,16-2 8 0 0,27-8-24 0 0,22-7 24 0 0,-70 15-2 0 0,180-41 4 0 0,1 9-1 0 0,11 7-1 0 0,-39 10-150 0 0,142-12-1958 0 0,-268 29 334 0 0,-1 1-1 0 0,16 3 1775 0 0,-37-2-124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6.935"/>
    </inkml:context>
    <inkml:brush xml:id="br0">
      <inkml:brushProperty name="width" value="0.2" units="cm"/>
      <inkml:brushProperty name="height" value="0.2" units="cm"/>
    </inkml:brush>
  </inkml:definitions>
  <inkml:trace contextRef="#ctx0" brushRef="#br0">43 150 7009 0 0,'-1'-1'45'0'0,"-8"-9"706"0"0,1 0 0 0 0,0 0 0 0 0,1-1 0 0 0,-1-2-751 0 0,7 12 56 0 0,1 1-35 0 0,-1-2-22 0 0,6-5-44 0 0,3 0 28 0 0,0 1 0 0 0,1 0 0 0 0,-1 1 0 0 0,1 0 0 0 0,0 0 1 0 0,1 1-1 0 0,-1 0 0 0 0,1 1 0 0 0,0 0 0 0 0,5-1 17 0 0,26-5 173 0 0,0 2 0 0 0,1 1-173 0 0,54-1 413 0 0,1 3 0 0 0,39 7-413 0 0,-1-1-132 0 0,240 11-3823 0 0,-361-13 3671 0 0,43 2-1004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7.482"/>
    </inkml:context>
    <inkml:brush xml:id="br0">
      <inkml:brushProperty name="width" value="0.2" units="cm"/>
      <inkml:brushProperty name="height" value="0.2" units="cm"/>
    </inkml:brush>
  </inkml:definitions>
  <inkml:trace contextRef="#ctx0" brushRef="#br0">802 154 2705 0 0,'1'-3'110'0'0,"1"-1"0"0"0,-1 1 0 0 0,0-1 0 0 0,0 0 0 0 0,0 1 0 0 0,0-1 0 0 0,-1 0 0 0 0,0 0 0 0 0,1 1 0 0 0,-1-1 0 0 0,-1 0 0 0 0,1 0 0 0 0,0 1 0 0 0,-1-1 0 0 0,0 0 1 0 0,0 0-1 0 0,0 1 0 0 0,0-1 0 0 0,-1 1 0 0 0,1-1 0 0 0,-1 1 0 0 0,0 0 0 0 0,0 0 0 0 0,0 0 0 0 0,0 0 0 0 0,-1 0 0 0 0,1 0 0 0 0,-1 0 0 0 0,0 1 0 0 0,0-1 0 0 0,0 1 1 0 0,0 0-1 0 0,0 0 0 0 0,-1 0-110 0 0,-7-4 64 0 0,-1 0 1 0 0,0 1-1 0 0,0 1 1 0 0,-1 0-1 0 0,1 1 0 0 0,-1 0 1 0 0,1 1-1 0 0,-1 0 1 0 0,-6 1-65 0 0,-11-2 235 0 0,0 3-1 0 0,-1 0 1 0 0,1 2 0 0 0,0 1-1 0 0,-7 3-234 0 0,19-2 221 0 0,0 1 0 0 0,0 0 0 0 0,0 1 0 0 0,1 1 0 0 0,0 1 0 0 0,0 1 0 0 0,1 0 0 0 0,0 1 0 0 0,-1 1-221 0 0,-9 9 60 0 0,1 2 0 0 0,0 0 0 0 0,2 1 0 0 0,0 1 0 0 0,2 2 0 0 0,1 0 0 0 0,-7 12-60 0 0,15-19-178 0 0,1 1 0 0 0,0 0 0 0 0,2 0 0 0 0,0 1 0 0 0,2 0 0 0 0,0 1 0 0 0,1-1 0 0 0,2 1 0 0 0,0 0 0 0 0,1 1 0 0 0,1 7 178 0 0,1-24-156 0 0,1 1-1 0 0,1 0 0 0 0,-1-1 1 0 0,1 1-1 0 0,0-1 1 0 0,1 1-1 0 0,0-1 0 0 0,0 0 1 0 0,0 1-1 0 0,0-1 0 0 0,1 0 1 0 0,0 0-1 0 0,1-1 1 0 0,-1 1-1 0 0,1-1 0 0 0,0 1 1 0 0,1 0 156 0 0,1-1-201 0 0,0 1 1 0 0,1-1-1 0 0,-1 0 1 0 0,1-1-1 0 0,0 1 1 0 0,0-1-1 0 0,0-1 1 0 0,1 1-1 0 0,-1-1 1 0 0,1-1-1 0 0,0 1 1 0 0,0-1-1 0 0,6 0 201 0 0,24 2-183 0 0,5-3-183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1:15:29.307"/>
    </inkml:context>
    <inkml:brush xml:id="br0">
      <inkml:brushProperty name="width" value="0.2" units="cm"/>
      <inkml:brushProperty name="height" value="0.2" units="cm"/>
    </inkml:brush>
  </inkml:definitions>
  <inkml:trace contextRef="#ctx0" brushRef="#br0">13 353 4897,'-1'0'28,"0"-1"1,0 1-1,1 0 0,-1-1 0,0 1 1,1-1-1,-1 1 0,1-1 0,-1 1 1,0-1-1,1 1 0,-1-1 1,1 0-1,0 1 0,-1-1 0,1 1 1,-1-1-1,1 0 0,0 0 0,0 1 1,-1-1-1,1 0 0,0 0 0,0 1 1,0-1-1,0-1-28,0 1 43,0-1-1,1 1 1,-1-1-1,0 0 1,1 1-1,0-1 1,-1 1-1,1 0 1,0-1-1,0 1 1,0-1-1,0 1 1,0 0-43,4-5 111,0 1 0,1 0 0,-1 0 1,1 0-1,1 0 0,-1 1-111,37-21-171,1 1-1,1 2 0,0 3 1,2 1-1,0 2 1,1 3-1,1 1 1,-1 3-1,2 2 1,-1 2-1,48 1 172,-49 4 29,1-2 0,-1-3 0,0-1 0,0-3 0,-1-1 0,0-3 0,0-1 0,10-8-29,3-4-60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7.947"/>
    </inkml:context>
    <inkml:brush xml:id="br0">
      <inkml:brushProperty name="width" value="0.2" units="cm"/>
      <inkml:brushProperty name="height" value="0.2" units="cm"/>
    </inkml:brush>
  </inkml:definitions>
  <inkml:trace contextRef="#ctx0" brushRef="#br0">368 147 768 0 0,'23'-19'1099'0'0,"25"-20"1069"0"0,-45 36-1879 0 0,0 0 0 0 0,1-1 0 0 0,-1 1 0 0 0,-1-1 0 0 0,1 0-1 0 0,0 0 1 0 0,-1 0 0 0 0,0 0 0 0 0,0 0 0 0 0,1-4-289 0 0,-3 7 65 0 0,1 0 0 0 0,-1 0-1 0 0,0 0 1 0 0,0 0 0 0 0,0 0-1 0 0,0 0 1 0 0,0 0 0 0 0,0 0-1 0 0,0 0 1 0 0,0 0 0 0 0,0 0 0 0 0,0 0-1 0 0,-1 0 1 0 0,1 0 0 0 0,0 0-1 0 0,-1 0 1 0 0,1 0 0 0 0,-1 0-1 0 0,1 0 1 0 0,-1 1 0 0 0,1-1 0 0 0,-1 0-1 0 0,1 0 1 0 0,-2 0-65 0 0,0-1 87 0 0,0 1 0 0 0,0-1 0 0 0,0 1 0 0 0,0-1 1 0 0,0 1-1 0 0,-1 0 0 0 0,1 0 0 0 0,-1 0 0 0 0,1 1 0 0 0,-1-1-87 0 0,-7-1 253 0 0,1 0-1 0 0,-1 1 1 0 0,1 0-1 0 0,-9 0-252 0 0,6 2 125 0 0,0-1 0 0 0,0 2 0 0 0,0 0 0 0 0,0 0 0 0 0,1 1 0 0 0,-1 1 0 0 0,1 0 0 0 0,0 0 0 0 0,0 1 0 0 0,0 1 0 0 0,-5 3-125 0 0,1 1 12 0 0,1 0-1 0 0,0 1 0 0 0,1 0 0 0 0,0 1 0 0 0,1 1 1 0 0,0 0-1 0 0,-6 10-11 0 0,-3 5-23 0 0,1 2 0 0 0,2 0 0 0 0,-14 30 23 0 0,26-45-43 0 0,0-1 0 0 0,0 1 0 0 0,2 0 0 0 0,0 0 0 0 0,0 0 0 0 0,2 1 0 0 0,0-1 0 0 0,0 1 0 0 0,2 0 0 0 0,0 1 43 0 0,0-15-22 0 0,0 0 0 0 0,0 1 1 0 0,1-1-1 0 0,-1 0 0 0 0,1 0 0 0 0,0 1 0 0 0,-1-1 0 0 0,1 0 0 0 0,0 0 1 0 0,0 0-1 0 0,0 0 0 0 0,1 0 0 0 0,-1 0 0 0 0,0 0 0 0 0,1-1 1 0 0,0 1 21 0 0,-1-1-7 0 0,0 0 1 0 0,0-1 0 0 0,0 1 0 0 0,0-1 0 0 0,0 1 0 0 0,0-1-1 0 0,0 1 1 0 0,0-1 0 0 0,0 0 0 0 0,0 0 0 0 0,0 1 0 0 0,0-1-1 0 0,0 0 1 0 0,0 0 0 0 0,0 0 0 0 0,0 0 0 0 0,0 0 0 0 0,0 0-1 0 0,0-1 1 0 0,0 1 0 0 0,1 0 0 0 0,-1 0 0 0 0,0-1-1 0 0,0 1 1 0 0,0-1 0 0 0,-1 1 0 0 0,1-1 0 0 0,0 1 0 0 0,0-1-1 0 0,0 0 1 0 0,0 1 0 0 0,0-1 0 0 0,-1 0 0 0 0,1 0 0 0 0,0 0 6 0 0,19-20-10 0 0,-1-1 1 0 0,0-1-1 0 0,-2-1 1 0 0,-1 0-1 0 0,9-20 10 0 0,-1 4 26 0 0,27-52 165 0 0,-32 54 180 0 0,3 0-1 0 0,14-17-370 0 0,7-12 971 0 0,-42 66-823 0 0,-1 1-9 0 0,0 0-3 0 0,2 1-28 0 0,2 4-72 0 0,0 0 0 0 0,-1 0 0 0 0,1 1 0 0 0,-1-1 0 0 0,0 1 0 0 0,-1 0 0 0 0,1-1 0 0 0,-1 1 0 0 0,0 0 0 0 0,-1 0 0 0 0,1 5-36 0 0,8 20 56 0 0,15 27-257 0 0,2-2-1 0 0,3-1 0 0 0,2-1 0 0 0,30 36 202 0 0,-54-78-453 0 0,1 0-1 0 0,0-1 1 0 0,1 0-1 0 0,0-1 1 0 0,0 0-1 0 0,1-1 0 0 0,1 0 1 0 0,0-1-1 0 0,10 6 454 0 0,0-4-697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8.368"/>
    </inkml:context>
    <inkml:brush xml:id="br0">
      <inkml:brushProperty name="width" value="0.2" units="cm"/>
      <inkml:brushProperty name="height" value="0.2" units="cm"/>
    </inkml:brush>
  </inkml:definitions>
  <inkml:trace contextRef="#ctx0" brushRef="#br0">1 9 6481 0 0,'7'-2'670'0'0,"0"0"0"0"0,0 1 0 0 0,1 0 0 0 0,-1 0 0 0 0,1 0 0 0 0,-1 1-1 0 0,0 0 1 0 0,1 0-670 0 0,-4 1 74 0 0,-1 0 0 0 0,0 0 0 0 0,0 0 0 0 0,0 0 1 0 0,0 1-1 0 0,-1-1 0 0 0,1 1 0 0 0,0 0 0 0 0,-1 0 0 0 0,1-1 0 0 0,-1 2 0 0 0,1-1 0 0 0,-1 0 0 0 0,0 0 0 0 0,0 1 0 0 0,0-1 0 0 0,0 1 0 0 0,0 0 0 0 0,-1 0 1 0 0,1 0-75 0 0,5 11 27 0 0,0 0 0 0 0,-2 0 0 0 0,1 0 0 0 0,-2 1 0 0 0,0-1 0 0 0,-1 1 0 0 0,0 0 0 0 0,0 11-27 0 0,0 28 197 0 0,-2 45-197 0 0,-2-48 20 0 0,1 16-40 0 0,6 205-342 0 0,-2-223 251 0 0,3 1-1 0 0,1-1 0 0 0,3-1 1 0 0,9 24 111 0 0,-12-48-896 0 0,0 0 0 0 0,2-1 0 0 0,0 0 0 0 0,2-1 0 0 0,0-1 0 0 0,2 1 0 0 0,0-2 0 0 0,17 19 896 0 0,-11-18-2102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8.728"/>
    </inkml:context>
    <inkml:brush xml:id="br0">
      <inkml:brushProperty name="width" value="0.2" units="cm"/>
      <inkml:brushProperty name="height" value="0.2" units="cm"/>
    </inkml:brush>
  </inkml:definitions>
  <inkml:trace contextRef="#ctx0" brushRef="#br0">358 60 12515 0 0,'1'-13'788'0'0,"-1"7"-487"0"0,0 1-1 0 0,0-1 1 0 0,0 0-1 0 0,-1 0 0 0 0,0 0 1 0 0,-1-3-301 0 0,2 7-8 0 0,0 2-69 0 0,0 0-14 0 0,-3 0-45 0 0,-1 0 87 0 0,0-1 0 0 0,0 2 0 0 0,0-1-1 0 0,0 0 1 0 0,0 1 0 0 0,0-1 0 0 0,0 1 0 0 0,1 0 0 0 0,-1 1 0 0 0,0-1 0 0 0,1 1 0 0 0,-1-1-1 0 0,-1 2 50 0 0,-51 31-333 0 0,37-21 267 0 0,-2 1 109 0 0,2 0-1 0 0,-1 1 0 0 0,2 1 0 0 0,0 1 0 0 0,1 1 1 0 0,1 0-1 0 0,-2 5-42 0 0,9-11 59 0 0,0 0 0 0 0,1 1 0 0 0,0 0 1 0 0,1 1-1 0 0,1 0 0 0 0,0 0 0 0 0,1 0 0 0 0,0 1 0 0 0,2-1 1 0 0,-1 1-1 0 0,2 0 0 0 0,0 2-59 0 0,1-7 13 0 0,1 0 1 0 0,1-1-1 0 0,-1 1 1 0 0,2 0-1 0 0,-1 0 1 0 0,2 0-1 0 0,-1-1 1 0 0,1 1 0 0 0,0-1-1 0 0,1 0 1 0 0,0 0-1 0 0,1 0 1 0 0,0-1-1 0 0,0 1 1 0 0,1-1-1 0 0,0 0 1 0 0,0-1-1 0 0,1 1 1 0 0,0-1-1 0 0,0-1 1 0 0,1 1-1 0 0,0-1 1 0 0,0-1-1 0 0,3 2-13 0 0,7 4-230 0 0,1-1 0 0 0,0-1 0 0 0,1 0 0 0 0,-1-2 0 0 0,2 0 0 0 0,-1-2 0 0 0,1 0 0 0 0,0-1-1 0 0,-1-1 1 0 0,21 0 230 0 0,-16-2-1136 0 0,-1-1 0 0 0,13-2 1136 0 0,6-4-1391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9.429"/>
    </inkml:context>
    <inkml:brush xml:id="br0">
      <inkml:brushProperty name="width" value="0.2" units="cm"/>
      <inkml:brushProperty name="height" value="0.2" units="cm"/>
    </inkml:brush>
  </inkml:definitions>
  <inkml:trace contextRef="#ctx0" brushRef="#br0">1207 0 10642 0 0,'0'0'675'0'0,"0"0"-151"0"0,0 0-58 0 0,0 0-100 0 0,-8 8-67 0 0,-29 28-326 0 0,-1-3 0 0 0,-1-1 0 0 0,-2-2 0 0 0,-27 15 27 0 0,51-34-37 0 0,-129 81-754 0 0,-19 1 791 0 0,-156 72-494 0 0,223-117 592 0 0,-3-5-1 0 0,-26 4-97 0 0,126-47 42 0 0,1 0-2 0 0,1 1-33 0 0,0 0 1 0 0,0 0-1 0 0,-1 0 1 0 0,1-1 0 0 0,0 1-1 0 0,0 0 1 0 0,0-1-1 0 0,0 1 1 0 0,0-1 0 0 0,0 1-1 0 0,0-1 1 0 0,1 1 0 0 0,-1-1-1 0 0,0 0-7 0 0,572 136 1038 0 0,-149-50-758 0 0,51 14-2281 0 0,-458-96 1053 0 0,0 1 0 0 0,0 1 0 0 0,13 7 948 0 0,-20-8-124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49.759"/>
    </inkml:context>
    <inkml:brush xml:id="br0">
      <inkml:brushProperty name="width" value="0.2" units="cm"/>
      <inkml:brushProperty name="height" value="0.2" units="cm"/>
    </inkml:brush>
  </inkml:definitions>
  <inkml:trace contextRef="#ctx0" brushRef="#br0">0 34 15051 0 0,'7'-4'102'0'0,"-1"0"0"0"0,0 0 0 0 0,1 0 0 0 0,-1 1 0 0 0,1 0 0 0 0,0 1 0 0 0,0 0 0 0 0,0 0 0 0 0,1 0 0 0 0,-1 1 0 0 0,0 0 0 0 0,1 0 0 0 0,3 1-102 0 0,13 0-17 0 0,-1 0 0 0 0,1 2 0 0 0,16 3 17 0 0,50 14-1545 0 0,-2 4 1 0 0,63 25 1544 0 0,56 15-3219 0 0,-93-37-595 0 0,78 7 3814 0 0,118 2-1059 0 0,-284-32 1107 0 0,51 7-99 0 0,-1 4-1 0 0,11 7 52 0 0,-50-10-241 0 0,-3 2-95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50.160"/>
    </inkml:context>
    <inkml:brush xml:id="br0">
      <inkml:brushProperty name="width" value="0.2" units="cm"/>
      <inkml:brushProperty name="height" value="0.2" units="cm"/>
    </inkml:brush>
  </inkml:definitions>
  <inkml:trace contextRef="#ctx0" brushRef="#br0">1 130 12355 0 0,'5'-6'108'0'0,"0"1"1"0"0,1-1-1 0 0,0 1 0 0 0,0 0 1 0 0,0 1-1 0 0,1 0 1 0 0,0 0-1 0 0,-1 0 1 0 0,1 1-1 0 0,1 0 1 0 0,-1 0-1 0 0,0 0 1 0 0,1 1-1 0 0,-1 1 0 0 0,8-2-108 0 0,16-1-59 0 0,0 2 0 0 0,0 0-1 0 0,13 3 60 0 0,-13-1-43 0 0,40 1-324 0 0,195-5-2529 0 0,-194-1 677 0 0,0-3 1 0 0,48-12 2218 0 0,-64 8-710 0 0,-3-2 553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51.126"/>
    </inkml:context>
    <inkml:brush xml:id="br0">
      <inkml:brushProperty name="width" value="0.2" units="cm"/>
      <inkml:brushProperty name="height" value="0.2" units="cm"/>
    </inkml:brush>
  </inkml:definitions>
  <inkml:trace contextRef="#ctx0" brushRef="#br0">1 76 11763 0 0,'0'-2'75'0'0,"0"0"0"0"0,1 0 0 0 0,-1 0 1 0 0,0 0-1 0 0,1 0 0 0 0,0-1 0 0 0,0 1 1 0 0,-1 0-1 0 0,1 0 0 0 0,0 1 0 0 0,0-1 1 0 0,1 0-1 0 0,-1 0 0 0 0,0 0 0 0 0,1 1 1 0 0,-1-1-1 0 0,1 1 0 0 0,-1-1 0 0 0,1 1 1 0 0,0 0-1 0 0,0-1 0 0 0,-1 1 0 0 0,2 0-75 0 0,3-1 12 0 0,0 0-1 0 0,0 1 0 0 0,0 0 1 0 0,0 1-1 0 0,0-1 0 0 0,0 1 1 0 0,6 1-12 0 0,-10-1-3 0 0,163 2-727 0 0,141-3-812 0 0,-182-5 1309 0 0,149-14 490 0 0,-264 19-210 0 0,-1 0 0 0 0,0 1 0 0 0,0 0 0 0 0,1 0 0 0 0,-1 1 0 0 0,0 0 0 0 0,0 0 0 0 0,0 1 0 0 0,4 1-47 0 0,-9-2 4 0 0,0 0 0 0 0,-1 0 0 0 0,1 0 0 0 0,-1 1 0 0 0,0-1 0 0 0,1 1 0 0 0,-1-1 0 0 0,0 1 0 0 0,0 0 0 0 0,0 0-1 0 0,0 0 1 0 0,0 0 0 0 0,-1 0 0 0 0,1 1 0 0 0,0-1 0 0 0,-1 0 0 0 0,0 1 0 0 0,0-1 0 0 0,1 1 0 0 0,-2-1 0 0 0,1 1 0 0 0,0 0 0 0 0,0 0 0 0 0,-1-1 0 0 0,1 1 0 0 0,-1 0 0 0 0,0 0 0 0 0,0-1 0 0 0,0 2-4 0 0,-1 7-9 0 0,0-1-1 0 0,0 0 1 0 0,-1 0 0 0 0,-1 0-1 0 0,1 0 1 0 0,-2 0 0 0 0,1-1 0 0 0,-1 0-1 0 0,-4 7 10 0 0,-10 16-11 0 0,-1-1 0 0 0,-3 1 11 0 0,8-11-7 0 0,-119 159-46 0 0,-59 56 53 0 0,-24 30 7 0 0,-75 77 156 0 0,281-332-163 0 0,5-7 6 0 0,0 1 0 0 0,0 0 1 0 0,1 0-1 0 0,0 1 0 0 0,0-1 1 0 0,0 1-1 0 0,0 0 0 0 0,1 0 1 0 0,0 0-1 0 0,1 0 0 0 0,-2 4-6 0 0,4-10 5 0 0,1 1-1 0 0,-1 0 0 0 0,0-1 1 0 0,0 1-1 0 0,0 0 0 0 0,1 0 1 0 0,-1-1-1 0 0,0 1 1 0 0,1-1-1 0 0,-1 1 0 0 0,1 0 1 0 0,-1-1-1 0 0,0 1 0 0 0,1-1 1 0 0,0 1-1 0 0,-1-1 1 0 0,1 1-1 0 0,-1-1 0 0 0,1 1 1 0 0,-1-1-1 0 0,1 0 0 0 0,0 1 1 0 0,-1-1-1 0 0,1 0 1 0 0,0 1-1 0 0,0-1 0 0 0,-1 0 1 0 0,1 0-1 0 0,0 0 0 0 0,-1 0 1 0 0,2 0-5 0 0,25 5 100 0 0,-25-5-90 0 0,59 2 177 0 0,0-3-1 0 0,1-3 1 0 0,-1-2 0 0 0,22-7-187 0 0,16-1 107 0 0,555-65-1960 0 0,-620 76 1438 0 0,8-1-890 0 0,-2-2 0 0 0,1-2-1 0 0,13-4 1306 0 0,-24 2-160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51.469"/>
    </inkml:context>
    <inkml:brush xml:id="br0">
      <inkml:brushProperty name="width" value="0.2" units="cm"/>
      <inkml:brushProperty name="height" value="0.2" units="cm"/>
    </inkml:brush>
  </inkml:definitions>
  <inkml:trace contextRef="#ctx0" brushRef="#br0">0 223 12411 0 0,'9'-9'196'0'0,"-1"1"0"0"0,1 0 0 0 0,1 0 0 0 0,-1 0 0 0 0,1 1 0 0 0,1 1 0 0 0,-1 0 0 0 0,1 0 1 0 0,0 1-1 0 0,0 0 0 0 0,4 0-196 0 0,6-1 26 0 0,0 1 0 0 0,1 1 1 0 0,-1 1-1 0 0,1 1 0 0 0,21 1-26 0 0,232 0-211 0 0,-14 0-2804 0 0,128-20 3015 0 0,-314 13-1386 0 0,0-3 0 0 0,0-3-1 0 0,-1-3 1 0 0,47-20 1386 0 0,-90 26-479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21:55:52.059"/>
    </inkml:context>
    <inkml:brush xml:id="br0">
      <inkml:brushProperty name="width" value="0.2" units="cm"/>
      <inkml:brushProperty name="height" value="0.2" units="cm"/>
    </inkml:brush>
  </inkml:definitions>
  <inkml:trace contextRef="#ctx0" brushRef="#br0">1184 1 9338 0 0,'-12'8'330'0'0,"0"0"0"0"0,1 1 0 0 0,0 0 0 0 0,0 1 0 0 0,1 0 0 0 0,0 0 0 0 0,-6 11-330 0 0,-3 1 16 0 0,-194 240-69 0 0,113-133-2087 0 0,-84 82 2140 0 0,54-86-1299 0 0,105-104 1125 0 0,0 0 1 0 0,-2-2 0 0 0,0-1 0 0 0,-15 6 173 0 0,34-20-15 0 0,0 0 1 0 0,0-1-1 0 0,-1 0 1 0 0,1-1-1 0 0,-1 0 0 0 0,0 0 1 0 0,1-1-1 0 0,-1 0 1 0 0,0 0-1 0 0,0-1 1 0 0,0 0-1 0 0,0-1 0 0 0,0 0 1 0 0,1 0-1 0 0,-1-1 1 0 0,0 0-1 0 0,1-1 0 0 0,-1 0 1 0 0,1 0-1 0 0,0-1 1 0 0,0 0-1 0 0,0 0 1 0 0,1-1-1 0 0,-1 0 0 0 0,1 0 1 0 0,0-1-1 0 0,1 0 1 0 0,-1 0-1 0 0,1 0 1 0 0,-4-6 14 0 0,5 6 3 0 0,0-1 1 0 0,1 0-1 0 0,0 0 1 0 0,0 0 0 0 0,0-1-1 0 0,1 0 1 0 0,0 1-1 0 0,0-1 1 0 0,1 0 0 0 0,-1-8-4 0 0,1 3 24 0 0,1 0 0 0 0,0-1 0 0 0,1 1 1 0 0,0-1-1 0 0,1 1 0 0 0,2-8-24 0 0,2-6 191 0 0,2 0 1 0 0,0 1-1 0 0,2 0 0 0 0,1 1 1 0 0,1 0-1 0 0,7-10-191 0 0,-8 16 289 0 0,1 0 0 0 0,1 1 0 0 0,1 0 0 0 0,1 1 0 0 0,9-9-289 0 0,-19 21 62 0 0,1 0 1 0 0,0 0-1 0 0,1 1 0 0 0,-1-1 1 0 0,1 1-1 0 0,-1 0 1 0 0,1 1-1 0 0,0 0 0 0 0,1-1 1 0 0,-1 2-1 0 0,1-1 0 0 0,-1 1 1 0 0,1 0-1 0 0,0 1 1 0 0,-1-1-1 0 0,1 1 0 0 0,0 1 1 0 0,0-1-1 0 0,3 1-62 0 0,-5 1 33 0 0,0 0 1 0 0,0 1-1 0 0,0 0 0 0 0,0 0 1 0 0,0 0-1 0 0,0 0 1 0 0,0 1-1 0 0,0 0 0 0 0,-1 0 1 0 0,0 0-1 0 0,1 0 0 0 0,-1 1 1 0 0,0-1-34 0 0,12 14 128 0 0,0-1-1 0 0,5 9-127 0 0,-13-16 29 0 0,115 142 170 0 0,105 118-440 0 0,3-31-2916 0 0,-197-204 3047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4:54.823"/>
    </inkml:context>
    <inkml:brush xml:id="br0">
      <inkml:brushProperty name="width" value="0.05" units="cm"/>
      <inkml:brushProperty name="height" value="0.05" units="cm"/>
      <inkml:brushProperty name="color" value="#FFC114"/>
    </inkml:brush>
  </inkml:definitions>
  <inkml:trace contextRef="#ctx0" brushRef="#br0">1 28 5505 0 0,'0'0'351'0'0,"0"0"-136"0"0,0 0-6 0 0,0 0 442 0 0,5-8-367 0 0,-2 7-272 0 0,-1 1 1 0 0,1-1 0 0 0,-1 0-1 0 0,1 1 1 0 0,-1 0-1 0 0,1 0 1 0 0,0 0-1 0 0,-1 0 1 0 0,1 0 0 0 0,-1 0-1 0 0,2 1-12 0 0,15-1 118 0 0,110-7 174 0 0,68-3-540 0 0,-144 9 80 0 0,0 4 0 0 0,37 5 168 0 0,103 28 63 0 0,65 7 883 0 0,83-14 1691 0 0,186-13-2637 0 0,-212-11 11 0 0,96-1-182 0 0,-262-12-165 0 0,72-17 336 0 0,111-7 23 0 0,-181 28 290 0 0,0 7 0 0 0,45 11-313 0 0,-73-5 144 0 0,0-5-1 0 0,13-6-143 0 0,247-21-16 0 0,-152 7-13 0 0,42 10 12 0 0,55 15 17 0 0,-96-1-2 0 0,-172-7-4 0 0,422 18 12 0 0,-355-11-551 0 0,0-6 1 0 0,1-6-1 0 0,82-15 545 0 0,-106 6 348 0 0,1 4-1 0 0,101 4-347 0 0,-132 13 467 0 0,-1 3 0 0 0,0 3 0 0 0,25 10-467 0 0,-16-3 194 0 0,1-4 0 0 0,28 0-194 0 0,0-9-19 0 0,87-7 19 0 0,111-17-35 0 0,-169 8 65 0 0,-41 5-141 0 0,0 5 1 0 0,1 4 0 0 0,-2 5 0 0 0,1 3 0 0 0,27 12 110 0 0,24 1-5883 0 0,-129-22 4035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1:15:30.192"/>
    </inkml:context>
    <inkml:brush xml:id="br0">
      <inkml:brushProperty name="width" value="0.2" units="cm"/>
      <inkml:brushProperty name="height" value="0.2" units="cm"/>
    </inkml:brush>
  </inkml:definitions>
  <inkml:trace contextRef="#ctx0" brushRef="#br0">615 5 3969,'-6'-1'106,"-1"0"0,0 0 0,1 0 1,-1 0-1,0 1 0,1 0 0,-1 1 0,0 0 0,1 0 1,-1 0-1,1 1 0,-1-1 0,1 2 0,0-1 0,-1 1 1,1 0-107,-14 7 133,0 2 0,0 0 1,1 1-1,0 1-133,-30 26 40,1 3-1,3 1 0,1 3 1,-17 25-40,31-34 209,1 2 0,-19 33-209,40-60 60,1 0 0,1 0 0,0 0 0,1 1 1,0 0-1,1 0 0,1 1 0,0-1 0,1 0 1,1 1-1,0 8-60,1-16 20,1 0 1,0 0 0,0 0-1,1 0 1,0 0-1,0 0 1,0 0-1,1-1 1,0 1-1,0-1 1,1 0-1,0 0 1,0 0 0,5 5-21,-2-3 14,1-1 1,1 1 0,-1-2-1,1 1 1,0-1 0,0 0 0,1-1-1,0 0 1,4 1-15,10 2 6,1 0-1,-1-2 1,1 0-1,1-2 1,-1-1-1,1-1 1,-1-1-1,4-1-5,7-3-23,0-1-1,0-1 0,0-2 1,-1-2-1,0-1 1,-1-2-1,30-14 24,-8-1-46,-1-2 0,-2-2 0,-1-3 0,10-11 46,-35 24-39,-1 0 1,-1-1-1,-1-2 1,-1-1-1,16-23 39,-30 36-30,-2 0-1,1-1 0,-2 1 0,0-1 0,0-1 0,-2 1 1,1-1 30,-3 5-41,0 0 1,-1 1-1,1-1 1,-2 0 0,1 0-1,-2 0 1,1 0 0,-1 0-1,0 0 1,-1 0-1,-1-4 41,1 6-33,0 1 0,-1-1-1,1 1 1,-2 0-1,1 0 1,0 1 0,-1-1-1,0 0 1,-1 1-1,1 0 1,-1 0-1,-4-3 34,1 2-25,0 0 0,0 1 0,-1 0 0,1 0 0,-1 1 0,0 0 0,-1 1 0,-2-1 25,-12-2 20,1 1 0,-1 1 0,0 2 0,0 0 0,0 2 0,-22 2-20,7 2 178,-1 2-1,2 2 1,-1 1-1,1 2 1,0 2-1,2 1 1,-1 2-1,-27 17-177,57-29 14,0 0 0,-1 1 0,2-1-1,-1 2 1,1-1 0,-7 6-14,3 7-33</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4:59.222"/>
    </inkml:context>
    <inkml:brush xml:id="br0">
      <inkml:brushProperty name="width" value="0.2" units="cm"/>
      <inkml:brushProperty name="height" value="0.2" units="cm"/>
    </inkml:brush>
  </inkml:definitions>
  <inkml:trace contextRef="#ctx0" brushRef="#br0">10 100 6721 0 0,'0'0'459'0'0,"0"0"-80"0"0,0 0-30 0 0,0 0 592 0 0,0 0-569 0 0,-10 5 50 0 0,10-4-417 0 0,1 0-1 0 0,-1 0 0 0 0,0 0 0 0 0,0 1 1 0 0,1-2-1 0 0,-1 1 0 0 0,1 0 1 0 0,-1 0-1 0 0,1 0 0 0 0,-1 0 0 0 0,1 0 1 0 0,0 0-1 0 0,-1 0 0 0 0,1-1 0 0 0,0 1 1 0 0,0 0-1 0 0,-1 0 0 0 0,1-1 0 0 0,0 1 1 0 0,0-1-1 0 0,0 1 0 0 0,0-1 1 0 0,0 1-1 0 0,0-1 0 0 0,0 1 0 0 0,0-1 1 0 0,0 0-1 0 0,0 0 0 0 0,0 0 0 0 0,0 1 1 0 0,0-1-1 0 0,0 0 0 0 0,0 0 1 0 0,1 0-5 0 0,46-2 207 0 0,-31 1-102 0 0,-4 2 9 0 0,-1 0 0 0 0,1 0 0 0 0,-1 2 0 0 0,0-1 1 0 0,0 2-1 0 0,0-1 0 0 0,0 2 0 0 0,7 3-114 0 0,-4-2 80 0 0,7 1 19 0 0,0 0 0 0 0,1-1 0 0 0,0-1 0 0 0,0-1-1 0 0,0-1 1 0 0,1-2 0 0 0,-1 0 0 0 0,1-1 0 0 0,5-2-99 0 0,35-5 62 0 0,-1-3 0 0 0,46-14-62 0 0,133-24 549 0 0,42 5-549 0 0,-151 23 7 0 0,-3 1-7 0 0,49 1 0 0 0,-154 18 1 0 0,0 2 0 0 0,0 1 0 0 0,0 1 0 0 0,-1 1 0 0 0,25 8-1 0 0,-16-4 43 0 0,2-2 1 0 0,18 2-44 0 0,13-3 12 0 0,191 25 55 0 0,44 19-5 0 0,-178-30-54 0 0,94 0-8 0 0,-29-3 2 0 0,-11 9 8 0 0,33 3 4 0 0,-124-23-20 0 0,1-4 0 0 0,0-3-1 0 0,42-9 7 0 0,21-9-31 0 0,85-25 31 0 0,-29 7-117 0 0,-96 18 20 0 0,-35 5 28 0 0,160-26-74 0 0,-159 31 129 0 0,0 3 0 0 0,11 3 14 0 0,578 40 49 0 0,-442-19 36 0 0,-80-13 13 0 0,22-7-98 0 0,-48-1 60 0 0,-1 6 0 0 0,30 7-60 0 0,23 17 42 0 0,-74-10 28 0 0,38-1-70 0 0,-26-9 14 0 0,32-6-14 0 0,-84-3 3 0 0,-1-3 0 0 0,0-2 1 0 0,28-8-4 0 0,-29 3-2 0 0,197-39-33 0 0,-203 44 28 0 0,-1 3 0 0 0,1 1 1 0 0,0 3-1 0 0,20 2 7 0 0,-46 1-5 0 0,1 1 0 0 0,-1 1 1 0 0,0 0-1 0 0,0 2 1 0 0,3 1 4 0 0,99 47-25 0 0,-87-37-43 0 0,1-2 0 0 0,1-1 0 0 0,1-2 0 0 0,17 3 68 0 0,239 47-176 0 0,-291-63 174 0 0,162 34 7 0 0,-132-29-76 0 0,0-2 0 0 0,0-1 0 0 0,34-3 71 0 0,114-15-176 0 0,77-4-62 0 0,-115 6 222 0 0,-143 14-41 0 0,-1 0 1 0 0,1 0 0 0 0,0-1 0 0 0,0 1-1 0 0,0 0 1 0 0,0 0 0 0 0,0 0 0 0 0,0 0-1 0 0,0 0 1 0 0,0 0 0 0 0,0 0 0 0 0,0 0-1 0 0,0 0 1 0 0,-1 0 0 0 0,1 1 0 0 0,0-1-1 0 0,0 0 1 0 0,0 1 0 0 0,0-1 0 0 0,0 0-1 0 0,-1 1 1 0 0,1-1 0 0 0,0 1 56 0 0,-2 0-126 0 0,-1 1-1 0 0,1-1 1 0 0,0 0 0 0 0,-1 0 0 0 0,1 1-1 0 0,-1-1 1 0 0,0 0 0 0 0,1-1 0 0 0,-1 1-1 0 0,0 0 1 0 0,0 0 0 0 0,0-1 126 0 0,-11 7-752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02.961"/>
    </inkml:context>
    <inkml:brush xml:id="br0">
      <inkml:brushProperty name="width" value="0.2" units="cm"/>
      <inkml:brushProperty name="height" value="0.2" units="cm"/>
    </inkml:brush>
  </inkml:definitions>
  <inkml:trace contextRef="#ctx0" brushRef="#br0">32 3407 1952 0 0,'-2'-1'125'0'0,"0"0"0"0"0,-1 0 0 0 0,1 0 0 0 0,0 0 0 0 0,0 0-1 0 0,0 0 1 0 0,0 0 0 0 0,0-1 0 0 0,1 1 0 0 0,-1-1 0 0 0,0 1 0 0 0,0-1-125 0 0,1 1 98 0 0,1 0 0 0 0,-1 0 1 0 0,0 0-1 0 0,1 0 0 0 0,0 0 1 0 0,-1 0-1 0 0,1 0 0 0 0,-1 0 1 0 0,1-1-1 0 0,0 1 0 0 0,0 0 1 0 0,0 0-1 0 0,-1 0 0 0 0,1 0 1 0 0,0 0-1 0 0,0 0 0 0 0,1-1 1 0 0,-1 1-99 0 0,1-3 73 0 0,0 1 0 0 0,0 0 0 0 0,1 0 0 0 0,-1 0 0 0 0,1 0 0 0 0,0 0 0 0 0,0 0 0 0 0,0 1 0 0 0,0-1 0 0 0,1 1 0 0 0,-1-1 0 0 0,1 1 0 0 0,-1 0 0 0 0,1 0 0 0 0,1-1-73 0 0,4-3 120 0 0,0 0 0 0 0,0 1 1 0 0,0 0-1 0 0,1 0 0 0 0,-1 1 0 0 0,1 0 1 0 0,0 0-1 0 0,0 1 0 0 0,1 0 0 0 0,-1 1 0 0 0,1 0 1 0 0,-1 0-1 0 0,1 1 0 0 0,9 0-120 0 0,77 7 20 0 0,-59-3 0 0 0,0-1 0 0 0,26-3-20 0 0,34-7 40 0 0,-1-4 0 0 0,0-4 0 0 0,-1-5 0 0 0,-1-3 0 0 0,80-34-40 0 0,-51 8-1 0 0,-2-6 1 0 0,12-14 0 0 0,-86 45 0 0 0,-18 10 0 0 0,-1-1 1 0 0,5-5-1 0 0,108-81 21 0 0,189-142-3 0 0,-215 152-15 0 0,-42 32 0 0 0,-30 26 17 0 0,38-39-20 0 0,-66 57 14 0 0,0 0-1 0 0,-1-1 0 0 0,-1-1 0 0 0,-1 0 0 0 0,-1-1 0 0 0,5-10-13 0 0,128-297 141 0 0,-128 288-138 0 0,25-61 4 0 0,4 1 1 0 0,57-90-8 0 0,-80 151-2 0 0,-2-2 0 0 0,1-5 2 0 0,1-2-1 0 0,6-7 1 0 0,-19 38 1 0 0,0 1 1 0 0,2 0-1 0 0,-1 0 0 0 0,2 1 0 0 0,5-5-1 0 0,52-45 0 0 0,4 2-1 0 0,2 4 1 0 0,2 4 0 0 0,4 1 0 0 0,54-33-67 0 0,-50 30-130 0 0,3 3-1 0 0,1 4 1 0 0,19-3 197 0 0,22-2-24 0 0,139-58-73 0 0,-94 29 78 0 0,-125 57 9 0 0,1 2-1 0 0,1 2 1 0 0,1 2 0 0 0,3 2 10 0 0,346-95-1018 0 0,-324 97 997 0 0,1 3 1 0 0,78-2 20 0 0,-40 5 78 0 0,-5 2 1879 0 0,105 8-1957 0 0,-153 5 239 0 0,-1 2 1 0 0,-1 3-1 0 0,0 3 1 0 0,0 3-1 0 0,5 4-239 0 0,27 13 138 0 0,-1 4-1 0 0,-1 5-137 0 0,-50-22 29 0 0,0 2 0 0 0,-1 2-1 0 0,23 19-28 0 0,13 16 393 0 0,17 22-393 0 0,-93-81 5 0 0,63 57 582 0 0,54 62-587 0 0,-117-118 3 0 0,23 25 11 0 0,-1 1 0 0 0,-1 1 0 0 0,-2 1 0 0 0,14 27-14 0 0,-16-17 19 0 0,-12-24-8 0 0,1-1 0 0 0,1 0 1 0 0,0 0-1 0 0,9 11-11 0 0,61 66 73 0 0,-47-58 44 0 0,-2 2-1 0 0,16 26-116 0 0,-11-9 54 0 0,-2 2 0 0 0,-2 1-1 0 0,-3 2 1 0 0,-2 0 0 0 0,-1 8-54 0 0,5 30-8 0 0,-9-26 11 0 0,3-1 0 0 0,3-1 0 0 0,12 18-3 0 0,-24-64-7 0 0,0-1-1 0 0,1-1 1 0 0,0-1 0 0 0,2 0 0 0 0,0-1-1 0 0,2 0 1 0 0,9 6 7 0 0,6 6-13 0 0,2-2-1 0 0,0-2 0 0 0,2-1 1 0 0,40 19 13 0 0,-6-10-1 0 0,-2 3 1 0 0,-1 3-1 0 0,23 20 1 0 0,-20-8 10 0 0,-3 3-1 0 0,44 46-9 0 0,78 107-41 0 0,-173-192 36 0 0,1 0 1 0 0,0-1 0 0 0,6 2 4 0 0,-4-4-10 0 0,-1 2 1 0 0,-1 0-1 0 0,4 6 10 0 0,10 13-12 0 0,14 13-106 0 0,1-2 0 0 0,14 8 118 0 0,39 20-321 0 0,65 35 321 0 0,-148-99-42 0 0,1-1 0 0 0,-1 0 0 0 0,2-1 0 0 0,-1-2 0 0 0,19 4 42 0 0,19 6-44 0 0,15 4-238 0 0,-27-7-179 0 0,-1 1-1 0 0,0 2 0 0 0,24 13 462 0 0,-54-22-81 0 0,-13-6 86 0 0,-1 0 10 0 0,7 21 233 0 0,-7-18-259 0 0,3 7-60 0 0,-1-7 65 0 0,10 27-27 0 0,-10-28 19 0 0,0 0 1 0 0,0 0 0 0 0,0 1 0 0 0,0-2-1 0 0,0 1 1 0 0,0 0 0 0 0,1 0 0 0 0,-1-1-1 0 0,1 1 1 0 0,-1-1 0 0 0,1 0 0 0 0,-1 0-1 0 0,1 0 1 0 0,0 0 0 0 0,1 0 13 0 0,-1 0-31 0 0,5 2-267 0 0,1 1 1 0 0,-1 0-1 0 0,0 0 0 0 0,0 0 0 0 0,-1 1 0 0 0,1 0 0 0 0,-1 1 0 0 0,0 0 0 0 0,-1 0 1 0 0,1 0-1 0 0,-1 1 0 0 0,0 0 0 0 0,-1 0 0 0 0,1 2 298 0 0,2 7-432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05.841"/>
    </inkml:context>
    <inkml:brush xml:id="br0">
      <inkml:brushProperty name="width" value="0.2" units="cm"/>
      <inkml:brushProperty name="height" value="0.2" units="cm"/>
    </inkml:brush>
  </inkml:definitions>
  <inkml:trace contextRef="#ctx0" brushRef="#br0">245 65 2705 0 0,'9'-15'1265'0'0,"-6"9"-746"0"0,0 0 1 0 0,1 1-1 0 0,0-1 0 0 0,0 1 0 0 0,0 0 0 0 0,1 0-519 0 0,-4 4 87 0 0,0 0 0 0 0,0 0-1 0 0,1 0 1 0 0,-1 0 0 0 0,0 0 0 0 0,1 0-1 0 0,-1 0 1 0 0,1 1 0 0 0,-1-1 0 0 0,1 1-1 0 0,-1-1 1 0 0,1 1 0 0 0,-1-1 0 0 0,1 1-1 0 0,-1 0 1 0 0,1 0 0 0 0,0 0 0 0 0,-1 0-1 0 0,1 0 1 0 0,-1 0 0 0 0,1 0 0 0 0,0 0-1 0 0,-1 1 1 0 0,1-1 0 0 0,-1 1 0 0 0,1-1-1 0 0,0 1-86 0 0,0 1 34 0 0,0-1 0 0 0,0 0 0 0 0,0 1 0 0 0,0-1 0 0 0,-1 1 0 0 0,1 0-1 0 0,0 0 1 0 0,-1-1 0 0 0,0 1 0 0 0,1 0 0 0 0,-1 0 0 0 0,0 0 0 0 0,0 1 0 0 0,0-1-1 0 0,0 0 1 0 0,0 2-34 0 0,11 42 94 0 0,-10-36-51 0 0,20 113 29 0 0,-5 2 0 0 0,-3 48-72 0 0,-1 253-576 0 0,-13-363 440 0 0,-5 568-1404 0 0,-60 314 924 0 0,-38-203 2325 0 0,87-636-1415 0 0,-30 187 404 0 0,-82 566 40 0 0,102-696-1528 0 0,6-37-2404 0 0,4 7 3194 0 0,14-75-1372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07.086"/>
    </inkml:context>
    <inkml:brush xml:id="br0">
      <inkml:brushProperty name="width" value="0.2" units="cm"/>
      <inkml:brushProperty name="height" value="0.2" units="cm"/>
    </inkml:brush>
  </inkml:definitions>
  <inkml:trace contextRef="#ctx0" brushRef="#br0">312 1 5609 0 0,'0'0'496'0'0,"0"0"-362"0"0,0 0 104 0 0,0 0 340 0 0,0 2-477 0 0,-3 6-93 0 0,1-1-1 0 0,-1 1 1 0 0,0-1 0 0 0,-1 0-1 0 0,0 0 1 0 0,0 0 0 0 0,0-1-1 0 0,-1 0 1 0 0,0 1-1 0 0,0-1-7 0 0,-26 38 88 0 0,22-27-58 0 0,-26 49-1411 0 0,2 1 0 0 0,-22 67 1381 0 0,26-51-3346 0 0,-24 43 3346 0 0,28-73-738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07.433"/>
    </inkml:context>
    <inkml:brush xml:id="br0">
      <inkml:brushProperty name="width" value="0.2" units="cm"/>
      <inkml:brushProperty name="height" value="0.2" units="cm"/>
    </inkml:brush>
  </inkml:definitions>
  <inkml:trace contextRef="#ctx0" brushRef="#br0">635 1 1264 0 0,'-43'56'88'0'0,"-2"-1"192"0"0,4-5-112 0 0,-2 3 208 0 0,-2-1 1 0 0,-2-1-73 0 0,4 0-24 0 0,-4-3-8 0 0,3 1-88 0 0,3 0-224 0 0,-2-2-96 0 0,2-4-48 0 0,-1 0-264 0 0,7-3 8 0 0,1-3-169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08.255"/>
    </inkml:context>
    <inkml:brush xml:id="br0">
      <inkml:brushProperty name="width" value="0.2" units="cm"/>
      <inkml:brushProperty name="height" value="0.2" units="cm"/>
    </inkml:brush>
  </inkml:definitions>
  <inkml:trace contextRef="#ctx0" brushRef="#br0">438 15 3833 0 0,'-12'-4'210'0'0,"5"2"-296"0"0,-1 0-1 0 0,1 0 1 0 0,-1 0-1 0 0,-6 0 87 0 0,12 2-6 0 0,0 0-1 0 0,1 0 0 0 0,-1 0 1 0 0,1 0-1 0 0,-1 0 0 0 0,0 1 1 0 0,1-1-1 0 0,-1 0 0 0 0,1 1 1 0 0,-1-1-1 0 0,1 1 0 0 0,-1 0 0 0 0,1-1 1 0 0,-1 1-1 0 0,1 0 0 0 0,0 0 1 0 0,-1 0-1 0 0,1 0 0 0 0,0 0 1 0 0,0 0-1 0 0,0 0 0 0 0,0 0 0 0 0,0 1 1 0 0,0-1-1 0 0,0 0 7 0 0,-9 12 343 0 0,-3 5 1001 0 0,11-11-952 0 0,0 0-1 0 0,1 0 1 0 0,0 0-1 0 0,0 0 1 0 0,0 2-392 0 0,-5 26 777 0 0,-1-1-172 0 0,2 0 0 0 0,-2 24-605 0 0,6-35 76 0 0,-1 1 0 0 0,-2-1 1 0 0,0 0-1 0 0,-2-1 1 0 0,0 1-1 0 0,-1-1 1 0 0,-3 3-77 0 0,-29 49 41 0 0,19-38-30 0 0,2 0 1 0 0,-2 11-12 0 0,2-6 3 0 0,13-29-1 0 0,-1 0-1 0 0,2 0 0 0 0,0 0 0 0 0,0 0 0 0 0,-1 9-1 0 0,2-7 1 0 0,0-1-1 0 0,-1 0 1 0 0,-4 9-1 0 0,4-10 2 0 0,0 0-1 0 0,0 0 1 0 0,1 0-1 0 0,1 4-1 0 0,0-9 3 0 0,1 1-1 0 0,-1-1 1 0 0,-1 1-1 0 0,1-1 1 0 0,-1 0-1 0 0,0 0 1 0 0,-1 0-1 0 0,0 0 1 0 0,0 0-1 0 0,-3 3-2 0 0,2-2 5 0 0,2-1 0 0 0,-1 1-1 0 0,1-1 1 0 0,0 1-1 0 0,-1 6-4 0 0,-10 23 41 0 0,14-35-18 0 0,0-2 1 0 0,0 0 1 0 0,14 3 40 0 0,-13-3-61 0 0,0 1 0 0 0,0-1 0 0 0,0 0 0 0 0,0 1 0 0 0,0-1 0 0 0,1 0 0 0 0,-1 0 0 0 0,0 0 0 0 0,0 0 0 0 0,0 0 0 0 0,0 0 0 0 0,0 0 0 0 0,0 0 0 0 0,0 0 0 0 0,0 0 0 0 0,1-1 0 0 0,-1 1 0 0 0,0 0 0 0 0,0-1 0 0 0,0 1 0 0 0,0-1-1 0 0,0 1-3 0 0,21-13 41 0 0,0-1 0 0 0,-1 0 0 0 0,7-8-41 0 0,-2 3-29 0 0,22-14 29 0 0,-40 29-4 0 0,35-22-24 0 0,1 2-1 0 0,1 2 1 0 0,20-6 28 0 0,-51 23-4 0 0,1 0 0 0 0,0 2 0 0 0,0-1 0 0 0,1 2-1 0 0,-1 0 1 0 0,0 0 0 0 0,1 2 0 0 0,-1 0 0 0 0,1 0 0 0 0,-1 2-1 0 0,1 0 1 0 0,-1 1 0 0 0,2 1 4 0 0,30 10-56 0 0,11 8 56 0 0,-24-9-11 0 0,1-1 1 0 0,1-2-1 0 0,4 0 11 0 0,-31-8 7 0 0,0 0-1 0 0,1 0 1 0 0,-1-1 0 0 0,1 0-1 0 0,-1-1 1 0 0,1 0 0 0 0,-1-1-1 0 0,1 0 1 0 0,-1 0 0 0 0,1-1-1 0 0,-1 0 1 0 0,7-3-7 0 0,-16 5-1 0 0,8-3 27 0 0,0 0-1 0 0,0 0 1 0 0,-1-1-1 0 0,1 0 1 0 0,-1 0-1 0 0,4-4-25 0 0,-9 7 7 0 0,-2 0 0 0 0,1 0 0 0 0,0 0 0 0 0,0 0 0 0 0,0 0 0 0 0,0 0-1 0 0,-1 0 1 0 0,1 0 0 0 0,0 0 0 0 0,-1 0 0 0 0,1 0 0 0 0,-1 0 0 0 0,1-1 0 0 0,-1 1 0 0 0,0 0 0 0 0,1 0 0 0 0,-1-1 0 0 0,0 1 0 0 0,0-1-7 0 0,0 0 4 0 0,-1 0-1 0 0,1 1 1 0 0,-1-1 0 0 0,1 0 0 0 0,-1 0 0 0 0,0 1 0 0 0,0-1 0 0 0,0 0 0 0 0,0 1 0 0 0,0-1 0 0 0,0 1 0 0 0,0-1 0 0 0,0 1 0 0 0,-1 0 0 0 0,1-1 0 0 0,0 1 0 0 0,-1 0 0 0 0,1 0-4 0 0,-10-6-29 0 0,1 0 1 0 0,-1 0 0 0 0,0 1-1 0 0,0 0 1 0 0,-1 1-1 0 0,0 1 1 0 0,-10-3 28 0 0,-23-5-85 0 0,-21-2 85 0 0,65 14 1 0 0,-22-5-7 0 0,0 0 0 0 0,0-2 0 0 0,0 0 0 0 0,1-2 0 0 0,1 0 0 0 0,-17-11 6 0 0,27 14 19 0 0,0-1 1 0 0,1-1 0 0 0,0 0 0 0 0,0 0 0 0 0,1-1 0 0 0,0 0 0 0 0,0 0 0 0 0,1-1 0 0 0,1 0 0 0 0,-1-1 0 0 0,2 0 0 0 0,-1 0 0 0 0,-1-5-20 0 0,5 8 12 0 0,0 0 0 0 0,1 0 1 0 0,0 0-1 0 0,0-1 0 0 0,1 1 1 0 0,0 0-1 0 0,1-1 0 0 0,0 1 1 0 0,0-1-1 0 0,0 1-12 0 0,3-21-45 0 0,2 1 0 0 0,2-10 45 0 0,4-22-194 0 0,-7 34 156 0 0,6-66-1422 0 0,-10 81 1165 0 0,0 1 0 0 0,0 0 0 0 0,-1-1 0 0 0,-1 1 0 0 0,1 0 0 0 0,-2 0 0 0 0,-2-7 295 0 0,-2 1-460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09.175"/>
    </inkml:context>
    <inkml:brush xml:id="br0">
      <inkml:brushProperty name="width" value="0.2" units="cm"/>
      <inkml:brushProperty name="height" value="0.2" units="cm"/>
    </inkml:brush>
  </inkml:definitions>
  <inkml:trace contextRef="#ctx0" brushRef="#br0">1172 94 48 0 0,'28'-14'377'0'0,"1"1"0"0"0,1 1 0 0 0,0 2 0 0 0,25-5-377 0 0,-49 13 262 0 0,0 0-1 0 0,1-1 0 0 0,-2 1 0 0 0,1-1 0 0 0,0 0 1 0 0,0-1-1 0 0,-1 1 0 0 0,4-5-261 0 0,-8 8 480 0 0,-1 0-6 0 0,0 0-9 0 0,0 0-421 0 0,1 0 1 0 0,-1 0-1 0 0,1 0 1 0 0,-1 0-1 0 0,1 1 1 0 0,-1-1-1 0 0,1 0 0 0 0,-1 0 1 0 0,1 0-1 0 0,-1 1 1 0 0,1-1-1 0 0,-1 0 0 0 0,1 0 1 0 0,-1 1-1 0 0,0-1 1 0 0,1 0-1 0 0,-1 1 0 0 0,1-1 1 0 0,-1 1-1 0 0,0-1 1 0 0,1 0-1 0 0,-1 1 0 0 0,0-1 1 0 0,0 1-1 0 0,1-1 1 0 0,-1 1-1 0 0,0-1 0 0 0,0 1 1 0 0,0-1-1 0 0,1 1 1 0 0,-1-1-1 0 0,0 1 0 0 0,0-1 1 0 0,0 1-1 0 0,0 0 1 0 0,0-1-1 0 0,0 1 0 0 0,0-1 1 0 0,0 1-1 0 0,0-1 1 0 0,-1 1-1 0 0,1-1 0 0 0,0 1 1 0 0,0-1-1 0 0,0 1 1 0 0,-1-1-1 0 0,1 1 1 0 0,0-1-45 0 0,-12 27-161 0 0,-107 148 594 0 0,53-75-107 0 0,-53 61-326 0 0,96-133 12 0 0,-109 128 1144 0 0,-19 8-1156 0 0,101-110 352 0 0,3 3-1 0 0,-38 61-351 0 0,57-79 104 0 0,-37 59 112 0 0,28-42-241 0 0,-2-1 1 0 0,-31 31 24 0 0,22-38-392 0 0,-3-2 1 0 0,-2-2-1 0 0,-20 11 392 0 0,-27 21-2259 0 0,95-72 1851 0 0,0 1 1 0 0,1-1-1 0 0,0 1 1 0 0,-1 0 0 0 0,1-1-1 0 0,-2 5 408 0 0,-3 6-1529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11.765"/>
    </inkml:context>
    <inkml:brush xml:id="br0">
      <inkml:brushProperty name="width" value="0.2" units="cm"/>
      <inkml:brushProperty name="height" value="0.2" units="cm"/>
    </inkml:brush>
  </inkml:definitions>
  <inkml:trace contextRef="#ctx0" brushRef="#br0">38 58 6457 0 0,'0'-3'185'0'0,"1"0"0"0"0,-1 0 0 0 0,0 0 0 0 0,1 0 0 0 0,0 0 0 0 0,-1 0 0 0 0,1 1 0 0 0,0-1 0 0 0,1 0 0 0 0,-1 0 0 0 0,2-1-185 0 0,-3 2 30 0 0,1 1 0 0 0,0 0 0 0 0,0 0 0 0 0,0-1 1 0 0,0 1-1 0 0,1 0 0 0 0,-1 0 0 0 0,0 0 0 0 0,0 0 0 0 0,1 0 0 0 0,-1 1 0 0 0,0-1 0 0 0,1 0 0 0 0,-1 0 0 0 0,1 1 0 0 0,-1-1 1 0 0,1 1-1 0 0,-1 0 0 0 0,1-1 0 0 0,-1 1 0 0 0,1 0 0 0 0,0 0-30 0 0,77-4-1442 0 0,-79 4 1270 0 0,0 0 23 0 0,5 0-140 0 0,2 0 266 0 0,-7 1 25 0 0,0-1-1 0 0,1 0 1 0 0,-1 1 0 0 0,0-1-1 0 0,0 1 1 0 0,0-1 0 0 0,0 0 0 0 0,0 1-1 0 0,1-1 1 0 0,-1 1 0 0 0,0-1-1 0 0,0 1 1 0 0,0-1 0 0 0,0 1-1 0 0,0-1 1 0 0,0 1 0 0 0,0-1-1 0 0,-1 0 1 0 0,1 1 0 0 0,0-1-1 0 0,0 1 1 0 0,0-1 0 0 0,0 1-1 0 0,-1-1 1 0 0,1 0 0 0 0,0 1-2 0 0,-1 1 6 0 0,1 0 1 0 0,-1 0-1 0 0,0-1 1 0 0,0 1-1 0 0,1 0 1 0 0,-1 0-1 0 0,-1-1 1 0 0,1 1-1 0 0,0 0 1 0 0,0-1-1 0 0,-1 1 1 0 0,1-1-1 0 0,0 0 1 0 0,-1 1-1 0 0,0-1-6 0 0,-1 1 31 0 0,0-1-1 0 0,0 0 0 0 0,1 0 1 0 0,-1 0-1 0 0,0 0 0 0 0,0 0 1 0 0,0-1-1 0 0,0 1 0 0 0,0-1 1 0 0,0 0-1 0 0,0 0 0 0 0,-1 0-30 0 0,-56-3 568 0 0,57 2-748 0 0,-1 1-1 0 0,1 0 1 0 0,0-1 0 0 0,-1 0-1 0 0,1 0 1 0 0,0 0 0 0 0,0 0-1 0 0,0 0 1 0 0,0-1 0 0 0,0 1-1 0 0,0-1 1 0 0,0 0-1 0 0,0 0 1 0 0,1 0 0 0 0,-1 0-1 0 0,0 0 181 0 0,3 1-1057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12.437"/>
    </inkml:context>
    <inkml:brush xml:id="br0">
      <inkml:brushProperty name="width" value="0.2" units="cm"/>
      <inkml:brushProperty name="height" value="0.2" units="cm"/>
    </inkml:brush>
  </inkml:definitions>
  <inkml:trace contextRef="#ctx0" brushRef="#br0">172 42 5265 0 0,'-3'0'80'0'0,"0"-1"-1"0"0,1 0 1 0 0,-1 1-1 0 0,0 0 1 0 0,0 0-1 0 0,1 0 1 0 0,-1 0-1 0 0,0 0 1 0 0,0 0-1 0 0,1 1 1 0 0,-1-1 0 0 0,0 1-1 0 0,1 0 1 0 0,-1 0-1 0 0,0 0 1 0 0,1 0-1 0 0,-1 0 1 0 0,1 1-1 0 0,0-1 1 0 0,-1 1-1 0 0,1-1 1 0 0,0 1-1 0 0,0 0 1 0 0,0 0-80 0 0,-7 6-20 0 0,0-1 0 0 0,1 2 0 0 0,0-1 0 0 0,1 1 0 0 0,-2 3 20 0 0,1-1-27 0 0,1 1 1 0 0,0 0-1 0 0,1 0 1 0 0,0 1 0 0 0,1 0-1 0 0,1 0 1 0 0,0 0 0 0 0,0 0-1 0 0,2 1 1 0 0,-1 5 26 0 0,2-13-12 0 0,0 0 0 0 0,1 0 1 0 0,0-1-1 0 0,0 1 0 0 0,1 0 1 0 0,-1 0-1 0 0,1-1 0 0 0,1 1 0 0 0,-1 0 1 0 0,1-1-1 0 0,0 1 0 0 0,0-1 1 0 0,0 0-1 0 0,1 0 0 0 0,0 0 0 0 0,0 0 1 0 0,0 0-1 0 0,1 0 0 0 0,-1-1 1 0 0,1 0-1 0 0,0 1 0 0 0,1-2 1 0 0,-1 1-1 0 0,0 0 0 0 0,1-1 0 0 0,1 1 12 0 0,10 5-9 0 0,-2-1 6 0 0,0 1 1 0 0,-1-1-1 0 0,0 2 0 0 0,7 7 3 0 0,-19-17 44 0 0,-1 0 40 0 0,0 0 23 0 0,0 0 8 0 0,2 0-79 0 0,0 0-1 0 0,0-1 1 0 0,0 1 0 0 0,0-1-1 0 0,0 0 1 0 0,0 1 0 0 0,0-1 0 0 0,0 0-1 0 0,0 0 1 0 0,0 0 0 0 0,0-1-1 0 0,0 1 1 0 0,0 0 0 0 0,-1-1 0 0 0,1 1-1 0 0,-1-1 1 0 0,1 1 0 0 0,-1-2-36 0 0,27-36 107 0 0,-18 23-128 0 0,2-3-130 0 0,-1 0 1 0 0,0 0-1 0 0,-2-1 0 0 0,0 0 0 0 0,3-15 151 0 0,-8 23 1 0 0,-1 0 1 0 0,0 0-1 0 0,-1 0 1 0 0,0 0-1 0 0,-1 0 0 0 0,0-1 1 0 0,-1 1-1 0 0,-1 0 1 0 0,0-1-1 0 0,-2-10-1 0 0,2 18 36 0 0,-1 0 1 0 0,1 1-1 0 0,-1-1 0 0 0,0 1 1 0 0,0-1-1 0 0,0 1 0 0 0,-1 0 1 0 0,0 0-1 0 0,1 0 0 0 0,-2 0 1 0 0,1 0-1 0 0,0 1 0 0 0,-1-1 0 0 0,1 1 1 0 0,-1 0-1 0 0,0 0 0 0 0,0 0 1 0 0,0 1-1 0 0,-1-1 0 0 0,0 0-36 0 0,-5 0 2 0 0,1-1 0 0 0,-1 1 0 0 0,0 0 0 0 0,0 1 0 0 0,0 0-1 0 0,-1 1 1 0 0,1 0 0 0 0,0 1 0 0 0,-2 0-2 0 0,-10-2-780 0 0,21 2 386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13.158"/>
    </inkml:context>
    <inkml:brush xml:id="br0">
      <inkml:brushProperty name="width" value="0.2" units="cm"/>
      <inkml:brushProperty name="height" value="0.2" units="cm"/>
    </inkml:brush>
  </inkml:definitions>
  <inkml:trace contextRef="#ctx0" brushRef="#br0">0 0 1288 0 0,'28'14'134'0'0,"-27"-13"-112"0"0,0 0-1 0 0,0 0 0 0 0,0 0 0 0 0,0 0 1 0 0,0 0-1 0 0,0 0 0 0 0,0 0 0 0 0,-1 0 0 0 0,1 0 1 0 0,0 0-1 0 0,-1 1 0 0 0,1-1 0 0 0,0 0 1 0 0,-1 1-1 0 0,0-1 0 0 0,1 0 0 0 0,-1 1 1 0 0,0-1-1 0 0,0 0 0 0 0,1 2-21 0 0,7 33 850 0 0,-4-24-552 0 0,-4-11-251 0 0,1 0 0 0 0,-1 0 0 0 0,1 0 0 0 0,-1 1 0 0 0,1-1 0 0 0,-1 0 1 0 0,0 0-1 0 0,0 0 0 0 0,0 1 0 0 0,0-1 0 0 0,0 0 0 0 0,0 0 0 0 0,0 0 0 0 0,0 1 0 0 0,0-1-47 0 0,0 0 84 0 0,-1 1 0 0 0,1-1 1 0 0,0 0-1 0 0,0 0 0 0 0,0 0 1 0 0,0 0-1 0 0,0 0 0 0 0,0 0 0 0 0,1 0 1 0 0,-1 0-1 0 0,0 0 0 0 0,1 0 0 0 0,-1 1 1 0 0,0-1-1 0 0,1 0 0 0 0,-1 0 1 0 0,1-1-1 0 0,-1 1 0 0 0,1 0 0 0 0,0 0 1 0 0,-1 0-1 0 0,1 0 0 0 0,0 0 1 0 0,0-1-1 0 0,0 1-84 0 0,8 11 393 0 0,-7-8-345 0 0,1 1-1 0 0,-1-1 0 0 0,-1 1 1 0 0,1-1-1 0 0,-1 1 0 0 0,1 0 1 0 0,-1 0-1 0 0,-1 0 0 0 0,1 0 1 0 0,-1 0-48 0 0,1-2 13 0 0,0 0 0 0 0,0 0 0 0 0,0 0 0 0 0,0 0 0 0 0,0 0 0 0 0,0 0 1 0 0,1-1-1 0 0,0 1 0 0 0,-1 0 0 0 0,2 0-13 0 0,7 14 29 0 0,-8-14-25 0 0,0 0 0 0 0,1 0-1 0 0,-1 0 1 0 0,1 0 0 0 0,0-1 0 0 0,0 1 0 0 0,-1-1 0 0 0,4 2-4 0 0,12 12-2 0 0,2 1-12 0 0,-16-14 9 0 0,0 0 0 0 0,0 1 1 0 0,0-1-1 0 0,0 1 1 0 0,-1 0-1 0 0,0 0 0 0 0,3 4 5 0 0,-1-2-2 0 0,0 1 0 0 0,0-1-1 0 0,1-1 1 0 0,0 1 0 0 0,0-1-1 0 0,1 0 1 0 0,4 3 2 0 0,14 12-1 0 0,-22-18 51 0 0,0 1 0 0 0,0 0 1 0 0,0 0-1 0 0,0 0 0 0 0,0 0 0 0 0,-1 0 0 0 0,0 0 0 0 0,0 1 1 0 0,0-1-1 0 0,0 1 0 0 0,0 0 0 0 0,0-1 0 0 0,-1 1 0 0 0,0 0 1 0 0,0 0-1 0 0,0 0 0 0 0,0 0 0 0 0,-1 0 0 0 0,1 0 0 0 0,-1 0 1 0 0,0 0-1 0 0,-1 0 0 0 0,1 0 0 0 0,-1 0 0 0 0,1 0 0 0 0,-1 1-50 0 0,-1 10 478 0 0,3-13-414 0 0,-1-1 1 0 0,-1 1-1 0 0,1 0 0 0 0,0 0 0 0 0,0 0 1 0 0,-1 0-1 0 0,1-1 0 0 0,-1 1 0 0 0,1 0 0 0 0,-1 0 1 0 0,0 0-65 0 0,-6 9 169 0 0,0-1-1 0 0,-1 0 1 0 0,0 0 0 0 0,-1-1 0 0 0,0 0 0 0 0,0 0 0 0 0,-1-1 0 0 0,0 0 0 0 0,-11 6-169 0 0,-2-1-794 0 0,0 0 0 0 0,-1-1 0 0 0,0-1 1 0 0,-11 2 793 0 0,14-6-104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1:15:30.631"/>
    </inkml:context>
    <inkml:brush xml:id="br0">
      <inkml:brushProperty name="width" value="0.2" units="cm"/>
      <inkml:brushProperty name="height" value="0.2" units="cm"/>
    </inkml:brush>
  </inkml:definitions>
  <inkml:trace contextRef="#ctx0" brushRef="#br0">694 5 7122,'-6'-2'60,"0"1"1,-1 0-1,1 1 1,-1 0-1,1 0 0,0 0 1,-1 1-1,1 0 1,-1 0-1,1 0 1,0 1-1,0 0 1,0 0-1,0 1 1,0-1-1,0 1 1,1 1-1,-1-1 1,1 1-1,0 0 1,0 0-1,0 1 1,1-1-1,-1 1-60,-13 16-9,1 1 0,0 1 0,2 0 0,1 1 0,0 1 9,11-20 3,-63 126-112,6 3-1,-3 24 110,-5 10-578,49-121 276,-111 248-590,86-212 537</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13.739"/>
    </inkml:context>
    <inkml:brush xml:id="br0">
      <inkml:brushProperty name="width" value="0.2" units="cm"/>
      <inkml:brushProperty name="height" value="0.2" units="cm"/>
    </inkml:brush>
  </inkml:definitions>
  <inkml:trace contextRef="#ctx0" brushRef="#br0">110 333 6593 0 0,'-9'-3'337'0'0,"0"1"0"0"0,0 0 0 0 0,0 0 0 0 0,0 1 0 0 0,-1 0-337 0 0,7 1 16 0 0,0 0 0 0 0,0 0 0 0 0,1 0 0 0 0,-1 0 0 0 0,0 0 0 0 0,0 1 0 0 0,0-1 1 0 0,0 1-1 0 0,0 0 0 0 0,0 0 0 0 0,0 0 0 0 0,1 0 0 0 0,-1 0 0 0 0,0 1 0 0 0,1-1 0 0 0,-1 1 0 0 0,0 1-16 0 0,3-3-45 0 0,-1 0 0 0 0,1 0 1 0 0,0 0-1 0 0,0 0 0 0 0,0 0 0 0 0,0 0 0 0 0,-1 0 0 0 0,1 0 0 0 0,0 1 0 0 0,0-1 1 0 0,0 0-1 0 0,0 0 0 0 0,0 0 0 0 0,0 0 0 0 0,-1 0 0 0 0,1 1 0 0 0,0-1 1 0 0,0 0-1 0 0,0 0 0 0 0,0 0 0 0 0,0 0 0 0 0,0 0 0 0 0,0 1 0 0 0,0-1 0 0 0,0 0 1 0 0,0 0-1 0 0,0 0 0 0 0,0 1 0 0 0,0-1 0 0 0,0 0 0 0 0,0 0 0 0 0,0 0 0 0 0,0 0 1 0 0,0 1-1 0 0,0-1 0 0 0,0 0 0 0 0,0 0 0 0 0,0 0 0 0 0,0 0 0 0 0,0 1 1 0 0,0-1-1 0 0,1 0 0 0 0,-1 0 0 0 0,0 0 0 0 0,0 0 0 0 0,0 1 45 0 0,11 0-719 0 0,16-6 271 0 0,14-9 76 0 0,-1-1 1 0 0,-1-2 0 0 0,5-5 371 0 0,112-66 217 0 0,-68 38-207 0 0,131-66-816 0 0,-183 99 660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16.724"/>
    </inkml:context>
    <inkml:brush xml:id="br0">
      <inkml:brushProperty name="width" value="0.2" units="cm"/>
      <inkml:brushProperty name="height" value="0.2" units="cm"/>
    </inkml:brush>
  </inkml:definitions>
  <inkml:trace contextRef="#ctx0" brushRef="#br0">1 23 2481 0 0,'0'0'404'0'0,"0"0"-84"0"0,0 0-27 0 0,26-4-109 0 0,10-5-1252 0 0,-28 7 747 0 0,-1 0-1 0 0,1 0 0 0 0,0 0 0 0 0,-1 1 1 0 0,7 0 321 0 0,-14 1-120 0 0,0 0-3 0 0,0 0 1 0 0,0 0-16 0 0,0 0 23 0 0,0 0 20 0 0,0 0 5 0 0,-1 10-105 0 0,1-8 212 0 0,-1 0-1 0 0,0 1 1 0 0,0-1-1 0 0,0 0 1 0 0,0 0-1 0 0,0 1 1 0 0,0-1-1 0 0,0 0 1 0 0,-1 0-1 0 0,1 0 1 0 0,-1-1-1 0 0,1 1 1 0 0,-1 0 0 0 0,0 0-1 0 0,0-1 1 0 0,0 1-1 0 0,0-1 1 0 0,0 0-1 0 0,0 0 1 0 0,0 1-1 0 0,-1-1 1 0 0,1 0-1 0 0,0-1 1 0 0,0 1-1 0 0,-1 0-16 0 0,-9 3 355 0 0,8-2 41 0 0,0-1 0 0 0,0 1 1 0 0,0-1-1 0 0,0 0 1 0 0,0 0-1 0 0,-4 0-396 0 0,7-1 487 0 0,1 0-20 0 0,0 0-15 0 0,1-2-392 0 0,0 0 0 0 0,1 0 0 0 0,-1 1 0 0 0,1-1 0 0 0,-1 0 0 0 0,1 1 1 0 0,-1-1-1 0 0,1 1 0 0 0,0 0 0 0 0,0 0 0 0 0,0-1 0 0 0,0 1 0 0 0,0 0 0 0 0,0 1 1 0 0,0-1-1 0 0,0 0 0 0 0,0 1 0 0 0,0-1 0 0 0,1 1-60 0 0,49-14 77 0 0,-51 14-97 0 0,0-1 1 0 0,-1 1 0 0 0,1 0 0 0 0,0 0 0 0 0,0 0 0 0 0,-1 0 0 0 0,1 0 0 0 0,0 0 0 0 0,0 0 0 0 0,-1 0-1 0 0,1 0 1 0 0,0 0 0 0 0,0 0 0 0 0,-1 0 0 0 0,1 0 0 0 0,0 1 0 0 0,0-1 0 0 0,-1 0 0 0 0,1 1-1 0 0,0-1 1 0 0,-1 0 0 0 0,1 1 0 0 0,0-1 0 0 0,-1 1 0 0 0,1-1 0 0 0,-1 1 0 0 0,1-1 0 0 0,-1 1 0 0 0,1-1-1 0 0,-1 1 1 0 0,1 0 0 0 0,-1-1 0 0 0,1 1 0 0 0,-1 0 0 0 0,0-1 0 0 0,1 1 0 0 0,-1 0 0 0 0,0-1-1 0 0,0 1 1 0 0,0 0 0 0 0,0 0 0 0 0,1 0 0 0 0,-1-1 19 0 0,0 2-644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17.752"/>
    </inkml:context>
    <inkml:brush xml:id="br0">
      <inkml:brushProperty name="width" value="0.2" units="cm"/>
      <inkml:brushProperty name="height" value="0.2" units="cm"/>
    </inkml:brush>
  </inkml:definitions>
  <inkml:trace contextRef="#ctx0" brushRef="#br0">443 488 2913 0 0,'16'-12'406'0'0,"10"-7"223"0"0,-1-1 0 0 0,0-1 1 0 0,-2 0-1 0 0,15-19-629 0 0,-9 5 438 0 0,-17 23-299 0 0,-2 0 0 0 0,1-1 1 0 0,-2 0-1 0 0,1 0 0 0 0,-2-1 0 0 0,0-1 0 0 0,2-7-139 0 0,-8 18 32 0 0,-1 1-1 0 0,0-1 1 0 0,0 0-1 0 0,0 0 1 0 0,0 0-1 0 0,-1-1 1 0 0,0 1 0 0 0,0 0-1 0 0,0 0 1 0 0,0 0-1 0 0,0 0 1 0 0,-1 0-1 0 0,0 0 1 0 0,0 0-1 0 0,0 0 1 0 0,-2-3-32 0 0,0 1 15 0 0,0 0 0 0 0,0 1 0 0 0,0 0 1 0 0,-1 0-1 0 0,0 0 0 0 0,0 0 0 0 0,0 1 0 0 0,-1-1 1 0 0,1 1-1 0 0,-4-2-15 0 0,-6-4-4 0 0,-1 1 1 0 0,0 0 0 0 0,-1 1 0 0 0,0 1-1 0 0,0 0 1 0 0,0 1 0 0 0,-11-1 3 0 0,9 2-5 0 0,0 1 1 0 0,0 1 0 0 0,-1 1 0 0 0,1 1 0 0 0,-1 0 0 0 0,0 2-1 0 0,1 0 1 0 0,-1 1 0 0 0,1 0 0 0 0,-16 5 4 0 0,19-2-10 0 0,0-1-1 0 0,1 1 1 0 0,0 1 0 0 0,0 1 0 0 0,0 0-1 0 0,1 1 1 0 0,0 0 0 0 0,1 1 0 0 0,-1 0 0 0 0,2 1-1 0 0,0 1 1 0 0,0 0 0 0 0,-3 4 10 0 0,4-2 35 0 0,1 0 1 0 0,0 1-1 0 0,0 0 1 0 0,1 1-1 0 0,1-1 0 0 0,-1 5-35 0 0,-7 25 594 0 0,-5 24-594 0 0,7-26 209 0 0,10-28-125 0 0,0-1 1 0 0,0 1-1 0 0,1 0 1 0 0,1-1-1 0 0,0 1 1 0 0,1 0-1 0 0,1 0 1 0 0,0 0-1 0 0,1 1-84 0 0,-1-10-5 0 0,0 1 0 0 0,1-1 0 0 0,0 0 0 0 0,0 0 0 0 0,0 0 0 0 0,0 0 1 0 0,1-1-1 0 0,0 1 0 0 0,0-1 0 0 0,0 1 0 0 0,1-1 0 0 0,-1 0 0 0 0,1 0 0 0 0,0 0 0 0 0,0-1 0 0 0,0 0 0 0 0,1 0 0 0 0,-1 0 1 0 0,1 0-1 0 0,0 0 0 0 0,0-1 0 0 0,0 0 0 0 0,0 0 0 0 0,0 0 0 0 0,0-1 0 0 0,0 0 0 0 0,1 0 0 0 0,-1 0 0 0 0,1 0 0 0 0,-1-1 0 0 0,0 0 1 0 0,1 0-1 0 0,-1-1 0 0 0,1 1 0 0 0,-1-1 0 0 0,0 0 0 0 0,0-1 0 0 0,1 1 0 0 0,-1-1 0 0 0,0 0 0 0 0,0 0 0 0 0,3-3 5 0 0,36-20-177 0 0,-2-1-1 0 0,0-3 1 0 0,4-6 177 0 0,113-100-314 0 0,-146 124 305 0 0,22-22-5 0 0,-15 13 97 0 0,2 0 0 0 0,7-3-83 0 0,-22 18 35 0 0,-1 1 0 0 0,1 0 0 0 0,-1 0 1 0 0,1 0-1 0 0,0 1 0 0 0,0 0 0 0 0,1 1 0 0 0,-1 0 0 0 0,1 0 0 0 0,5-1-35 0 0,-12 3 4 0 0,-1 0-1 0 0,1 0 0 0 0,0 0 1 0 0,0 0-1 0 0,-1 0 0 0 0,1 0 1 0 0,0 0-1 0 0,-1 0 1 0 0,1 0-1 0 0,0 0 0 0 0,-1 0 1 0 0,1 0-1 0 0,0 0 0 0 0,-1 1 1 0 0,1-1-1 0 0,0 0 1 0 0,-1 1-1 0 0,1-1 0 0 0,-1 0 1 0 0,1 1-1 0 0,-1-1 0 0 0,1 1 1 0 0,0-1-1 0 0,-1 0 1 0 0,0 1-1 0 0,1 0 0 0 0,-1-1 1 0 0,1 1-1 0 0,-1 0-3 0 0,1 0 9 0 0,-1 1 0 0 0,1-1 0 0 0,-1 1 0 0 0,0-1 0 0 0,0 1 0 0 0,0 0 0 0 0,0-1 0 0 0,0 1 0 0 0,0-1 0 0 0,0 1 0 0 0,0-1 0 0 0,-1 1 0 0 0,1 0-9 0 0,-3 7 51 0 0,1 0-1 0 0,-2-1 1 0 0,1 1-1 0 0,-2 0-50 0 0,4-7 9 0 0,-136 284 703 0 0,115-235-658 0 0,2 1 0 0 0,-8 34-54 0 0,2-7-17 0 0,6-12-2035 0 0,-7 43 2052 0 0,24-93-66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18.531"/>
    </inkml:context>
    <inkml:brush xml:id="br0">
      <inkml:brushProperty name="width" value="0.2" units="cm"/>
      <inkml:brushProperty name="height" value="0.2" units="cm"/>
    </inkml:brush>
  </inkml:definitions>
  <inkml:trace contextRef="#ctx0" brushRef="#br0">329 36 9010 0 0,'-22'-35'811'0'0,"16"34"-950"0"0,3 2 68 0 0,0-1 0 0 0,-1 1-1 0 0,1-1 1 0 0,0 1 0 0 0,0 0 0 0 0,0 1-1 0 0,0-1 1 0 0,0 0 0 0 0,1 1 0 0 0,-1-1 0 0 0,0 1-1 0 0,1 0 1 0 0,-1 0 0 0 0,1 0 0 0 0,-1 0-1 0 0,1 1 1 0 0,0-1 0 0 0,0 0 0 0 0,0 1 0 0 0,0 0-1 0 0,1-1 1 0 0,-2 4 71 0 0,-21 28-2794 0 0,-1-1-1 0 0,-23 23 2795 0 0,15-19-583 0 0,-17 28 583 0 0,45-58 163 0 0,1-2 176 0 0,0 0 0 0 0,1 0-1 0 0,0 0 1 0 0,0 1-1 0 0,0-1 1 0 0,1 1-1 0 0,-1 2-338 0 0,3-7 59 0 0,-1 0-1 0 0,1 0 0 0 0,0 0 1 0 0,0 0-1 0 0,0 0 0 0 0,0 0 1 0 0,0 0-1 0 0,0 0 0 0 0,0 0 1 0 0,1 0-1 0 0,-1-1 0 0 0,0 1 1 0 0,0 0-1 0 0,1 0 0 0 0,-1 0 1 0 0,0 0-1 0 0,1 0 0 0 0,-1-1 1 0 0,1 1-1 0 0,0 0-58 0 0,0 1 26 0 0,0-1-1 0 0,1 0 1 0 0,-1 0 0 0 0,1 0 0 0 0,-1 0-1 0 0,1-1 1 0 0,-1 1 0 0 0,1 0 0 0 0,0 0-1 0 0,-1-1 1 0 0,1 1 0 0 0,0-1 0 0 0,0 0 0 0 0,-1 0-1 0 0,1 1-25 0 0,38 3 248 0 0,35 0-248 0 0,-36-3-45 0 0,36 5 45 0 0,-51-2 5 0 0,-1 0 1 0 0,1 1-1 0 0,-1 1 1 0 0,0 2-1 0 0,-1 0 0 0 0,0 1 1 0 0,2 2-6 0 0,-18-7 1 0 0,1 0 1 0 0,-1 0 0 0 0,0 0 0 0 0,0 0 0 0 0,-1 1 0 0 0,1 0-1 0 0,-1 0 1 0 0,0 1 0 0 0,0-1 0 0 0,-1 1 0 0 0,0 0 0 0 0,0 1-1 0 0,0-1 1 0 0,-1 1 0 0 0,0-1 0 0 0,0 1 0 0 0,0 0-1 0 0,-1 0 1 0 0,0 0 0 0 0,-1 0 0 0 0,1 1 0 0 0,-2-1 0 0 0,1 0-1 0 0,-1 7-1 0 0,1-9 63 0 0,-2 0 0 0 0,1 0 0 0 0,0 1 0 0 0,-1-1 0 0 0,0 0-1 0 0,0 0 1 0 0,-1 0 0 0 0,1 0 0 0 0,-1 0 0 0 0,0 0 0 0 0,0-1-1 0 0,-1 1 1 0 0,0-1 0 0 0,1 1 0 0 0,-2-1 0 0 0,1 0 0 0 0,0 0-1 0 0,-1 0 1 0 0,1 0 0 0 0,-1-1 0 0 0,0 0 0 0 0,-1 0 0 0 0,1 0-1 0 0,0 0 1 0 0,-1 0 0 0 0,-1 0-63 0 0,-100 53 815 0 0,-2-3 0 0 0,-13-2-815 0 0,91-39-1202 0 0,-1-2 1 0 0,0-2-1 0 0,-21 4 1202 0 0,34-10-579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18.963"/>
    </inkml:context>
    <inkml:brush xml:id="br0">
      <inkml:brushProperty name="width" value="0.2" units="cm"/>
      <inkml:brushProperty name="height" value="0.2" units="cm"/>
    </inkml:brush>
  </inkml:definitions>
  <inkml:trace contextRef="#ctx0" brushRef="#br0">0 264 8490 0 0,'10'-8'162'0'0,"1"0"-1"0"0,0 1 1 0 0,1 1 0 0 0,-1 0 0 0 0,1 0 0 0 0,0 1 0 0 0,7-1-162 0 0,23-7 66 0 0,27-2-66 0 0,24-9 48 0 0,-56 12-486 0 0,-1-1 0 0 0,0-3 0 0 0,-1 0 0 0 0,-1-3 0 0 0,-1-1 0 0 0,-1-1 0 0 0,10-10 438 0 0,-27 20-790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21.516"/>
    </inkml:context>
    <inkml:brush xml:id="br0">
      <inkml:brushProperty name="width" value="0.2" units="cm"/>
      <inkml:brushProperty name="height" value="0.2" units="cm"/>
    </inkml:brush>
  </inkml:definitions>
  <inkml:trace contextRef="#ctx0" brushRef="#br0">0 991 4121 0 0,'3'-6'95'0'0,"-1"1"-1"0"0,1-1 1 0 0,1 1 0 0 0,-1-1-1 0 0,1 1 1 0 0,0 0 0 0 0,0 0-1 0 0,0 1 1 0 0,1 0 0 0 0,0-1-1 0 0,0 1 1 0 0,0 1 0 0 0,1-2-95 0 0,16-9 305 0 0,1 1-1 0 0,13-6-304 0 0,-30 16 18 0 0,139-62-783 0 0,51-12 765 0 0,-36 15-1046 0 0,-59 27 850 0 0,1 5 0 0 0,1 4 1 0 0,14 2 195 0 0,112-28 1371 0 0,-99 20-798 0 0,159-47-569 0 0,128-68-2852 0 0,-232 79 2073 0 0,-127 50 762 0 0,2 2 1 0 0,-1 3 0 0 0,2 2-1 0 0,29 1 13 0 0,-9 0 186 0 0,12-5-186 0 0,-64 8-22 0 0,-1 0 0 0 0,0-2 0 0 0,0-1 0 0 0,25-13 22 0 0,-27 10-34 0 0,0-2 26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21.847"/>
    </inkml:context>
    <inkml:brush xml:id="br0">
      <inkml:brushProperty name="width" value="0.2" units="cm"/>
      <inkml:brushProperty name="height" value="0.2" units="cm"/>
    </inkml:brush>
  </inkml:definitions>
  <inkml:trace contextRef="#ctx0" brushRef="#br0">0 2 496 0 0,'13'0'328'0'0,"0"-2"-96"0"0,-7 2 0 0 0,2 0-232 0 0,5 0-96 0 0,-4 2 8 0 0,-5 2-232 0 0,-2 4 8 0 0,0-1-96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23.001"/>
    </inkml:context>
    <inkml:brush xml:id="br0">
      <inkml:brushProperty name="width" value="0.2" units="cm"/>
      <inkml:brushProperty name="height" value="0.2" units="cm"/>
    </inkml:brush>
  </inkml:definitions>
  <inkml:trace contextRef="#ctx0" brushRef="#br0">6 239 5097 0 0,'-1'-1'47'0'0,"1"1"0"0"0,-1-1 0 0 0,1 0 0 0 0,-1 1-1 0 0,1-1 1 0 0,0 1 0 0 0,-1-1 0 0 0,1 0 0 0 0,-1 0 0 0 0,1 1 0 0 0,0-1 0 0 0,0 0 0 0 0,0 0-1 0 0,-1 1 1 0 0,1-1 0 0 0,0 0 0 0 0,0 0 0 0 0,0 0 0 0 0,0 1 0 0 0,0-1 0 0 0,0 0-1 0 0,0 0 1 0 0,1 1 0 0 0,-1-1 0 0 0,0 0 0 0 0,0 0 0 0 0,1 1 0 0 0,-1-1 0 0 0,0 0 0 0 0,1 0-1 0 0,-1 1 1 0 0,1-1 0 0 0,-1 0 0 0 0,1 1 0 0 0,-1-1 0 0 0,1 1 0 0 0,-1-1-47 0 0,29-23 745 0 0,-13 11-463 0 0,-5 4-247 0 0,0 1 0 0 0,0 1 0 0 0,1-1-1 0 0,1 2 1 0 0,-1 0 0 0 0,1 0 0 0 0,0 1 0 0 0,8-2-35 0 0,4-1 0 0 0,1 1 1 0 0,0 1 0 0 0,0 2-1 0 0,22-2 0 0 0,29 2 34 0 0,1 3-34 0 0,-75 1 1 0 0,39 1 172 0 0,-1-2-1 0 0,1-3 1 0 0,-1-1 0 0 0,22-6-173 0 0,55-11 52 0 0,0 6-1 0 0,99-1-51 0 0,-204 16 1 0 0,11 1 63 0 0,1 0 0 0 0,0 2-1 0 0,20 4-63 0 0,0 0 33 0 0,28-5 22 0 0,-72-1-62 0 0,0 0-2 0 0,-1-1 15 0 0,1 1 0 0 0,-1 0-1 0 0,0 0 1 0 0,0 0 0 0 0,0 0 0 0 0,0 0 0 0 0,0 0 0 0 0,1 0-1 0 0,-1 0 1 0 0,0 0 0 0 0,0 0 0 0 0,0 0 0 0 0,0 0 0 0 0,1 0-1 0 0,-1 0 1 0 0,0 0 0 0 0,0 0 0 0 0,0 0 0 0 0,0 0 0 0 0,0 0-1 0 0,1 0 1 0 0,-1 0 0 0 0,0 0 0 0 0,0 0 0 0 0,0 1 0 0 0,0-1-1 0 0,0 0 1 0 0,1 0 0 0 0,-1 0 0 0 0,0 0 0 0 0,0 0 0 0 0,0 0-1 0 0,0 0 1 0 0,0 0 0 0 0,0 1 0 0 0,0-1 0 0 0,0 0 0 0 0,1 0 0 0 0,-1 0-1 0 0,0 0 1 0 0,0 0 0 0 0,0 1-6 0 0,-1 0 15 0 0,1 1-1 0 0,-1 0 1 0 0,0-1-1 0 0,0 1 1 0 0,0-1-1 0 0,0 1 1 0 0,0-1-1 0 0,0 1 1 0 0,0-1 0 0 0,0 1-1 0 0,-1-1 1 0 0,1 0-1 0 0,0 0 1 0 0,-1 0-1 0 0,1 0 1 0 0,-1 0-1 0 0,0 0-14 0 0,-34 19 108 0 0,16-10-75 0 0,-95 64-59 0 0,56-34 85 0 0,-12 3-59 0 0,9-5 323 0 0,-11 11-323 0 0,40-26 132 0 0,-38 28 210 0 0,-15 11 60 0 0,-8 5 14 0 0,59-41-280 0 0,-6 7-21 0 0,3 1-1 0 0,0 2 0 0 0,-10 16-114 0 0,-19 18 34 0 0,57-61-25 0 0,9-9-2 0 0,1 0 1 0 0,0 0 2 0 0,0 0 9 0 0,0 0-8 0 0,0 0-2 0 0,0 0 4 0 0,14-9 3 0 0,-10 6-18 0 0,-1 0 0 0 0,1-1 0 0 0,0 1 0 0 0,-1-1 0 0 0,0 0 0 0 0,0 0 0 0 0,0 0 0 0 0,-1 0 0 0 0,1-1-1 0 0,-1 1 1 0 0,0-1 0 0 0,0 1 0 0 0,-1-1 0 0 0,1 0 0 0 0,-1 0 0 0 0,0 0 0 0 0,-1 1 0 0 0,1-1 0 0 0,-1 0 0 0 0,0 0 0 0 0,0 0 0 0 0,0 0-1 0 0,-1 0 1 0 0,1 0 0 0 0,-1 0 0 0 0,-1 0 0 0 0,1 0 0 0 0,-1 1 0 0 0,1-1 0 0 0,-1 0 0 0 0,-1 1 0 0 0,1 0 0 0 0,-1-1 0 0 0,1 1 2 0 0,-13-14-10 0 0,8 11-13 0 0,1 0 0 0 0,0-1-1 0 0,0 0 1 0 0,0 0 0 0 0,1-1-1 0 0,0 1 1 0 0,1-1 0 0 0,0 0-1 0 0,0-1 1 0 0,0-3 23 0 0,-8-39-79 0 0,-4-17 162 0 0,12 20 82 0 0,-2-18 55 0 0,5 65-218 0 0,0-7 13 0 0,-1 0 0 0 0,1 1-1 0 0,-2 0 1 0 0,1 0 0 0 0,-1-1 0 0 0,0 1-1 0 0,-1 1 1 0 0,0-1 0 0 0,0 0 0 0 0,-5-5-15 0 0,5 10-4 0 0,3 2-68 0 0,0 1 0 0 0,0-1 1 0 0,0 1-1 0 0,1 0 1 0 0,-1-1-1 0 0,0 1 1 0 0,0 0-1 0 0,0 0 0 0 0,0 0 1 0 0,0-1-1 0 0,0 1 1 0 0,0 0-1 0 0,1 0 1 0 0,-1 0-1 0 0,0 1 0 0 0,0-1 1 0 0,0 0-1 0 0,0 0 1 0 0,0 0-1 0 0,0 1 0 0 0,1-1 1 0 0,-1 0-1 0 0,0 1 1 0 0,0-1-1 0 0,0 1 1 0 0,1-1-1 0 0,-1 1 0 0 0,0-1 1 0 0,1 1-1 0 0,-1 0 1 0 0,0-1-1 0 0,1 1 1 0 0,-1 0-1 0 0,1-1 0 0 0,-1 1 1 0 0,1 0-1 0 0,-1 0 1 0 0,1 0-1 0 0,-1-1 0 0 0,1 1 1 0 0,0 0-1 0 0,0 0 1 0 0,-1 0-1 0 0,1 0 1 0 0,0 0-1 0 0,0-1 0 0 0,0 1 1 0 0,0 0-1 0 0,0 0 1 0 0,0 0-1 0 0,0 0 1 0 0,0 0-1 0 0,0 0 0 0 0,1 0 1 0 0,-1 0 71 0 0,28 29-2623 0 0,-21-23 2177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25.523"/>
    </inkml:context>
    <inkml:brush xml:id="br0">
      <inkml:brushProperty name="width" value="0.2" units="cm"/>
      <inkml:brushProperty name="height" value="0.2" units="cm"/>
    </inkml:brush>
  </inkml:definitions>
  <inkml:trace contextRef="#ctx0" brushRef="#br0">0 289 208 0 0,'14'-6'176'0'0,"1"0"-1"0"0,-1 1 1 0 0,1 0-1 0 0,0 1 1 0 0,3 0-176 0 0,19-5 356 0 0,185-67 1229 0 0,-61 20-1170 0 0,-123 44-336 0 0,65-22 1033 0 0,0 4 0 0 0,70-8-1112 0 0,-163 37 113 0 0,0 0 0 0 0,0 0-1 0 0,0 1 1 0 0,8 0-113 0 0,-16 0 28 0 0,0 0 0 0 0,1 0 0 0 0,-1 1 0 0 0,0-1 0 0 0,1 1 0 0 0,-1-1 0 0 0,0 1 0 0 0,0 0 0 0 0,0 0 0 0 0,0 0 0 0 0,0 0 0 0 0,0 0 0 0 0,0 0 0 0 0,0 1 0 0 0,0-1 0 0 0,0 1 0 0 0,-1-1 0 0 0,1 1 0 0 0,-1-1 0 0 0,1 1 0 0 0,-1 0 0 0 0,0 0 0 0 0,2 2-28 0 0,2 7 43 0 0,-4-9-44 0 0,0 0-1 0 0,0 0 1 0 0,0 1-1 0 0,0-1 1 0 0,0 0 0 0 0,0 1-1 0 0,-1-1 1 0 0,1 1-1 0 0,-1-1 1 0 0,0 1-1 0 0,1-1 1 0 0,-1 1 0 0 0,0-1-1 0 0,-1 1 1 0 0,1-1-1 0 0,0 1 1 0 0,-1-1-1 0 0,0 2 2 0 0,-2 6-40 0 0,-1-1 0 0 0,-1 1 0 0 0,1-1 0 0 0,-2 0 0 0 0,-1 2 40 0 0,-8 15 15 0 0,-42 53 25 0 0,40-51-43 0 0,9-17-8 0 0,1 1-1 0 0,0-1 1 0 0,-1 7 11 0 0,2-7-15 0 0,0 0 1 0 0,0 0 0 0 0,-1 0-1 0 0,-7 7 15 0 0,6-7-18 0 0,0 1 0 0 0,1-1 0 0 0,-6 12 18 0 0,2-1-3 0 0,-1-2 0 0 0,-13 18 3 0 0,-12 20 30 0 0,-2 6 8 0 0,20-34-20 0 0,1 0 0 0 0,0 4-18 0 0,-103 198-1107 0 0,109-209 811 0 0,-33 52-863 0 0,-11 9 1159 0 0,26-40 281 0 0,25-36-127 0 0,-1 0 1 0 0,2 1-1 0 0,-1-1 1 0 0,1 1-1 0 0,1 0 0 0 0,-1 0 1 0 0,1 0-1 0 0,1 0 1 0 0,0 1-1 0 0,0-1 1 0 0,1 1-1 0 0,0 1-154 0 0,1-10 18 0 0,1 0 0 0 0,-1 0 0 0 0,0 0 0 0 0,0 0 0 0 0,1-1 0 0 0,-1 1 0 0 0,0 0 0 0 0,1 0 0 0 0,-1 0 0 0 0,1 0 0 0 0,0 0 0 0 0,-1-1 0 0 0,1 1 0 0 0,-1 0 0 0 0,1 0 0 0 0,0-1 0 0 0,0 1 0 0 0,-1 0 0 0 0,1-1 0 0 0,0 1 0 0 0,0-1 0 0 0,0 1-1 0 0,0-1 1 0 0,0 0 0 0 0,0 1 0 0 0,0-1 0 0 0,0 0 0 0 0,-1 0 0 0 0,1 1 0 0 0,0-1 0 0 0,0 0 0 0 0,0 0 0 0 0,0 0 0 0 0,0 0 0 0 0,0 0 0 0 0,0 0 0 0 0,1-1-18 0 0,40-4 323 0 0,-40 4-304 0 0,48-12 123 0 0,-1-2-1 0 0,9-6-141 0 0,39-12 31 0 0,-38 15-30 0 0,80-23 6 0 0,10 5-1 0 0,-60 15 5 0 0,-50 11-4 0 0,0 2 1 0 0,13-1-8 0 0,-13 3-274 0 0,-17 3-433 0 0,0 0 1 0 0,14 1 706 0 0,-30 2-108 0 0,0 0 0 0 0,0 0 1 0 0,0 1-1 0 0,-1 0 0 0 0,1 0 0 0 0,0 1 0 0 0,-1-1 0 0 0,1 1 0 0 0,-1 0 1 0 0,1 1-1 0 0,-1-1 0 0 0,1 1 108 0 0,3 5-1004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26.113"/>
    </inkml:context>
    <inkml:brush xml:id="br0">
      <inkml:brushProperty name="width" value="0.2" units="cm"/>
      <inkml:brushProperty name="height" value="0.2" units="cm"/>
    </inkml:brush>
  </inkml:definitions>
  <inkml:trace contextRef="#ctx0" brushRef="#br0">3 239 4945 0 0,'0'-1'35'0'0,"-1"0"0"0"0,1 0 1 0 0,-1 0-1 0 0,1 0 0 0 0,0-1 0 0 0,0 1 0 0 0,0 0 1 0 0,-1 0-1 0 0,1 0 0 0 0,0 0 0 0 0,0-1 0 0 0,1 1 1 0 0,-1 0-1 0 0,0 0 0 0 0,0 0 0 0 0,1 0 0 0 0,-1 0 1 0 0,0-1-1 0 0,1 1 0 0 0,-1 0 0 0 0,1 0 0 0 0,-1 0 1 0 0,1 0-1 0 0,0 0 0 0 0,0 0 0 0 0,-1 0 0 0 0,1 1 1 0 0,0-1-1 0 0,0 0 0 0 0,0 0 0 0 0,0 0-35 0 0,6-4 134 0 0,-1 0 0 0 0,1 1 0 0 0,1-1 0 0 0,3-1-134 0 0,11-6 156 0 0,6-6-138 0 0,1 1 0 0 0,1 2 0 0 0,0 0 0 0 0,20-4-18 0 0,-26 11 0 0 0,0 1 1 0 0,0 2-1 0 0,1 0 0 0 0,0 2 1 0 0,17 0-1 0 0,36 1 0 0 0,13 5 0 0 0,18 0-53 0 0,-23-4-535 0 0,0-4 0 0 0,0-3 0 0 0,59-16 588 0 0,-99 15-299 0 0,1 0 230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02.919"/>
    </inkml:context>
    <inkml:brush xml:id="br0">
      <inkml:brushProperty name="width" value="0.2" units="cm"/>
      <inkml:brushProperty name="height" value="0.2" units="cm"/>
    </inkml:brush>
  </inkml:definitions>
  <inkml:trace contextRef="#ctx0" brushRef="#br0">449 1 9794 0 0,'-10'4'77'0'0,"1"0"0"0"0,-1 1 0 0 0,1 1 0 0 0,0-1 0 0 0,0 2 0 0 0,1-1 0 0 0,0 1 0 0 0,0 0-1 0 0,0 0 1 0 0,1 1 0 0 0,1 0 0 0 0,-1 1 0 0 0,1 0 0 0 0,0 0 0 0 0,1 0 0 0 0,0 0 0 0 0,1 1 0 0 0,0 0 0 0 0,-1 1-77 0 0,-18 55-51 0 0,3 0 1 0 0,-7 49 50 0 0,-18 140-421 0 0,29-151 232 0 0,-129 584-179 0 0,134-644-1044 0 0,3 1 1 0 0,-2 39 1411 0 0,10-69-219 0 0,3-5-347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1:15:31.428"/>
    </inkml:context>
    <inkml:brush xml:id="br0">
      <inkml:brushProperty name="width" value="0.2" units="cm"/>
      <inkml:brushProperty name="height" value="0.2" units="cm"/>
    </inkml:brush>
  </inkml:definitions>
  <inkml:trace contextRef="#ctx0" brushRef="#br0">6 14 10610,'-6'-13'824,"6"13"-664,0 0-88,0 0 153,23 1-297,-1 9-753,3 3 785,9 2-208,-1-2-88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26.898"/>
    </inkml:context>
    <inkml:brush xml:id="br0">
      <inkml:brushProperty name="width" value="0.2" units="cm"/>
      <inkml:brushProperty name="height" value="0.2" units="cm"/>
    </inkml:brush>
  </inkml:definitions>
  <inkml:trace contextRef="#ctx0" brushRef="#br0">23 59 2625 0 0,'-22'0'3674'0'0,"22"0"-2753"0"0,0 0-311 0 0,0 0-149 0 0,0 0-142 0 0,0 0-67 0 0,3-8 197 0 0,2 6-404 0 0,-1 0 0 0 0,1 0-1 0 0,0 0 1 0 0,0 1 0 0 0,0 0 0 0 0,0 0-1 0 0,0 0 1 0 0,3 0-45 0 0,13-3 44 0 0,36-7-826 0 0,1 1 0 0 0,-1 4 0 0 0,8 1 782 0 0,174 4-5281 0 0,-208 2 5113 0 0,0 4-126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27.321"/>
    </inkml:context>
    <inkml:brush xml:id="br0">
      <inkml:brushProperty name="width" value="0.2" units="cm"/>
      <inkml:brushProperty name="height" value="0.2" units="cm"/>
    </inkml:brush>
  </inkml:definitions>
  <inkml:trace contextRef="#ctx0" brushRef="#br0">0 34 7770 0 0,'1'-1'101'0'0,"-1"0"0"0"0,0 1 0 0 0,1-1 0 0 0,-1 0 0 0 0,0 0 1 0 0,1 0-1 0 0,0 1 0 0 0,-1-1 0 0 0,1 0 0 0 0,-1 1 0 0 0,1-1 1 0 0,0 0-1 0 0,-1 1 0 0 0,1-1 0 0 0,0 1 0 0 0,0-1 0 0 0,-1 1 1 0 0,1-1-1 0 0,0 1 0 0 0,0 0 0 0 0,0-1 0 0 0,0 1 0 0 0,-1 0 1 0 0,1 0-1 0 0,0 0 0 0 0,0-1 0 0 0,0 1 0 0 0,0 0-101 0 0,30-3-106 0 0,-29 3 195 0 0,56-4-170 0 0,208-7-583 0 0,-175 11 303 0 0,83 11 361 0 0,46 13-2215 0 0,-181-20 2137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46.419"/>
    </inkml:context>
    <inkml:brush xml:id="br0">
      <inkml:brushProperty name="width" value="0.2" units="cm"/>
      <inkml:brushProperty name="height" value="0.2" units="cm"/>
    </inkml:brush>
  </inkml:definitions>
  <inkml:trace contextRef="#ctx0" brushRef="#br0">287 0 3385 0 0,'0'0'1107'0'0,"0"0"-255"0"0,0 0-60 0 0,0 0-16 0 0,0 0-605 0 0,0 0-156 0 0,0 6 25 0 0,-1 34-6 0 0,-2 0 0 0 0,-2-1 1 0 0,-1 0-1 0 0,-2 0 1 0 0,-2 0-1 0 0,-3 5-34 0 0,-20 52 34 0 0,-40 83-34 0 0,43-118-13 0 0,12-26-51 0 0,1 1 0 0 0,1 1-1 0 0,3 1 1 0 0,-4 15 64 0 0,8-18-267 0 0,5-21-31 0 0,1 1 0 0 0,0 0 1 0 0,1-1-1 0 0,0 1 0 0 0,1 2 298 0 0,1 11-711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47.104"/>
    </inkml:context>
    <inkml:brush xml:id="br0">
      <inkml:brushProperty name="width" value="0.2" units="cm"/>
      <inkml:brushProperty name="height" value="0.2" units="cm"/>
    </inkml:brush>
  </inkml:definitions>
  <inkml:trace contextRef="#ctx0" brushRef="#br0">0 33 5593 0 0,'0'0'430'0'0,"0"0"-322"0"0,0 0-26 0 0,0 0 97 0 0,0 0 5 0 0,2-2-155 0 0,0 0-25 0 0,0 1-1 0 0,-1-1 0 0 0,1 1 0 0 0,0 0 0 0 0,1 0 1 0 0,-1 0-1 0 0,0 0 0 0 0,0 0 0 0 0,0 1 0 0 0,1-1 0 0 0,-1 0 1 0 0,0 1-1 0 0,2 0-3 0 0,41-5 76 0 0,-13 2-68 0 0,-19 0-2 0 0,36-3 18 0 0,-48 6 28 0 0,-1 0 22 0 0,0 0 3 0 0,0 0 43 0 0,4 2 174 0 0,-3-1-281 0 0,0 0 1 0 0,-1 0 0 0 0,1 0 0 0 0,0-1-1 0 0,-1 1 1 0 0,1 0 0 0 0,-1 0-1 0 0,1 0 1 0 0,-1 0 0 0 0,0 0 0 0 0,1 0-1 0 0,-1 0 1 0 0,0 0 0 0 0,1 0 0 0 0,-1 0-1 0 0,0 1 1 0 0,0-1 0 0 0,0 0 0 0 0,0 0-1 0 0,0 0 1 0 0,0 0 0 0 0,-1 0-1 0 0,1 0 1 0 0,0 1-14 0 0,-2 2 48 0 0,0 0 1 0 0,1 0-1 0 0,-1 0 0 0 0,-1 0 0 0 0,1 0 0 0 0,-2 2-48 0 0,-8 9 34 0 0,1-1 0 0 0,-2 0-1 0 0,0 0 1 0 0,-1-2-1 0 0,0 0 1 0 0,-4 3-34 0 0,18-15-29 0 0,0 0 1 0 0,0 0 0 0 0,0 0-1 0 0,-1 0 1 0 0,1 0-1 0 0,0-1 1 0 0,0 1-1 0 0,0 0 1 0 0,0 0 0 0 0,0 0-1 0 0,0 0 1 0 0,0 0-1 0 0,0 0 1 0 0,0 0 0 0 0,0 0-1 0 0,0 0 1 0 0,0 0-1 0 0,0 0 1 0 0,0 0 0 0 0,0 0-1 0 0,0 0 1 0 0,0 0-1 0 0,0 0 1 0 0,0 0-1 0 0,0 0 1 0 0,0 0 0 0 0,0 0-1 0 0,0 0 1 0 0,0 0-1 0 0,0 0 1 0 0,0 0 0 0 0,-1 0-1 0 0,1 0 1 0 0,0 0-1 0 0,0 0 1 0 0,0 0 0 0 0,0 0-1 0 0,0 0 1 0 0,0 0-1 0 0,0 0 1 0 0,0 0-1 0 0,0 0 1 0 0,0 0 0 0 0,0 0-1 0 0,0 0 1 0 0,0 0-1 0 0,0 0 29 0 0,5-9-828 0 0,10-12-600 0 0,-3 6 311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47.851"/>
    </inkml:context>
    <inkml:brush xml:id="br0">
      <inkml:brushProperty name="width" value="0.2" units="cm"/>
      <inkml:brushProperty name="height" value="0.2" units="cm"/>
    </inkml:brush>
  </inkml:definitions>
  <inkml:trace contextRef="#ctx0" brushRef="#br0">235 0 9642 0 0,'-31'44'408'0'0,"22"-33"-414"0"0,1-1 0 0 0,1 2 0 0 0,-1-1 0 0 0,2 1-1 0 0,-5 10 7 0 0,-10 41-3060 0 0,-12 54 3060 0 0,-5 14-2221 0 0,18-72 3555 0 0,-6 42-1334 0 0,24-87 127 0 0,1 1 0 0 0,0-1-1 0 0,1 0 1 0 0,0 0 0 0 0,2 0 0 0 0,-1 0-1 0 0,2 0 1 0 0,0 0 0 0 0,2 5-127 0 0,0 0 38 0 0,1 0 1 0 0,2-1-1 0 0,0 0 0 0 0,0 0 1 0 0,2-1-1 0 0,5 7-38 0 0,-11-18 44 0 0,1 0 1 0 0,0-1-1 0 0,0 0 0 0 0,1 0 1 0 0,-1 0-1 0 0,1 0 1 0 0,0-1-1 0 0,1 0 0 0 0,-1 0 1 0 0,0-1-1 0 0,1 0 0 0 0,0 0 1 0 0,0 0-1 0 0,0-1 0 0 0,0 0 1 0 0,0 0-1 0 0,1-1 1 0 0,0 0-45 0 0,1 0 79 0 0,1 0 1 0 0,-1-1 0 0 0,1 0 0 0 0,0 0 0 0 0,-1-1 0 0 0,1-1-1 0 0,-1 1 1 0 0,0-2 0 0 0,1 1 0 0 0,-1-1 0 0 0,0 0-1 0 0,0-1 1 0 0,6-4-80 0 0,34-19 97 0 0,-21 13-306 0 0,-1-1 0 0 0,-1-2 0 0 0,0-1 1 0 0,-1 0-1 0 0,-1-2 0 0 0,5-6 209 0 0,-16 12-253 0 0,-1-1 0 0 0,0 1 0 0 0,-1-2 0 0 0,-1 0-1 0 0,1-2 254 0 0,-7 10-5 0 0,0 0-1 0 0,0 0 0 0 0,-1-1 1 0 0,0 1-1 0 0,-1-1 0 0 0,1 1 1 0 0,-2-1-1 0 0,1 0 0 0 0,-1 0 1 0 0,-1 1-1 0 0,0-1 0 0 0,0-1 6 0 0,0 8 24 0 0,0 0-1 0 0,0 1 0 0 0,-1-1 0 0 0,1 0 0 0 0,0 1 0 0 0,-1-1 0 0 0,0 0 0 0 0,1 1 0 0 0,-1-1 0 0 0,0 0 0 0 0,0 1 0 0 0,1-1 0 0 0,-1 1 0 0 0,-1 0 0 0 0,1-1 0 0 0,0 1 1 0 0,0 0-1 0 0,0 0 0 0 0,-1-1 0 0 0,1 1 0 0 0,-1 0-23 0 0,-1-1 22 0 0,0 1 1 0 0,0 0 0 0 0,0 0-1 0 0,1 0 1 0 0,-1 0 0 0 0,0 1-1 0 0,0-1 1 0 0,0 1 0 0 0,0 0-1 0 0,0 0 1 0 0,0 0 0 0 0,-1 0-23 0 0,-7 1 25 0 0,-1 1 1 0 0,0 0 0 0 0,1 1 0 0 0,-1 0 0 0 0,-9 5-26 0 0,-18 8 21 0 0,0 2 1 0 0,2 2-1 0 0,0 1 0 0 0,1 2 0 0 0,2 2 1 0 0,-16 14-22 0 0,7-1-412 0 0,2 1 1 0 0,1 2 0 0 0,2 2-1 0 0,-17 27 412 0 0,45-56-284 0 0,1 0-1 0 0,-8 15 285 0 0,5-3-347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48.551"/>
    </inkml:context>
    <inkml:brush xml:id="br0">
      <inkml:brushProperty name="width" value="0.2" units="cm"/>
      <inkml:brushProperty name="height" value="0.2" units="cm"/>
    </inkml:brush>
  </inkml:definitions>
  <inkml:trace contextRef="#ctx0" brushRef="#br0">222 9 7202 0 0,'-6'-2'406'0'0,"1"1"-99"0"0,1 0 0 0 0,-1-1 0 0 0,0 2-1 0 0,1-1 1 0 0,-1 0 0 0 0,0 1-1 0 0,0 0 1 0 0,1 0 0 0 0,-1 0 0 0 0,-2 1-307 0 0,6 0-5 0 0,0 1-1 0 0,0-1 1 0 0,1 0 0 0 0,-1 0 0 0 0,0 1 0 0 0,1-1 0 0 0,-1 1 0 0 0,1-1 0 0 0,0 0 0 0 0,-1 1-1 0 0,1-1 1 0 0,0 1 0 0 0,0-1 0 0 0,0 1 0 0 0,0-1 0 0 0,0 1 0 0 0,0-1 0 0 0,0 1 0 0 0,1-1 0 0 0,-1 1-1 0 0,0-1 1 0 0,1 1 5 0 0,0 8-26 0 0,-2 11-82 0 0,0-1-1 0 0,-2 1 1 0 0,0-1-1 0 0,-1 0 1 0 0,-1 0-1 0 0,-1 0 1 0 0,-1-1 0 0 0,-1 0-1 0 0,0 0 1 0 0,-1 0-1 0 0,-1-1 1 0 0,-1-1 0 0 0,-1 0-1 0 0,-3 4 109 0 0,-25 33-49 0 0,38-52 31 0 0,0 1 0 0 0,0 0 1 0 0,1-1-1 0 0,0 1 0 0 0,-1 0 0 0 0,1 0 1 0 0,0 0-1 0 0,0 0 0 0 0,1 0 1 0 0,-1 0-1 0 0,1 0 0 0 0,-1 0 0 0 0,1 0 1 0 0,0 0-1 0 0,0 0 0 0 0,0 1 0 0 0,1-1 1 0 0,-1 0-1 0 0,1 0 0 0 0,0 0 0 0 0,-1 0 1 0 0,1 0-1 0 0,1 0 0 0 0,-1-1 0 0 0,0 1 1 0 0,1 0-1 0 0,-1 0 0 0 0,1-1 1 0 0,0 1-1 0 0,0-1 0 0 0,0 0 0 0 0,0 1 1 0 0,0-1-1 0 0,1 0 0 0 0,-1 0 0 0 0,1 0 1 0 0,-1-1-1 0 0,1 1 0 0 0,0-1 0 0 0,0 1 18 0 0,11 3-77 0 0,0-1 0 0 0,0 0 0 0 0,1-1 0 0 0,-1 0 0 0 0,0-1-1 0 0,4-1 78 0 0,4 2-39 0 0,-1 0-1 0 0,11 3 40 0 0,-6 3 118 0 0,-1 0 0 0 0,7 5-118 0 0,-12-5 165 0 0,1-1 0 0 0,0 0 1 0 0,19 3-166 0 0,3-2-19 0 0,1-2 1 0 0,-1-2 0 0 0,1-1-1 0 0,22-3 19 0 0,-12-5-2647 0 0,34-7 2647 0 0,-57 6-944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48.954"/>
    </inkml:context>
    <inkml:brush xml:id="br0">
      <inkml:brushProperty name="width" value="0.2" units="cm"/>
      <inkml:brushProperty name="height" value="0.2" units="cm"/>
    </inkml:brush>
  </inkml:definitions>
  <inkml:trace contextRef="#ctx0" brushRef="#br0">295 0 7394 0 0,'-6'4'205'0'0,"1"0"-1"0"0,0 1 1 0 0,0-1 0 0 0,1 1 0 0 0,-1 0 0 0 0,1 1 0 0 0,0-1 0 0 0,1 1 0 0 0,-1-1 0 0 0,1 1 0 0 0,0 0 0 0 0,-1 4-205 0 0,-6 15 316 0 0,1 1 0 0 0,-2 10-316 0 0,10-30 5 0 0,-46 184-99 0 0,-9 119 94 0 0,55-304-10 0 0,-51 226-888 0 0,8-42-2553 0 0,38-155 2304 0 0,3-2-182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49.688"/>
    </inkml:context>
    <inkml:brush xml:id="br0">
      <inkml:brushProperty name="width" value="0.2" units="cm"/>
      <inkml:brushProperty name="height" value="0.2" units="cm"/>
    </inkml:brush>
  </inkml:definitions>
  <inkml:trace contextRef="#ctx0" brushRef="#br0">391 1 7954 0 0,'-11'6'251'0'0,"-1"1"1"0"0,1 0 0 0 0,0 1 0 0 0,1 0-1 0 0,0 1 1 0 0,0 0 0 0 0,1 1 0 0 0,0 0 0 0 0,-1 3-252 0 0,-37 57-104 0 0,-5 15 104 0 0,19-28-486 0 0,-2-2-1 0 0,-26 28 487 0 0,18-26-108 0 0,41-55 105 0 0,1-1 0 0 0,-1 1-1 0 0,1-1 1 0 0,0 1-1 0 0,0 0 1 0 0,-1 0 0 0 0,1-1-1 0 0,0 1 1 0 0,1 0 0 0 0,-1 0-1 0 0,0 0 1 0 0,0 0 0 0 0,1 0-1 0 0,-1 0 1 0 0,1 0 0 0 0,0 0-1 0 0,0 0 1 0 0,-1 1 3 0 0,2-2-2 0 0,-1 0 0 0 0,1 1 0 0 0,-1-1 0 0 0,1 0 0 0 0,0 0 0 0 0,-1 1 0 0 0,1-1 0 0 0,0 0 0 0 0,0 0 0 0 0,0 0 0 0 0,0 0 1 0 0,0 0-1 0 0,0 0 0 0 0,0 0 0 0 0,0 0 0 0 0,0-1 0 0 0,0 1 0 0 0,1 0 0 0 0,-1-1 0 0 0,0 1 0 0 0,0-1 0 0 0,1 1 0 0 0,-1-1 0 0 0,0 1 0 0 0,1-1 0 0 0,-1 0 1 0 0,1 0-1 0 0,-1 0 2 0 0,27 4-92 0 0,-1-1 0 0 0,1-2 0 0 0,0-1 0 0 0,-1-1 0 0 0,1-1 0 0 0,6-2 92 0 0,14-1-618 0 0,16 2 618 0 0,-26 3-22 0 0,0 1 1 0 0,0 2-1 0 0,12 4 22 0 0,-36-5 147 0 0,0 2 0 0 0,0 0 0 0 0,-1 0 0 0 0,1 1 0 0 0,-1 1 0 0 0,0 0 0 0 0,-1 1 0 0 0,0 1-1 0 0,0 0 1 0 0,5 4-147 0 0,-12-9 29 0 0,-1 1 0 0 0,1 0-1 0 0,-1 0 1 0 0,1 1 0 0 0,-1-1 0 0 0,0 1-1 0 0,-1 0 1 0 0,1 0 0 0 0,-1 0 0 0 0,0 0-1 0 0,0 1 1 0 0,-1-1 0 0 0,0 1 0 0 0,0 0-1 0 0,0 0 1 0 0,0-1 0 0 0,-1 1-1 0 0,0 0 1 0 0,-1 0 0 0 0,1 1 0 0 0,-1-1-1 0 0,0 5-28 0 0,-1-6 10 0 0,0 5 17 0 0,-1 1-1 0 0,0 0 0 0 0,-1-1 1 0 0,0 0-1 0 0,0 1 0 0 0,-1-1 1 0 0,0 0-1 0 0,-1-1 0 0 0,-3 5-26 0 0,-8 7 58 0 0,0 0 0 0 0,-2-2 0 0 0,0 0 0 0 0,-1-1 0 0 0,-1-1 0 0 0,-3 1-58 0 0,6-5-41 0 0,1-1 0 0 0,-1-1 1 0 0,-1-1-1 0 0,0 0 0 0 0,-1-2 0 0 0,0 0 0 0 0,-19 6 41 0 0,20-9-784 0 0,0-1 0 0 0,0-1 1 0 0,0 0-1 0 0,0-2 0 0 0,-12 1 784 0 0,22-3-542 0 0,0-2 420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50.093"/>
    </inkml:context>
    <inkml:brush xml:id="br0">
      <inkml:brushProperty name="width" value="0.2" units="cm"/>
      <inkml:brushProperty name="height" value="0.2" units="cm"/>
    </inkml:brush>
  </inkml:definitions>
  <inkml:trace contextRef="#ctx0" brushRef="#br0">1 278 3969 0 0,'0'-4'263'0'0,"1"1"0"0"0,0-1 0 0 0,0 1 0 0 0,0-1 0 0 0,1 1 1 0 0,-1-1-1 0 0,1 1 0 0 0,0 0 0 0 0,0 0 0 0 0,0 0 0 0 0,0 0 0 0 0,0 0 0 0 0,1 0 0 0 0,-1 1 1 0 0,1-1-1 0 0,0 1 0 0 0,0-1 0 0 0,0 1 0 0 0,2-1-263 0 0,6-3 354 0 0,1 1 1 0 0,0 0-1 0 0,-1 1 1 0 0,2 0-1 0 0,1 0-354 0 0,20-6-68 0 0,114-35 155 0 0,-85 28-819 0 0,-2-3 0 0 0,0-2 0 0 0,19-12 732 0 0,-40 14-828 0 0,2-1-170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25:54.963"/>
    </inkml:context>
    <inkml:brush xml:id="br0">
      <inkml:brushProperty name="width" value="0.2" units="cm"/>
      <inkml:brushProperty name="height" value="0.2" units="cm"/>
    </inkml:brush>
  </inkml:definitions>
  <inkml:trace contextRef="#ctx0" brushRef="#br0">586 33 3449 0 0,'-2'-5'638'0'0,"0"1"1"0"0,-1 0-1 0 0,0 0 1 0 0,0 0 0 0 0,0 0-1 0 0,-2-3-638 0 0,4 7 623 0 0,1 0-56 0 0,0 0-19 0 0,0 0-119 0 0,0 0-138 0 0,0 0-60 0 0,0 0-43 0 0,0 0-119 0 0,0 0-34 0 0,-4 9-33 0 0,4-8-3 0 0,0-1 0 0 0,0 0 0 0 0,-1 1 0 0 0,1-1 0 0 0,0 0 0 0 0,0 1 1 0 0,-1-1-1 0 0,1 1 0 0 0,0-1 0 0 0,0 1 0 0 0,0-1 0 0 0,0 0 0 0 0,0 1 0 0 0,0-1 0 0 0,0 1 0 0 0,0-1 0 0 0,0 1 0 0 0,0-1 1 0 0,0 0-1 0 0,0 1 0 0 0,0-1 0 0 0,0 1 0 0 0,0-1 0 0 0,0 1 0 0 0,0-1 0 0 0,1 0 0 0 0,-1 1 0 0 0,0-1 0 0 0,0 1 1 0 0,1-1 0 0 0,2 11-44 0 0,1 0 0 0 0,-1 1 0 0 0,-1-1 0 0 0,0 1 0 0 0,0-1 0 0 0,-1 1 0 0 0,-1 0 1 0 0,0-1-1 0 0,0 1 0 0 0,-1 0 0 0 0,-1-1 0 0 0,-2 12 44 0 0,-6 17-161 0 0,-2 0 0 0 0,-16 36 161 0 0,-12 23 16 0 0,-4-2-1 0 0,-5-2 0 0 0,-4-2 1 0 0,-20 20-16 0 0,66-102 2 0 0,0-1 1 0 0,-1 0-1 0 0,0 0 1 0 0,-1-1-1 0 0,0 0 1 0 0,-1-1 0 0 0,0 0-1 0 0,0-1 1 0 0,-1 1-3 0 0,5-5 7 0 0,0 0 1 0 0,-1 0 0 0 0,1 0 0 0 0,-1-1-1 0 0,0 0 1 0 0,1 0 0 0 0,-1 0 0 0 0,0-1-1 0 0,0 0 1 0 0,0-1 0 0 0,0 0-1 0 0,0 0 1 0 0,0 0 0 0 0,0-1 0 0 0,0 0-1 0 0,-7-2-7 0 0,12 3-6 0 0,-1 0 0 0 0,1-1 0 0 0,-1 0 0 0 0,1 0 0 0 0,0 1 0 0 0,-1-1 0 0 0,1-1 0 0 0,0 1 0 0 0,0 0 0 0 0,0 0 0 0 0,0-1 0 0 0,0 1 0 0 0,0-1 0 0 0,0 0 0 0 0,0 0-1 0 0,1 1 1 0 0,-1-1 0 0 0,1 0 0 0 0,-1 0 0 0 0,1-1 0 0 0,0 1 0 0 0,0 0 0 0 0,-1 0 0 0 0,2-1 0 0 0,-1 1 0 0 0,0 0 0 0 0,0-1 0 0 0,1 1 0 0 0,0-1 0 0 0,-1 1 0 0 0,1-1 0 0 0,0 1 0 0 0,0-1 0 0 0,0 1-1 0 0,1-1 1 0 0,-1 1 0 0 0,1-1 6 0 0,6-42-787 0 0,3 2 0 0 0,7-21 787 0 0,-1 8-170 0 0,-9 25 198 0 0,-1-1 0 0 0,-1 1-1 0 0,-1-4-27 0 0,-3 19 108 0 0,0 1-1 0 0,-1-1 0 0 0,-1 0 0 0 0,-1 1 0 0 0,0 0 0 0 0,-1-1 0 0 0,-2-5-107 0 0,-8-19 553 0 0,13 39-443 0 0,0 1-24 0 0,0 0-13 0 0,7-4 67 0 0,1 5-112 0 0,0 1-1 0 0,0 0 1 0 0,0 0 0 0 0,0 1 0 0 0,-1 0-1 0 0,1 0 1 0 0,-1 1 0 0 0,6 3-28 0 0,-7-3 11 0 0,54 31 119 0 0,-1 3 0 0 0,20 19-130 0 0,40 26 666 0 0,-74-54-267 0 0,-2 2 1 0 0,-1 3-1 0 0,6 8-399 0 0,-26-22-155 0 0,-2 2 1 0 0,0 1-1 0 0,-1 0 1 0 0,-2 2-1 0 0,0 0 1 0 0,5 13 154 0 0,35 75-1747 0 0,-37-78 1228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1:15:31.753"/>
    </inkml:context>
    <inkml:brush xml:id="br0">
      <inkml:brushProperty name="width" value="0.2" units="cm"/>
      <inkml:brushProperty name="height" value="0.2" units="cm"/>
    </inkml:brush>
  </inkml:definitions>
  <inkml:trace contextRef="#ctx0" brushRef="#br0">2 0 11202,'-2'0'112,"2"0"-1240,12 10 1272,3-8-472,7-10-208</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7:54.430"/>
    </inkml:context>
    <inkml:brush xml:id="br0">
      <inkml:brushProperty name="width" value="0.2" units="cm"/>
      <inkml:brushProperty name="height" value="0.2" units="cm"/>
      <inkml:brushProperty name="color" value="#E71224"/>
    </inkml:brush>
  </inkml:definitions>
  <inkml:trace contextRef="#ctx0" brushRef="#br0">143 83 1504 0 0,'0'0'-434'0'0,"0"0"123"0"0,0 0 60 0 0,0 0 119 0 0,0 0 365 0 0,0 0 44 0 0,-27-17 2194 0 0,26 18-2373 0 0,-1-1 0 0 0,1 0 0 0 0,-1 0 0 0 0,0-1 0 0 0,1 1 0 0 0,-1 0 0 0 0,1 0 0 0 0,-1-1 0 0 0,1 1 0 0 0,-1-1 0 0 0,1 0 0 0 0,-1 1 0 0 0,1-1 0 0 0,-1 0 0 0 0,1 0 0 0 0,0 0 0 0 0,-1 0 0 0 0,1 0 0 0 0,0 0 0 0 0,0 0-98 0 0,0 0-1 0 0,1 0 1 0 0,-1-1-1 0 0,1 1 0 0 0,-1 0 0 0 0,1 0 1 0 0,0 0-1 0 0,0-1 0 0 0,-1 1 0 0 0,1 0 1 0 0,0 0-1 0 0,0-1 0 0 0,0 1 1 0 0,1 0-1 0 0,-1 0 0 0 0,0-1 0 0 0,0 1 1 0 0,1 0-1 0 0,-1 0 0 0 0,0 0 0 0 0,1 0 1 0 0,-1-1-1 0 0,1 1 0 0 0,0 0 0 0 0,-1 0 1 0 0,1 0-1 0 0,0 0 0 0 0,0 0 1 0 0,0-1 53 0 0,0 0-1 0 0,1 1 0 0 0,-1-1 1 0 0,0 1-1 0 0,1-1 1 0 0,-1 1-1 0 0,1 0 1 0 0,0-1-1 0 0,-1 1 1 0 0,1 0-1 0 0,0 0 0 0 0,0 0 1 0 0,-1 0-1 0 0,1 1 1 0 0,0-1-1 0 0,0 0 1 0 0,0 1-1 0 0,1-1-52 0 0,-1 1 22 0 0,-1 0-1 0 0,0 0 1 0 0,1 0 0 0 0,-1 0 0 0 0,0 0-1 0 0,1 1 1 0 0,-1-1 0 0 0,0 0-1 0 0,0 1 1 0 0,1-1 0 0 0,-1 1-1 0 0,0-1 1 0 0,0 1 0 0 0,0 0-1 0 0,1-1 1 0 0,-1 1 0 0 0,0 0-1 0 0,0 0 1 0 0,0 0 0 0 0,0 0-1 0 0,-1 0 1 0 0,1 0 0 0 0,0 0-1 0 0,0 0 1 0 0,0 0 0 0 0,-1 0-1 0 0,1 1 1 0 0,0 0-22 0 0,-1 0-12 0 0,1 0 0 0 0,-1 1 0 0 0,0-1 0 0 0,0 1 1 0 0,0-1-1 0 0,0 1 0 0 0,0-1 0 0 0,0 3 12 0 0,-1 4-88 0 0,1-8 88 0 0,0-1 0 0 0,0 0 0 0 0,0 0 0 0 0,1 0 0 0 0,-1 0 0 0 0,0 1-1 0 0,0-1 1 0 0,0 0 0 0 0,0 0 0 0 0,1 0 0 0 0,-1 0 0 0 0,0 0 0 0 0,0 0-1 0 0,0 1 1 0 0,1-1 0 0 0,-1 0 0 0 0,0 0 0 0 0,0 0 0 0 0,0 0 0 0 0,1 0-1 0 0,-1 0 1 0 0,0 0 0 0 0,0 0 0 0 0,0 0 0 0 0,1 0 0 0 0,-1 0-1 0 0,0 0 1 0 0,0 0 0 0 0,1 0 0 0 0,-1 0 0 0 0,0 0 0 0 0,0 0 0 0 0,0 0-1 0 0,1-1 1 0 0,-1 1 0 0 0,0 0 0 0 0,0 0 0 0 0,0 0 0 0 0,0 0 0 0 0,1 0-1 0 0,-1 0 1 0 0,0-1 0 0 0,0 1 0 0 0,0 0 0 0 0,0 0 0 0 0,0 0 0 0 0,1 0-1 0 0,-1-1 1 0 0,0 1 0 0 0,0 0 0 0 0,0 0 0 0 0,0 0 0 0 0,0-1 0 0 0,10-7 22 0 0,-10 7 17 0 0,1 1-1 0 0,-1-1 1 0 0,1 0-1 0 0,0 1 1 0 0,-1-1-1 0 0,1 1 1 0 0,0-1-1 0 0,-1 1 1 0 0,1-1-1 0 0,0 1 1 0 0,0 0-1 0 0,-1-1 1 0 0,1 1-1 0 0,0 0 1 0 0,0 0-1 0 0,0-1 1 0 0,-1 1-1 0 0,1 0 1 0 0,0 0-1 0 0,0 0 1 0 0,0 0-1 0 0,0 0 1 0 0,0 0-1 0 0,-1 0 1 0 0,2 1-39 0 0,-1-1 22 0 0,-1 1 1 0 0,1-1-1 0 0,-1 1 1 0 0,1-1-1 0 0,-1 1 0 0 0,1-1 1 0 0,-1 1-1 0 0,0-1 1 0 0,1 1-1 0 0,-1 0 0 0 0,0-1 1 0 0,1 1-1 0 0,-1 0 1 0 0,0-1-1 0 0,0 1 0 0 0,1 0 1 0 0,-1 0-1 0 0,0-1 1 0 0,0 1-1 0 0,0 0 0 0 0,0 0 1 0 0,0-1-1 0 0,0 1 1 0 0,0 0-1 0 0,0 0 0 0 0,-1-1 1 0 0,1 1-1 0 0,0 0 1 0 0,0-1-1 0 0,-1 1-22 0 0,-4 25 163 0 0,-11 41-62 0 0,14-61-93 0 0,0 0 0 0 0,-1 0-1 0 0,1-1 1 0 0,-1 1 0 0 0,0-1-1 0 0,-1 1 1 0 0,0-1 0 0 0,1 0 0 0 0,-4 2-8 0 0,5-5 4 0 0,-1 0 1 0 0,1 1-1 0 0,-1-1 1 0 0,0-1-1 0 0,0 1 1 0 0,0 0-1 0 0,0-1 1 0 0,-2 1-5 0 0,4-1-3 0 0,0 0 0 0 0,-1-1 0 0 0,1 0 0 0 0,-1 1 0 0 0,1-1 0 0 0,0 0 1 0 0,-1 0-1 0 0,1 0 0 0 0,-1 0 0 0 0,1 0 0 0 0,-1 0 0 0 0,1 0 0 0 0,0 0 0 0 0,-1-1 1 0 0,1 1-1 0 0,-1 0 0 0 0,1-1 0 0 0,0 1 0 0 0,0-1 0 0 0,-2 0 3 0 0,2 0-10 0 0,1 1-4 0 0,-5-11 2 0 0,2 7 11 0 0,1 0 1 0 0,0 0-1 0 0,0-1 0 0 0,0 1 1 0 0,1-1-1 0 0,-1 1 1 0 0,1-1-1 0 0,0 0 1 0 0,1 1-1 0 0,-1-1 0 0 0,1-4 1 0 0,2-30-12 0 0,-2 38 18 0 0,0 1 3 0 0,0 0 6 0 0,0 0 2 0 0,0 0 5 0 0,0 0-4 0 0,1 0 0 0 0,0 0 0 0 0,1 0 0 0 0,-1 0 0 0 0,0 1-1 0 0,0-1 1 0 0,1 0 0 0 0,-1 0 0 0 0,0 1 0 0 0,0-1-1 0 0,0 0 1 0 0,0 1 0 0 0,1-1 0 0 0,-1 1 0 0 0,0 0 0 0 0,0 0-18 0 0,16 20 318 0 0,-10-12-268 0 0,17 25-34 0 0,-22-32-14 0 0,-1 0 0 0 0,0 0 0 0 0,0 0 0 0 0,0-1 0 0 0,-1 1 0 0 0,1 0-1 0 0,0 0 1 0 0,-1 0 0 0 0,1 0 0 0 0,-1 0 0 0 0,0 0 0 0 0,1 0 0 0 0,-1 0-1 0 0,0 1 1 0 0,0-1 0 0 0,0 0 0 0 0,-1 0 0 0 0,1 0 0 0 0,0 0 0 0 0,-1 0 0 0 0,0 0-1 0 0,1 0 1 0 0,-1 0-2 0 0,-3 14 41 0 0,4-17-42 0 0,0 0 0 0 0,0 0 0 0 0,0 1-1 0 0,0-1 1 0 0,-1 0 0 0 0,1 1 0 0 0,0-1 0 0 0,0 0-1 0 0,-1 1 1 0 0,1-1 0 0 0,0 0 0 0 0,-1 1 0 0 0,1-1-1 0 0,-1 1 1 0 0,1-1 0 0 0,-1 0 0 0 0,0 1 1 0 0,1-1-1 0 0,-1 0 0 0 0,0 0-1 0 0,1 1 1 0 0,-1-1 0 0 0,1 0 0 0 0,-1 0 0 0 0,1 1 0 0 0,-1-1 0 0 0,1 0 0 0 0,-1 0 0 0 0,1 0 0 0 0,0 0 0 0 0,0 0 0 0 0,-1 0 0 0 0,1 0-1 0 0,0 1 1 0 0,0-1 0 0 0,0-1 1 0 0,2-20-3 0 0,1 1 0 0 0,0-1 0 0 0,2 1-1 0 0,0 0 1 0 0,2 0 0 0 0,3-8 3 0 0,-4 11 18 0 0,2 70 222 0 0,-3 77-112 0 0,-5-128-130 0 0,0 0 0 0 0,-1 0 0 0 0,1 0 0 0 0,-1 0 0 0 0,1 0 0 0 0,-1 0 0 0 0,1-1 0 0 0,-1 1 0 0 0,0 0 0 0 0,1 0 0 0 0,-1-1 0 0 0,0 1 0 0 0,0 0 0 0 0,1-1 0 0 0,-1 1 0 0 0,0-1 0 0 0,0 1 0 0 0,0-1 0 0 0,0 1 0 0 0,0-1 0 0 0,0 0 0 0 0,0 1 0 0 0,0-1 0 0 0,0 0 0 0 0,0 0-1 0 0,0 1 1 0 0,0-1 0 0 0,0 0 0 0 0,0 0 0 0 0,0 0 0 0 0,0-1 0 0 0,0 1 2 0 0,-26-1-33 0 0,27 1 34 0 0,-1 0-4 0 0,0 0 0 0 0,0-1 0 0 0,0 1 1 0 0,0-1-1 0 0,0 1 0 0 0,0-1 0 0 0,0 1 1 0 0,0-1-1 0 0,0 0 0 0 0,0 1 0 0 0,0-1 1 0 0,0 0-1 0 0,1 0 0 0 0,-1 0 0 0 0,0 1 0 0 0,1-1 1 0 0,-1 0-1 0 0,1 0 0 0 0,-1 0 0 0 0,1 0 1 0 0,-1 0-1 0 0,1 0 0 0 0,-1 0 3 0 0,-6-26-29 0 0,6 22 24 0 0,-2-12 5 0 0,1 0 0 0 0,1 0-1 0 0,1 0 1 0 0,0 0 0 0 0,2-9 0 0 0,0-24 264 0 0,13 56-252 0 0,-13-4-10 0 0,-1 0 0 0 0,1 1 0 0 0,0-1 0 0 0,-1 1 0 0 0,1-1 0 0 0,-1 1-1 0 0,0 0 1 0 0,0-1 0 0 0,0 1 0 0 0,0 0 0 0 0,0 0 0 0 0,-1 0 0 0 0,1 0 0 0 0,-1 2-2 0 0,1 1 5 0 0,4 21 71 0 0,-1 0-1 0 0,-2 1 1 0 0,0-1-1 0 0,-2 1 1 0 0,-1-1 0 0 0,-3 12-76 0 0,4-39-1 0 0,0 2 17 0 0,0 0 0 0 0,-1 0 0 0 0,1-1 0 0 0,0 1 0 0 0,-1 0 1 0 0,0 0-1 0 0,1 0 0 0 0,-1-1 0 0 0,0 1 0 0 0,0 0-16 0 0,1-1 2 0 0,-1-1 0 0 0,1 1-1 0 0,-1-1 1 0 0,0 1 0 0 0,1-1-1 0 0,-1 0 1 0 0,0 1 0 0 0,1-1-1 0 0,-1 0 1 0 0,0 1 0 0 0,1-1-1 0 0,-1 0 1 0 0,0 0 0 0 0,0 0-1 0 0,1 1 1 0 0,-1-1 0 0 0,0 0-1 0 0,0 0 1 0 0,1 0 0 0 0,-1 0-1 0 0,0-1 1 0 0,0 1 0 0 0,1 0-1 0 0,-1 0 1 0 0,0 0 0 0 0,1 0-1 0 0,-1-1 1 0 0,0 1 0 0 0,0 0-1 0 0,1-1 1 0 0,-1 1 0 0 0,1-1-1 0 0,-1 1 1 0 0,0-1-2 0 0,-3-1-2 0 0,0 0-1 0 0,0 0 1 0 0,1-1-1 0 0,-1 1 1 0 0,1-1 0 0 0,-1 0-1 0 0,1 0 1 0 0,0 0 0 0 0,0-1-1 0 0,0 1 1 0 0,1-1 0 0 0,-1 1-1 0 0,1-1 3 0 0,-23-33 18 0 0,22 33-9 0 0,-1-1 1 0 0,0 1-1 0 0,1-1 1 0 0,0 0-1 0 0,0 0 0 0 0,1 0 1 0 0,-1-1-1 0 0,1 1 1 0 0,0-1-1 0 0,1 1 0 0 0,-1-1 1 0 0,1 0-1 0 0,0 1 1 0 0,0-7-10 0 0,1 6 2 0 0,1-1 0 0 0,0 0 0 0 0,0 1 1 0 0,0-1-1 0 0,1 1 0 0 0,-1-1 0 0 0,2 1 1 0 0,-1 0-1 0 0,1 0 0 0 0,0 0 0 0 0,0 0 1 0 0,1 0-1 0 0,-1 1 0 0 0,1-1 0 0 0,1 1 1 0 0,-1 0-1 0 0,1 0 0 0 0,0 1 0 0 0,0-1-2 0 0,-3 4 1 0 0,-1 0-1 0 0,1 1 0 0 0,-1-1 0 0 0,0 0 1 0 0,1 1-1 0 0,-1-1 0 0 0,1 1 0 0 0,0 0 1 0 0,-1 0-1 0 0,1 0 0 0 0,-1-1 0 0 0,1 1 1 0 0,-1 1-1 0 0,1-1 0 0 0,-1 0 1 0 0,1 0-1 0 0,0 0 0 0 0,-1 1 0 0 0,1-1 1 0 0,-1 1-1 0 0,1-1 0 0 0,-1 1 0 0 0,0 0 1 0 0,1 0-1 0 0,-1-1 0 0 0,0 1 0 0 0,1 0 1 0 0,-1 0-1 0 0,0 0 0 0 0,0 0 1 0 0,0 1-1 0 0,0-1 0 0 0,0 0 0 0 0,1 1 0 0 0,4 7 3 0 0,1-1 1 0 0,-1 1-1 0 0,-1 1 0 0 0,4 6-3 0 0,-6-9 1 0 0,5 8 3 0 0,0 0 1 0 0,-2 0-1 0 0,0 0 0 0 0,1 5-4 0 0,-6-15 21 0 0,1 1-1 0 0,-1-1 0 0 0,-1 1 1 0 0,1 0-1 0 0,-1-1 0 0 0,1 1 1 0 0,-2 0-1 0 0,1-1 0 0 0,-1 1 0 0 0,0 0 1 0 0,0-1-1 0 0,0 1 0 0 0,-2 4-20 0 0,2-7 3 0 0,1-2-2 0 0,-1-1-1 0 0,1 1 1 0 0,0 0 0 0 0,0 0-1 0 0,0 0 1 0 0,-1-1-1 0 0,1 1 1 0 0,0 0 0 0 0,-1-1-1 0 0,1 1 1 0 0,-1 0 0 0 0,1 0-1 0 0,0-1 1 0 0,-1 1 0 0 0,0-1-1 0 0,1 1 1 0 0,-1-1-1 0 0,1 1 1 0 0,-1-1 0 0 0,0 1-1 0 0,1-1 1 0 0,-1 1 0 0 0,0-1-1 0 0,1 0 1 0 0,-1 1 0 0 0,0-1-1 0 0,0 0 1 0 0,0 0-1 0 0,1 1 1 0 0,-1-1 0 0 0,0 0-1 0 0,0 0 1 0 0,0 0 0 0 0,1 0-1 0 0,-1 0 1 0 0,0 0 0 0 0,0 0-1 0 0,0 0 1 0 0,1-1 0 0 0,-1 1-1 0 0,0 0 1 0 0,0 0-1 0 0,1-1 1 0 0,-1 1 0 0 0,0 0-1 0 0,1-1 0 0 0,-2 1 1 0 0,0-1 0 0 0,0 0-1 0 0,0 0 1 0 0,0 0 0 0 0,0 0-1 0 0,1 0 1 0 0,-1 0 0 0 0,0 0-1 0 0,1-1 1 0 0,-1 1 0 0 0,1-1-1 0 0,0 1 1 0 0,-1-1 0 0 0,1 1-1 0 0,0-1 1 0 0,0 0 0 0 0,0 0-1 0 0,0 1 1 0 0,0-1 0 0 0,0 0-1 0 0,1 0 1 0 0,-1 0 0 0 0,1 0-1 0 0,-1 0 1 0 0,1 0 0 0 0,0 0-1 0 0,-4-18 32 0 0,2 1 1 0 0,0-1-1 0 0,1-11-32 0 0,1 22-10 0 0,0 0-1 0 0,1 1 0 0 0,1-1 0 0 0,-1 1 0 0 0,2-1 0 0 0,-1 1 0 0 0,1 0 1 0 0,0 0-1 0 0,2-3 11 0 0,-5 11-11 0 0,0 0-2 0 0,0 0 3 0 0,0 0 2 0 0,2 0 8 0 0,-1 0 0 0 0,1 1-1 0 0,-1-1 1 0 0,1 1 0 0 0,-1-1-1 0 0,1 1 1 0 0,-1-1-1 0 0,1 1 1 0 0,-1 0 0 0 0,1 0-1 0 0,-1 0 1 0 0,0 0 0 0 0,1 0-1 0 0,-1 0 1 0 0,0 0 0 0 0,0 0-1 0 0,0 0 1 0 0,0 1 0 0 0,0-1-1 0 0,0 0 1 0 0,0 1 0 0 0,0-1-1 0 0,-1 1 1 0 0,1-1 0 0 0,17 46 27 0 0,-9-19-7 0 0,34 61 135 0 0,-43-88-151 0 0,0-1-10 0 0,0 0-3 0 0,0 0-6 0 0,-2 1-121 0 0,-3 0 128 0 0,3-1 6 0 0,0 0 0 0 0,1 0 0 0 0,-1 0 0 0 0,0 0-1 0 0,1-1 1 0 0,-1 1 0 0 0,1 0 0 0 0,-1-1 0 0 0,0 1 0 0 0,1-1-1 0 0,-1 0 1 0 0,1 1 0 0 0,-1-1 0 0 0,1 0 0 0 0,0 0-1 0 0,-1 0 1 0 0,1 0 0 0 0,0 0 0 0 0,-1 0 0 0 0,1 0 0 0 0,0 0-1 0 0,0-1 1 0 0,0 1 0 0 0,0 0 0 0 0,0-1 0 0 0,1 1-1 0 0,-1-1 1 0 0,0 1 0 0 0,0-1 0 0 0,1 1 0 0 0,-1-1 0 0 0,1 0-1 0 0,-1-1 3 0 0,-3-9 15 0 0,0-1-1 0 0,0 0 1 0 0,1 0-1 0 0,1 0 1 0 0,0-1 0 0 0,1 1-1 0 0,0 0 1 0 0,1-1-1 0 0,1 1 1 0 0,1-6-15 0 0,-2 16 8 0 0,1-1 0 0 0,0 1-1 0 0,0-1 1 0 0,0 1 0 0 0,0-1 0 0 0,1 1 0 0 0,-1-1 0 0 0,1 1 0 0 0,0 0 0 0 0,0 0 0 0 0,0 0 0 0 0,1 0 0 0 0,-1 1-1 0 0,1-1 1 0 0,0-1-8 0 0,-2 4 8 0 0,-1 0 2 0 0,0 0 3 0 0,0 0-1 0 0,0 0 7 0 0,1 0-17 0 0,0 1 0 0 0,0-1 0 0 0,0 1 0 0 0,0-1 0 0 0,0 1 0 0 0,0-1 0 0 0,0 1 0 0 0,0 0 0 0 0,0 0 0 0 0,0-1 0 0 0,0 1 0 0 0,-1 0 0 0 0,1 0 1 0 0,0 0-1 0 0,-1 0 0 0 0,1 0 0 0 0,0 0 0 0 0,-1 0 0 0 0,1 0 0 0 0,-1 0 0 0 0,0 0 0 0 0,1 0 0 0 0,-1 1 0 0 0,0-1 0 0 0,0 0 0 0 0,1 0 0 0 0,-1 0 0 0 0,0 0 0 0 0,0 1 0 0 0,0-1-2 0 0,2 44 16 0 0,-2-39-11 0 0,1 43 18 0 0,1-29-10 0 0,-2 0 0 0 0,0 0 0 0 0,-1 0 0 0 0,-1 0 0 0 0,-3 7-13 0 0,5-26 3 0 0,-1 0 0 0 0,1 0 0 0 0,-1 0-1 0 0,0 0 1 0 0,1 0 0 0 0,-1 0-1 0 0,0-1 1 0 0,0 1 0 0 0,1 0 0 0 0,-1 0-1 0 0,0-1 1 0 0,0 1 0 0 0,0-1-1 0 0,0 1 1 0 0,0-1 0 0 0,0 1-1 0 0,0-1 1 0 0,0 1 0 0 0,0-1 0 0 0,-1 0-1 0 0,1 0 1 0 0,0 0 0 0 0,0 1-1 0 0,0-1 1 0 0,0 0 0 0 0,0 0 0 0 0,0 0-1 0 0,-1-1 1 0 0,1 1 0 0 0,0 0-3 0 0,-1 0 0 0 0,0 0-1 0 0,0 0 1 0 0,1-1 0 0 0,-1 1 0 0 0,0 0 0 0 0,1-1 0 0 0,-1 1 0 0 0,1-1 0 0 0,-1 0-1 0 0,0 1 1 0 0,1-1 0 0 0,-1 0 0 0 0,1 0 0 0 0,0 0 0 0 0,-1 0 0 0 0,1 0 0 0 0,0 0-1 0 0,0-1 1 0 0,-1 1 0 0 0,1-1 0 0 0,-5-13-5 0 0,1-1 0 0 0,0 0 0 0 0,1 0 0 0 0,1 0 0 0 0,0-1 0 0 0,1 1 0 0 0,1-1 0 0 0,1 1 0 0 0,0-1 0 0 0,1 0 0 0 0,1 1 0 0 0,0-1 0 0 0,3-5 5 0 0,-5 21 0 0 0,0 0 0 0 0,0 0 0 0 0,0 1 0 0 0,1-1 0 0 0,-1 0 0 0 0,0 0 0 0 0,0 0 0 0 0,1 1 0 0 0,-1-1 0 0 0,0 0 0 0 0,1 0 0 0 0,-1 1 0 0 0,1-1 0 0 0,-1 0 0 0 0,1 1 0 0 0,-1-1 0 0 0,1 0 0 0 0,-1 1 0 0 0,1-1 0 0 0,0 1 0 0 0,-1-1 0 0 0,1 1 0 0 0,0-1 0 0 0,-1 1 0 0 0,1-1-1 0 0,0 1 1 0 0,0 0 0 0 0,0 0 0 0 0,-1-1 0 0 0,1 1 0 0 0,0 0 0 0 0,0 0 0 0 0,0 0 0 0 0,0 0 0 0 0,-1 0 0 0 0,1 0 0 0 0,0 0 0 0 0,0 0 0 0 0,0 0 0 0 0,1 1 4 0 0,-1-1-1 0 0,0 1 1 0 0,1 0-1 0 0,-1-1 0 0 0,0 1 1 0 0,0 0-1 0 0,0 0 1 0 0,0 0-1 0 0,1 0 0 0 0,-1 0 1 0 0,-1 0-1 0 0,1 0 1 0 0,0 0-1 0 0,0 0 0 0 0,0 0 1 0 0,0 1-1 0 0,-1-1 1 0 0,1 0-1 0 0,-1 0 0 0 0,1 1 1 0 0,-1-1-1 0 0,1 1 1 0 0,-1-1-1 0 0,0 0-3 0 0,5 35 244 0 0,0 21-244 0 0,0 10 118 0 0,-4-66-251 0 0,-1 0 0 0 0,0 0 0 0 0,1 1 0 0 0,-1-1 0 0 0,1 0 0 0 0,-1 0 0 0 0,1 1 0 0 0,0-1 0 0 0,0 0 0 0 0,-1 0 0 0 0,1 0 0 0 0,0 0 0 0 0,0 0 0 0 0,0 0 0 0 0,0 0 0 0 0,0 0 0 0 0,0-1 0 0 0,0 1 133 0 0,0 0-99 0 0,-1-1 1 0 0,1 0-1 0 0,-1 0 0 0 0,1 1 0 0 0,-1-1 0 0 0,1 0 0 0 0,-1 0 0 0 0,1 1 0 0 0,-1-1 0 0 0,1 0 0 0 0,-1 0 0 0 0,1 0 0 0 0,-1 0 0 0 0,1 0 0 0 0,0 0 0 0 0,-1 0 0 0 0,1 0 1 0 0,-1 0-1 0 0,1 0 0 0 0,-1 0 0 0 0,1 0 0 0 0,-1 0 0 0 0,1-1 0 0 0,-1 1 0 0 0,1 0 0 0 0,-1 0 0 0 0,1-1 0 0 0,-1 1 0 0 0,1 0 0 0 0,-1-1 0 0 0,1 1 0 0 0,-1 0 0 0 0,1-1 0 0 0,-1 1 1 0 0,0 0-1 0 0,1-1 0 0 0,-1 1 0 0 0,0-1 0 0 0,1 1 0 0 0,-1-1 99 0 0,4-6-1955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8:54.461"/>
    </inkml:context>
    <inkml:brush xml:id="br0">
      <inkml:brushProperty name="width" value="0.2" units="cm"/>
      <inkml:brushProperty name="height" value="0.2" units="cm"/>
      <inkml:brushProperty name="color" value="#E71224"/>
    </inkml:brush>
  </inkml:definitions>
  <inkml:trace contextRef="#ctx0" brushRef="#br0">27 23 5769 0 0,'-7'-4'431'0'0,"5"3"-126"0"0,0 0 1 0 0,0 0-1 0 0,1 0 1 0 0,-1 0-1 0 0,0 0 1 0 0,1 0-1 0 0,-1-1 1 0 0,1 1 0 0 0,-1-1-1 0 0,1 1 1 0 0,0-1-306 0 0,2 2 8 0 0,1-1 0 0 0,0 0 0 0 0,-1 1-1 0 0,1 0 1 0 0,0-1 0 0 0,-1 1 0 0 0,1 0 0 0 0,0 0 0 0 0,-1 0 0 0 0,1 0 0 0 0,0 0 0 0 0,0 1 0 0 0,0-1-8 0 0,2 0-23 0 0,358 6-1315 0 0,-243 1 1308 0 0,-1 5 0 0 0,5 6 30 0 0,-19-2-95 0 0,49 10-89 0 0,-124-20 167 0 0,-1 2 1 0 0,0 1-1 0 0,0 1 1 0 0,4 4 16 0 0,-27-12-5 0 0,1 1 1 0 0,-1 0-1 0 0,0 0 1 0 0,1 1-1 0 0,-1-1 1 0 0,-1 1-1 0 0,1 0 1 0 0,-1 1-1 0 0,4 3 5 0 0,-6-6 0 0 0,-1 0 0 0 0,0 0 0 0 0,0-1 0 0 0,0 1 0 0 0,0 0 0 0 0,0 0 0 0 0,-1 0 0 0 0,1 0 0 0 0,-1 0 0 0 0,1 0 0 0 0,-1 0 0 0 0,0 1 0 0 0,1-1 0 0 0,-1 0 0 0 0,0 0 0 0 0,-1 0 0 0 0,1 0 0 0 0,0 0 0 0 0,0 0 1 0 0,-1 0-1 0 0,1 0 0 0 0,-1 0 0 0 0,0 0 0 0 0,0 0 0 0 0,0 0 0 0 0,0 0 0 0 0,0 0 0 0 0,0 0 0 0 0,0-1 0 0 0,-1 2 0 0 0,-28 34 41 0 0,-1-2 1 0 0,-1-1-1 0 0,-22 16-41 0 0,-12 12 4 0 0,40-36-1 0 0,-42 42 55 0 0,2 2 1 0 0,-43 62-59 0 0,-180 286 66 0 0,256-374-42 0 0,18-26 65 0 0,1 1 0 0 0,0 1 0 0 0,2 0 1 0 0,0 0-1 0 0,-2 9-89 0 0,13-28 42 0 0,1 1 1 0 0,-1-1 0 0 0,0 1-1 0 0,1-1 1 0 0,-1 1-1 0 0,1 0 1 0 0,-1-1-1 0 0,1 1 1 0 0,0 0-1 0 0,0 0 1 0 0,0-1 0 0 0,0 1-1 0 0,0 0 1 0 0,0-1-1 0 0,0 1 1 0 0,0 0-1 0 0,1 0 1 0 0,-1-1-1 0 0,1 1 1 0 0,-1 0-1 0 0,1-1 1 0 0,0 1 0 0 0,0-1-1 0 0,0 1 1 0 0,0 0-43 0 0,1 0 45 0 0,1 0 1 0 0,0 0-1 0 0,-1 0 1 0 0,1-1 0 0 0,0 1-1 0 0,0-1 1 0 0,0 0-1 0 0,0 0 1 0 0,0 0-1 0 0,0 0 1 0 0,0 0-1 0 0,0-1 1 0 0,0 1 0 0 0,0-1-46 0 0,35 5 141 0 0,-1-2 0 0 0,1-1 0 0 0,11-3-141 0 0,113-9 35 0 0,-17-5-29 0 0,67-5-133 0 0,94 8-4389 0 0,-282 12 3472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8:54.933"/>
    </inkml:context>
    <inkml:brush xml:id="br0">
      <inkml:brushProperty name="width" value="0.2" units="cm"/>
      <inkml:brushProperty name="height" value="0.2" units="cm"/>
      <inkml:brushProperty name="color" value="#E71224"/>
    </inkml:brush>
  </inkml:definitions>
  <inkml:trace contextRef="#ctx0" brushRef="#br0">1 129 6025 0 0,'0'-1'110'0'0,"0"-1"-1"0"0,1 0 1 0 0,-1 0-1 0 0,1 0 1 0 0,0 1-1 0 0,-1-1 1 0 0,1 0-1 0 0,0 0 1 0 0,0 1-1 0 0,0-1 0 0 0,0 1 1 0 0,0-1-1 0 0,1 1 1 0 0,-1-1-1 0 0,0 1 1 0 0,1 0-1 0 0,-1 0 1 0 0,1-1-1 0 0,-1 1 1 0 0,1 0-1 0 0,-1 0 1 0 0,1 1-1 0 0,0-1 1 0 0,0 0-1 0 0,-1 0 1 0 0,1 1-1 0 0,0-1 1 0 0,1 1-110 0 0,10-4-154 0 0,0 1 1 0 0,1 1 0 0 0,11-1 153 0 0,-11 2 132 0 0,276-24-1947 0 0,-52 7 820 0 0,-138 6 742 0 0,-1 0-977 0 0,0 4 1 0 0,37 4 1229 0 0,-100 6-64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8:56.113"/>
    </inkml:context>
    <inkml:brush xml:id="br0">
      <inkml:brushProperty name="width" value="0.2" units="cm"/>
      <inkml:brushProperty name="height" value="0.2" units="cm"/>
      <inkml:brushProperty name="color" value="#E71224"/>
    </inkml:brush>
  </inkml:definitions>
  <inkml:trace contextRef="#ctx0" brushRef="#br0">571 208 3161 0 0,'23'-35'584'0'0,"-7"11"-246"0"0,-1-1 0 0 0,-1 0-1 0 0,4-13-337 0 0,-17 36-37 0 0,0 1-1 0 0,-1-1 0 0 0,1 0 0 0 0,-1 1 0 0 0,1-1 0 0 0,-1 0 1 0 0,1 1-1 0 0,-1-1 0 0 0,0 0 0 0 0,0 0 0 0 0,0 1 0 0 0,0-1 1 0 0,0 0-1 0 0,-1 1 0 0 0,1-1 0 0 0,0 0 0 0 0,-1 0 0 0 0,1 1 1 0 0,-1-1-1 0 0,1 1 0 0 0,-1-1 0 0 0,0 0 38 0 0,-1 0-28 0 0,1 1 0 0 0,-1-1 0 0 0,1 1 0 0 0,-1-1 0 0 0,0 1 0 0 0,0 0 0 0 0,0-1-1 0 0,0 1 1 0 0,0 0 0 0 0,0 0 0 0 0,0 1 0 0 0,0-1 0 0 0,0 0 0 0 0,0 1 0 0 0,-1-1 28 0 0,-7-1-26 0 0,0 1 0 0 0,0 1 1 0 0,0-1-1 0 0,0 1 0 0 0,0 1 0 0 0,0 0 1 0 0,-2 1 25 0 0,-31 7 311 0 0,0 2 0 0 0,1 2 0 0 0,1 1 0 0 0,0 3 0 0 0,1 1 0 0 0,1 2 0 0 0,1 1 0 0 0,0 2-1 0 0,2 2 1 0 0,1 1 0 0 0,-14 15-311 0 0,43-36 95 0 0,1 1 0 0 0,0-1 0 0 0,0 1 0 0 0,0 0 0 0 0,1 0 0 0 0,0 0 0 0 0,0 0 0 0 0,1 1 0 0 0,0 0 0 0 0,0-1 0 0 0,0 1 0 0 0,1 1 0 0 0,0-1 0 0 0,0 0 0 0 0,0 2-95 0 0,2-3 39 0 0,-1 0-1 0 0,1 0 1 0 0,1 0-1 0 0,-1 0 1 0 0,1 0 0 0 0,0 0-1 0 0,0 0 1 0 0,1-1-1 0 0,-1 1 1 0 0,1 0 0 0 0,0-1-1 0 0,1 1 1 0 0,0-1-1 0 0,0 0 1 0 0,0 0-1 0 0,0 0 1 0 0,1 0 0 0 0,-1 0-1 0 0,3 0-38 0 0,12 14-27 0 0,1-1-1 0 0,1-1 0 0 0,1-1 1 0 0,1-1-1 0 0,0-1 0 0 0,0 0 0 0 0,2-2 1 0 0,0-1-1 0 0,0-1 0 0 0,0 0 1 0 0,2-2-1 0 0,5 0 28 0 0,3 0-534 0 0,0-2-1 0 0,0-1 1 0 0,0-1-1 0 0,1-2 1 0 0,-1-2-1 0 0,1-1 1 0 0,-1-2-1 0 0,0-1 1 0 0,3-2 534 0 0,-17 2-270 0 0,0-1-1 0 0,-1-1 1 0 0,1 0 0 0 0,-1-2 0 0 0,-1 0 0 0 0,0-1-1 0 0,0-1 1 0 0,0 0 0 0 0,-1-2 0 0 0,3-3 270 0 0,-12 9 150 0 0,0-2 0 0 0,0 1 0 0 0,-1-1 0 0 0,1 0 0 0 0,-2-1 0 0 0,1 0 0 0 0,-1 0 0 0 0,-1 0 0 0 0,0-1 0 0 0,0 0 0 0 0,-1 0 0 0 0,0 0 0 0 0,0 0 0 0 0,-1-1 0 0 0,-1 1 0 0 0,0-1 0 0 0,0 0 0 0 0,-1 0 0 0 0,0-8-150 0 0,-1 8 348 0 0,0 0 0 0 0,-1 0 0 0 0,0 0 0 0 0,0 0 0 0 0,-1 1 0 0 0,-1-1 0 0 0,0 1 0 0 0,0-1 1 0 0,-1 1-1 0 0,0 0 0 0 0,-1 0 0 0 0,0 0 0 0 0,-1 1 0 0 0,0 0 0 0 0,-3-5-348 0 0,6 12 31 0 0,1-1 1 0 0,-1 1-1 0 0,0 0 0 0 0,0 0 1 0 0,0 0-1 0 0,0 0 0 0 0,0 0 1 0 0,0 0-1 0 0,0 1 1 0 0,0 0-1 0 0,-1-1 0 0 0,1 1 1 0 0,-1 1-1 0 0,1-1 0 0 0,-1 0 1 0 0,1 1-1 0 0,-1 0 0 0 0,1-1 1 0 0,-1 1-1 0 0,1 1 1 0 0,-1-1-1 0 0,1 1 0 0 0,-1-1 1 0 0,1 1-1 0 0,-1 0 0 0 0,1 0 1 0 0,0 0-1 0 0,0 1 0 0 0,-1-1 1 0 0,1 1-32 0 0,-8 4-8 0 0,1-1 0 0 0,0 2 1 0 0,0 0-1 0 0,0 0 0 0 0,1 0 0 0 0,0 1 1 0 0,0 1-1 0 0,-1 2 8 0 0,-8 10-8 0 0,2 0 0 0 0,0 1 0 0 0,1 1 0 0 0,1 0 0 0 0,2 1 1 0 0,0 1-1 0 0,1 0 0 0 0,2 0 0 0 0,1 1 0 0 0,-3 16 8 0 0,9-34-9 0 0,1 0-1 0 0,0 1 1 0 0,1-1-1 0 0,0 0 1 0 0,0 1-1 0 0,1-1 1 0 0,0 0-1 0 0,0 0 1 0 0,3 7 9 0 0,-4-12 11 0 0,1 0-1 0 0,0 0 1 0 0,0 0 0 0 0,1 0-1 0 0,-1 0 1 0 0,0 0 0 0 0,1 0-1 0 0,0-1 1 0 0,0 1 0 0 0,0-1-1 0 0,0 1 1 0 0,0-1 0 0 0,0 0-1 0 0,0 0 1 0 0,1 1 0 0 0,-1-2-1 0 0,1 1 1 0 0,0 0 0 0 0,-1 0-1 0 0,1-1 1 0 0,0 0-1 0 0,0 1 1 0 0,0-1 0 0 0,0 0-1 0 0,0-1 1 0 0,3 1-11 0 0,-3-1 31 0 0,0 0-1 0 0,0 0 0 0 0,0 0 1 0 0,0-1-1 0 0,0 0 0 0 0,1 0 1 0 0,-1 1-1 0 0,-1-2 1 0 0,1 1-1 0 0,0 0 0 0 0,0-1 1 0 0,0 1-1 0 0,-1-1 0 0 0,1 0 1 0 0,-1 0-1 0 0,1 0 1 0 0,0 0-31 0 0,8-9 100 0 0,1 0 1 0 0,8-12-101 0 0,-12 14 33 0 0,6-9 19 0 0,0 0 0 0 0,-1 0 1 0 0,-1-1-1 0 0,-1-1 0 0 0,-1 0 0 0 0,6-15-52 0 0,-4-5 113 0 0,4-6 261 0 0,-16 45-275 0 0,0 1-20 0 0,0 0-6 0 0,0 0-5 0 0,0 0-43 0 0,3 0-17 0 0,-1 1-8 0 0,0 0 0 0 0,0 0 0 0 0,0 0 0 0 0,0 0 0 0 0,0 0 0 0 0,0 1 0 0 0,0-1 0 0 0,0 0 0 0 0,-1 1 0 0 0,1-1 1 0 0,0 1-1 0 0,-1 0 0 0 0,1 0 0 0 0,-1-1 0 0 0,0 1 0 0 0,1 1 0 0 0,24 41 85 0 0,-13-22-1 0 0,16 21-285 0 0,2-1 1 0 0,2-1 0 0 0,2-2 0 0 0,1-2-1 0 0,2-1 1 0 0,1-2 0 0 0,3-1 200 0 0,-35-28-589 0 0,-1 0 1 0 0,2 0-1 0 0,-1-1 0 0 0,0 0 0 0 0,1-1 1 0 0,0 0-1 0 0,0 0 0 0 0,0-1 1 0 0,2 1 588 0 0,9-1-1878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8:56.456"/>
    </inkml:context>
    <inkml:brush xml:id="br0">
      <inkml:brushProperty name="width" value="0.2" units="cm"/>
      <inkml:brushProperty name="height" value="0.2" units="cm"/>
      <inkml:brushProperty name="color" value="#E71224"/>
    </inkml:brush>
  </inkml:definitions>
  <inkml:trace contextRef="#ctx0" brushRef="#br0">23 106 11290 0 0,'-22'-104'2666'0'0,"22"103"-2596"0"0,0 1-32 0 0,1 0-43 0 0,0 0 0 0 0,0 1 0 0 0,0-1-1 0 0,0 0 1 0 0,0 1 0 0 0,0-1 0 0 0,-1 1-1 0 0,1-1 1 0 0,0 1 0 0 0,0-1 0 0 0,0 1-1 0 0,-1 0 1 0 0,1-1 0 0 0,0 1 0 0 0,0 0-1 0 0,-1 0 1 0 0,1-1 0 0 0,-1 1 0 0 0,1 1 5 0 0,12 20-135 0 0,-10-16 71 0 0,20 38-246 0 0,-3 0 0 0 0,-1 2 0 0 0,-2 0 0 0 0,-2 1 0 0 0,-3 0 0 0 0,-1 1 0 0 0,-3 0 0 0 0,-1 1 0 0 0,-3 0 0 0 0,-2 47 310 0 0,-10 91-94 0 0,1-93-50 0 0,5 1 0 0 0,4 0 0 0 0,8 42 144 0 0,-9-127-503 0 0,1 1 1 0 0,0-1 0 0 0,0 0 0 0 0,1 1 0 0 0,0-1 0 0 0,1-1 0 0 0,2 4 502 0 0,3 1-1424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8:56.830"/>
    </inkml:context>
    <inkml:brush xml:id="br0">
      <inkml:brushProperty name="width" value="0.2" units="cm"/>
      <inkml:brushProperty name="height" value="0.2" units="cm"/>
      <inkml:brushProperty name="color" value="#E71224"/>
    </inkml:brush>
  </inkml:definitions>
  <inkml:trace contextRef="#ctx0" brushRef="#br0">375 149 10226 0 0,'25'-37'1661'0'0,"-15"21"-1069"0"0,1 1 1 0 0,1 0-1 0 0,0 0 0 0 0,7-5-592 0 0,-16 17-167 0 0,0 0 0 0 0,1 0 0 0 0,-1 1-1 0 0,1-1 1 0 0,0 1 0 0 0,0 0 0 0 0,0-1 0 0 0,0 2 0 0 0,0-1-1 0 0,0 0 1 0 0,0 1 0 0 0,1 0 0 0 0,-1 0 0 0 0,0 0 0 0 0,1 1 0 0 0,-1-1-1 0 0,1 1 1 0 0,-1 0 0 0 0,1 0 0 0 0,2 1 167 0 0,-7-1-62 0 0,0 0 0 0 0,0 0 0 0 0,-1 0 0 0 0,1 0 0 0 0,0 0 0 0 0,0 0 0 0 0,0 1 0 0 0,-1-1 0 0 0,1 0 0 0 0,0 0 0 0 0,0 0-1 0 0,0 0 1 0 0,0 0 0 0 0,0 0 0 0 0,-1 1 0 0 0,1-1 0 0 0,0 0 0 0 0,0 0 0 0 0,0 0 0 0 0,0 0 0 0 0,0 1 0 0 0,0-1 0 0 0,0 0 0 0 0,-1 0 0 0 0,1 0 0 0 0,0 1 0 0 0,0-1 0 0 0,0 0 0 0 0,0 0 0 0 0,0 0 0 0 0,0 1 0 0 0,0-1 0 0 0,0 0-1 0 0,0 0 1 0 0,0 0 0 0 0,0 1 0 0 0,0-1 0 0 0,0 0 0 0 0,0 0 0 0 0,0 0 0 0 0,1 1 0 0 0,-1-1 0 0 0,0 0 0 0 0,0 0 0 0 0,0 0 0 0 0,0 1 0 0 0,0-1 0 0 0,0 0 0 0 0,0 0 0 0 0,1 0 0 0 0,-1 0 0 0 0,0 0 0 0 0,0 1 0 0 0,0-1 0 0 0,0 0-1 0 0,1 0 1 0 0,-1 0 0 0 0,0 0 0 0 0,0 0 0 0 0,0 0 0 0 0,1 0 0 0 0,-1 0 0 0 0,0 0 0 0 0,0 0 0 0 0,0 0 0 0 0,1 1 0 0 0,-1-1 62 0 0,-16 9-1315 0 0,-41 15 967 0 0,-19 3 348 0 0,-36 15 2102 0 0,80-28-1303 0 0,0 0 0 0 0,2 2 0 0 0,-1 2 1 0 0,2 0-1 0 0,-23 20-799 0 0,43-30 117 0 0,1-1 1 0 0,0 2-1 0 0,0-1 0 0 0,1 1 1 0 0,1 0-1 0 0,-1 0 0 0 0,1 1 1 0 0,1 0-1 0 0,-1 2-117 0 0,3-4 17 0 0,0-1-1 0 0,0 1 1 0 0,1 0-1 0 0,1 0 1 0 0,-1 0-1 0 0,1 0 0 0 0,1 0 1 0 0,0 0-1 0 0,0 0 1 0 0,0 0-1 0 0,1 0 1 0 0,0 0-1 0 0,2 7-16 0 0,-1-7 19 0 0,1 0 0 0 0,1-1 0 0 0,-1 1 0 0 0,1-1-1 0 0,0 0 1 0 0,1 0 0 0 0,0 0 0 0 0,0 0 0 0 0,0-1-1 0 0,1 0 1 0 0,0 0 0 0 0,0 0 0 0 0,1-1 0 0 0,-1 0-1 0 0,3 1-18 0 0,19 12 77 0 0,0-1-1 0 0,1-1 0 0 0,6 1-76 0 0,-8-5-13 0 0,1-1 1 0 0,1-1-1 0 0,0-2 1 0 0,0 0-1 0 0,0-3 0 0 0,21 3 13 0 0,10-4-1855 0 0,0-1 0 0 0,51-6 1855 0 0,-75 1-128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8:58.407"/>
    </inkml:context>
    <inkml:brush xml:id="br0">
      <inkml:brushProperty name="width" value="0.2" units="cm"/>
      <inkml:brushProperty name="height" value="0.2" units="cm"/>
      <inkml:brushProperty name="color" value="#E71224"/>
    </inkml:brush>
  </inkml:definitions>
  <inkml:trace contextRef="#ctx0" brushRef="#br0">1 1 3137 0 0,'7'1'376'0'0,"0"0"0"0"0,0 1 0 0 0,0 1 0 0 0,0-1 0 0 0,0 1 0 0 0,0 0 0 0 0,0 1 0 0 0,-1-1-1 0 0,0 1 1 0 0,5 4-376 0 0,10 5-15 0 0,112 67-33 0 0,86 49-124 0 0,-153-95 191 0 0,1-2 0 0 0,30 8-19 0 0,45 9 136 0 0,2-6 0 0 0,2-6 0 0 0,36-1-136 0 0,-158-33-44 0 0,-18-3 0 0 0,1 1-1 0 0,-1-1 1 0 0,1 2-1 0 0,-1-1 0 0 0,1 1 1 0 0,-1 0-1 0 0,0 0 1 0 0,3 2 44 0 0,-8-4-9 0 0,-1 0 1 0 0,0 0 0 0 0,1 0 0 0 0,-1 1-1 0 0,0-1 1 0 0,0 0 0 0 0,0 0 0 0 0,1 0-1 0 0,-1 0 1 0 0,0 1 0 0 0,0-1-1 0 0,1 0 1 0 0,-1 0 0 0 0,0 0 0 0 0,0 1-1 0 0,0-1 1 0 0,0 0 0 0 0,0 0-1 0 0,1 1 1 0 0,-1-1 0 0 0,0 0 0 0 0,0 0-1 0 0,0 1 1 0 0,0-1 0 0 0,0 0 0 0 0,0 0-1 0 0,0 1 1 0 0,0-1 0 0 0,0 0-1 0 0,0 1 1 0 0,0-1 0 0 0,0 0 0 0 0,0 0-1 0 0,0 1 1 0 0,0-1 0 0 0,0 0-1 0 0,0 0 1 0 0,0 1 0 0 0,0-1 0 0 0,-1 0-1 0 0,1 0 1 0 0,0 1 0 0 0,0-1 8 0 0,-14 10-120 0 0,-21 3 172 0 0,-22 7 326 0 0,1 1 0 0 0,2 3 0 0 0,0 2 0 0 0,2 3 0 0 0,1 2 0 0 0,-39 31-378 0 0,-136 109 987 0 0,-64 74-987 0 0,257-214 1 0 0,0 2 1 0 0,2 1-1 0 0,-5 9-1 0 0,-11 26-2428 0 0,41-59 1611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8:58.792"/>
    </inkml:context>
    <inkml:brush xml:id="br0">
      <inkml:brushProperty name="width" value="0.2" units="cm"/>
      <inkml:brushProperty name="height" value="0.2" units="cm"/>
      <inkml:brushProperty name="color" value="#E71224"/>
    </inkml:brush>
  </inkml:definitions>
  <inkml:trace contextRef="#ctx0" brushRef="#br0">1415 0 4905 0 0,'-28'14'423'0'0,"1"1"-1"0"0,1 1 1 0 0,0 1 0 0 0,-20 18-423 0 0,-91 87-63 0 0,65-56-3 0 0,-40 32-1354 0 0,-5-6 1 0 0,-51 27 1419 0 0,70-57-228 0 0,-2-5 0 0 0,-2-4 1 0 0,-41 12 227 0 0,107-50 237 0 0,-19 7-41 0 0,-44 26-196 0 0,76-35-217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0.165"/>
    </inkml:context>
    <inkml:brush xml:id="br0">
      <inkml:brushProperty name="width" value="0.2" units="cm"/>
      <inkml:brushProperty name="height" value="0.2" units="cm"/>
      <inkml:brushProperty name="color" value="#E71224"/>
    </inkml:brush>
  </inkml:definitions>
  <inkml:trace contextRef="#ctx0" brushRef="#br0">1 40 10570 0 0,'0'-2'36'0'0,"1"0"0"0"0,0 0-1 0 0,0 0 1 0 0,0 0-1 0 0,0 0 1 0 0,0 0 0 0 0,0 0-1 0 0,0 0 1 0 0,1 0 0 0 0,-1 1-1 0 0,1-1 1 0 0,-1 0-1 0 0,1 1 1 0 0,0 0 0 0 0,0-1-1 0 0,0 1 1 0 0,-1 0 0 0 0,1 0-1 0 0,0 0 1 0 0,1 0 0 0 0,-1 0-1 0 0,0 0-35 0 0,3 0-53 0 0,1 0 0 0 0,-1 0-1 0 0,1 1 1 0 0,-1 0 0 0 0,1 0-1 0 0,-1 0 1 0 0,1 0 0 0 0,4 2 53 0 0,80 11-1538 0 0,206 26-1876 0 0,-203-32 3918 0 0,13-4-504 0 0,261-11 2941 0 0,-355 8-2930 0 0,-1 1 0 0 0,0 0 0 0 0,0 0 0 0 0,0 1 0 0 0,-1 0 1 0 0,1 1-1 0 0,0 0 0 0 0,-1 1 0 0 0,7 3-11 0 0,-14-5-21 0 0,0-1 0 0 0,0 1 0 0 0,-1 0 0 0 0,1-1 0 0 0,-1 1 0 0 0,1 1-1 0 0,-1-1 1 0 0,0 0 0 0 0,1 0 0 0 0,-1 1 0 0 0,-1-1 0 0 0,1 1 0 0 0,0 0 0 0 0,-1 0 0 0 0,1-1 0 0 0,-1 1 0 0 0,0 0 0 0 0,0 0-1 0 0,0 0 1 0 0,0 0 0 0 0,0 1 0 0 0,-1-1 0 0 0,1 0 0 0 0,-1 0 0 0 0,0 0 0 0 0,0 0 0 0 0,0 1 0 0 0,-1-1 0 0 0,1 0 0 0 0,-1 0 0 0 0,1 0-1 0 0,-1 0 1 0 0,0 0 0 0 0,0 0 0 0 0,-1 2 21 0 0,-5 10-49 0 0,0 1 1 0 0,0-1-1 0 0,-2 0 0 0 0,0-1 0 0 0,-2 3 49 0 0,-57 69-13 0 0,11-15 9 0 0,-152 194 18 0 0,-9 10 17 0 0,-8 63 129 0 0,189-280-109 0 0,27-46-44 0 0,0 1 0 0 0,0-2-1 0 0,-1 1 1 0 0,-12 8-7 0 0,-6 7 114 0 0,28-26-43 0 0,1-1 18 0 0,3 1-5 0 0,1 2-48 0 0,0-1 0 0 0,0 0 0 0 0,0-1 0 0 0,1 1 0 0 0,-1-1 0 0 0,1 0 0 0 0,-1 0 0 0 0,1 0-1 0 0,0-1 1 0 0,2 0-36 0 0,57 1 168 0 0,-37-2-136 0 0,249-4 74 0 0,-50 0-1427 0 0,122 17 1321 0 0,-260-4-2912 0 0,15 6 2912 0 0,-73-8-474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0.678"/>
    </inkml:context>
    <inkml:brush xml:id="br0">
      <inkml:brushProperty name="width" value="0.2" units="cm"/>
      <inkml:brushProperty name="height" value="0.2" units="cm"/>
      <inkml:brushProperty name="color" value="#E71224"/>
    </inkml:brush>
  </inkml:definitions>
  <inkml:trace contextRef="#ctx0" brushRef="#br0">1 59 816 0 0,'6'-4'538'0'0,"0"0"0"0"0,0 0 1 0 0,1 1-1 0 0,0 0 0 0 0,0 0 0 0 0,0 1 0 0 0,0 0 0 0 0,0 0 0 0 0,0 0 0 0 0,4 1-538 0 0,15-2 249 0 0,0 1-1 0 0,0 1 1 0 0,0 2-1 0 0,0 1 1 0 0,24 4-249 0 0,45 2 194 0 0,229-4-53 0 0,-241-7-2133 0 0,-1-4-1 0 0,75-16 1993 0 0,-111 13-1077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34.462"/>
    </inkml:context>
    <inkml:brush xml:id="br0">
      <inkml:brushProperty name="width" value="0.2" units="cm"/>
      <inkml:brushProperty name="height" value="0.2" units="cm"/>
    </inkml:brush>
  </inkml:definitions>
  <inkml:trace contextRef="#ctx0" brushRef="#br0">604 0 1496 0 0,'0'0'91'0'0,"-1"3"-82"0"0,-17 43 85 0 0,3 0 0 0 0,-8 41-94 0 0,-8 28 26 0 0,-134 346 772 0 0,63-182 485 0 0,85-231-1111 0 0,-3-1-1 0 0,-1-1 0 0 0,-2-1 1 0 0,-3-1-1 0 0,-1-2 0 0 0,-2 0 0 0 0,-21 22-171 0 0,20-31 144 0 0,29-32-97 0 0,1-1 0 0 0,0 0-3 0 0,0 0 2 0 0,0 0-23 0 0,0 0-5 0 0,0 0-2 0 0,0 0-18 0 0,0-1 0 0 0,-1 1 0 0 0,1 0 1 0 0,0 0-1 0 0,-1 0 0 0 0,1-1 1 0 0,0 1-1 0 0,0 0 0 0 0,-1 0 1 0 0,1-1-1 0 0,0 1 0 0 0,0 0 1 0 0,-1-1-1 0 0,1 1 0 0 0,0 0 1 0 0,0 0-1 0 0,0-1 0 0 0,0 1 1 0 0,0 0-1 0 0,0-1 0 0 0,-1 1 1 0 0,1-1-1 0 0,0 1 0 0 0,0 0 1 0 0,0-1-1 0 0,0 1 0 0 0,0 0 1 0 0,0-1-1 0 0,0 1 0 0 0,0 0 1 0 0,1-1-1 0 0,-1 1 0 0 0,0 0 1 0 0,0-1-1 0 0,0 1 0 0 0,0 0 1 0 0,0-1-1 0 0,1 1 0 0 0,-1 0 1 0 0,0-1 1 0 0,6-15-58 0 0,78-144-399 0 0,-7 15 422 0 0,-16 31 51 0 0,-5-3-16 0 0,-44 90-9 0 0,114-272 98 0 0,-89 199-25 0 0,-4-2-1 0 0,-4-4-63 0 0,-24 85 6 0 0,0 0 1 0 0,-1-1-1 0 0,-1 1 0 0 0,-1-1 1 0 0,-2 0-1 0 0,0 0 0 0 0,-1-1-6 0 0,0 18 42 0 0,0 0 0 0 0,0 1 0 0 0,-1-1 0 0 0,0 1 0 0 0,0-1 0 0 0,0 1 0 0 0,-1 0 0 0 0,1 0 0 0 0,-1 0 0 0 0,-1-2-42 0 0,-3-4 255 0 0,6 9-86 0 0,1 1-27 0 0,0 0-18 0 0,0 0-8 0 0,0 0-46 0 0,0 0-27 0 0,0 0-11 0 0,0 0-9 0 0,0 0-6 0 0,4 15 130 0 0,2-6-45 0 0,0 1 0 0 0,-1 0 0 0 0,-1 0 0 0 0,1 0 1 0 0,-2 0-1 0 0,1 1 0 0 0,-1 0 0 0 0,-1-1 0 0 0,1 11-102 0 0,1 18 203 0 0,-1 0 0 0 0,-3 7-203 0 0,1-2 50 0 0,-1 44 70 0 0,-4 1 0 0 0,-6 20-120 0 0,9-101 7 0 0,-3 28 33 0 0,1 27-40 0 0,3-54 0 0 0,0 1 0 0 0,1-1 0 0 0,0 1 0 0 0,1-1 0 0 0,0 0 0 0 0,0 0 0 0 0,1 1-1 0 0,0-2 1 0 0,1 3 0 0 0,-2-9 1 0 0,-1 1-1 0 0,0-1 0 0 0,1 1 0 0 0,-1-1 0 0 0,1 0 1 0 0,0 0-1 0 0,0 0 0 0 0,0 0 0 0 0,0 0 0 0 0,0 0 1 0 0,0 0-1 0 0,0-1 0 0 0,1 1 0 0 0,-1-1 0 0 0,1 0 1 0 0,-1 1-1 0 0,1-1 0 0 0,0 0 0 0 0,2 0 2 0 0,-1 0-1 0 0,0-1 1 0 0,0 1-1 0 0,0-1 1 0 0,0 0-1 0 0,1 0 0 0 0,-1-1 1 0 0,0 1-1 0 0,0-1 1 0 0,0 0-1 0 0,2 0-1 0 0,8-4-1 0 0,0-1-1 0 0,0 0 0 0 0,0 0 0 0 0,-1-2 1 0 0,0 0-1 0 0,2-1 2 0 0,27-23-86 0 0,-2-2 0 0 0,0-2 0 0 0,27-34 86 0 0,-65 69-4 0 0,40-46-131 0 0,-2-1-1 0 0,-2-2 1 0 0,11-23 135 0 0,91-166-108 0 0,-89 149 100 0 0,-51 89 10 0 0,1 0 1 0 0,-1-1 0 0 0,1 1 0 0 0,-1 0 0 0 0,1 0-1 0 0,-1 1 1 0 0,1-1 0 0 0,-1 0 0 0 0,1 0 0 0 0,0 0 0 0 0,0 0-1 0 0,-1 0 1 0 0,1 1 0 0 0,0-1 0 0 0,0 0 0 0 0,0 1-1 0 0,0-1 1 0 0,0 1 0 0 0,0-1 0 0 0,0 1 0 0 0,0-1-1 0 0,0 1 1 0 0,0-1 0 0 0,0 1 0 0 0,0 0 0 0 0,0 0 0 0 0,0 0-1 0 0,1 0-2 0 0,-1 0 9 0 0,0 1 0 0 0,-1 0 1 0 0,1 0-1 0 0,0 0 0 0 0,0 0 0 0 0,0 0 0 0 0,-1 0 0 0 0,1 0 0 0 0,0 0 0 0 0,-1 0 0 0 0,1 1 0 0 0,-1-1 0 0 0,0 0 0 0 0,1 0 0 0 0,-1 0 0 0 0,0 1 0 0 0,0-1 0 0 0,0 0 0 0 0,1 0 0 0 0,-1 1 1 0 0,-1-1-1 0 0,1 0 0 0 0,0 0 0 0 0,0 1-9 0 0,-3 130 508 0 0,2 73-213 0 0,3-160-248 0 0,2 0 0 0 0,2 0 0 0 0,7 21-47 0 0,-10-51-99 0 0,1 0 0 0 0,1-1-1 0 0,0 0 1 0 0,2 0 0 0 0,-1 0 0 0 0,1 0 0 0 0,1-1-1 0 0,1 0 1 0 0,0-1 0 0 0,0 0 0 0 0,1 0 0 0 0,1-1 0 0 0,0 0-1 0 0,0-1 1 0 0,1-1 0 0 0,0 1 0 0 0,1-2 0 0 0,0 0-1 0 0,7 3 100 0 0,5 2-309 0 0,-1 0 238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1.781"/>
    </inkml:context>
    <inkml:brush xml:id="br0">
      <inkml:brushProperty name="width" value="0.2" units="cm"/>
      <inkml:brushProperty name="height" value="0.2" units="cm"/>
      <inkml:brushProperty name="color" value="#E71224"/>
    </inkml:brush>
  </inkml:definitions>
  <inkml:trace contextRef="#ctx0" brushRef="#br0">894 1 6897 0 0,'0'0'245'0'0,"0"0"-81"0"0,1 3-19 0 0,0 1-143 0 0,-1 0-1 0 0,0 0 1 0 0,1 0 0 0 0,-1 0-1 0 0,-1 0 1 0 0,1 0-1 0 0,0 0 1 0 0,-1 0 0 0 0,0 0-1 0 0,0-1 1 0 0,0 1 0 0 0,-1 0-1 0 0,1 0 1 0 0,-2 2-2 0 0,-31 56-290 0 0,31-57 274 0 0,-39 56-584 0 0,-3-3 0 0 0,-2-2-1 0 0,-37 34 601 0 0,23-25-173 0 0,25-26 166 0 0,-1-2 0 0 0,-1-1-1 0 0,-2-3 1 0 0,-2-1-1 0 0,-6 2 8 0 0,28-22-197 0 0,0 0-1 0 0,0-2 1 0 0,-1 0-1 0 0,0-1 1 0 0,-1-2-1 0 0,0 0 1 0 0,0-1-1 0 0,-1-1 1 0 0,1-1-1 0 0,-1-1 1 0 0,0-1-1 0 0,-20-2 198 0 0,17-1-74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2.123"/>
    </inkml:context>
    <inkml:brush xml:id="br0">
      <inkml:brushProperty name="width" value="0.2" units="cm"/>
      <inkml:brushProperty name="height" value="0.2" units="cm"/>
      <inkml:brushProperty name="color" value="#E71224"/>
    </inkml:brush>
  </inkml:definitions>
  <inkml:trace contextRef="#ctx0" brushRef="#br0">0 214 1000 0 0,'7'-16'214'0'0,"1"-1"1"0"0,1 2-1 0 0,0-1 0 0 0,1 1 0 0 0,1 0 0 0 0,0 1 0 0 0,1 1 1 0 0,1 0-1 0 0,0 0 0 0 0,0 1 0 0 0,4-1-214 0 0,-11 8 144 0 0,1 1 0 0 0,-1-1 0 0 0,1 1-1 0 0,0 0 1 0 0,1 1 0 0 0,-1 0 0 0 0,1 0 0 0 0,-1 1 0 0 0,1-1 0 0 0,0 2-1 0 0,0-1 1 0 0,0 1 0 0 0,0 0 0 0 0,0 1 0 0 0,0 0 0 0 0,0 0 0 0 0,0 1-1 0 0,0 0 1 0 0,0 0 0 0 0,0 1 0 0 0,0 0 0 0 0,0 0 0 0 0,-1 1-1 0 0,1 0 1 0 0,-1 1 0 0 0,1 0-144 0 0,1 1 26 0 0,0 1 1 0 0,0 1-1 0 0,-1 0 0 0 0,0 0 1 0 0,0 0-1 0 0,-1 1 0 0 0,0 0-26 0 0,48 64-7 0 0,-35-44 25 0 0,36 43-41 0 0,3-3 0 0 0,2-2 0 0 0,3-3-1 0 0,58 43 24 0 0,-41-44-2398 0 0,19 8 2398 0 0,-55-42-1047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3.405"/>
    </inkml:context>
    <inkml:brush xml:id="br0">
      <inkml:brushProperty name="width" value="0.2" units="cm"/>
      <inkml:brushProperty name="height" value="0.2" units="cm"/>
      <inkml:brushProperty name="color" value="#E71224"/>
    </inkml:brush>
  </inkml:definitions>
  <inkml:trace contextRef="#ctx0" brushRef="#br0">315 34 7202 0 0,'-1'-26'1480'0'0,"0"19"-659"0"0,2 18-714 0 0,-1 18-417 0 0,0 0-1 0 0,-2 0 1 0 0,-1 0-1 0 0,-1 0 1 0 0,-2 0 310 0 0,-7 27-770 0 0,-3 0-1 0 0,-3 1 771 0 0,2-12-204 0 0,-2 0 0 0 0,-3-1 1 0 0,-6 7 203 0 0,-81 124-952 0 0,70-115-480 0 0,22-35 487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4.061"/>
    </inkml:context>
    <inkml:brush xml:id="br0">
      <inkml:brushProperty name="width" value="0.2" units="cm"/>
      <inkml:brushProperty name="height" value="0.2" units="cm"/>
      <inkml:brushProperty name="color" value="#E71224"/>
    </inkml:brush>
  </inkml:definitions>
  <inkml:trace contextRef="#ctx0" brushRef="#br0">81 166 5657 0 0,'3'-8'103'0'0,"-1"1"0"0"0,1 0 0 0 0,1 0 0 0 0,-1 0 0 0 0,1 1-1 0 0,0-1 1 0 0,0 1 0 0 0,1 0 0 0 0,0 0 0 0 0,0 0 0 0 0,1 1 0 0 0,-1 0 0 0 0,1 0-1 0 0,0 0 1 0 0,1 1 0 0 0,-1 0 0 0 0,1 0 0 0 0,0 0 0 0 0,0 1 0 0 0,0 0-1 0 0,0 0 1 0 0,1 1-103 0 0,38-12 294 0 0,0 2 0 0 0,1 3 0 0 0,16-1-294 0 0,-56 9 39 0 0,0 1-1 0 0,0 0 1 0 0,0 1 0 0 0,1-1 0 0 0,-1 1 0 0 0,0 1-1 0 0,0-1 1 0 0,-1 1 0 0 0,1 0 0 0 0,0 1-1 0 0,0 0 1 0 0,-1 0 0 0 0,0 0 0 0 0,0 1 0 0 0,1 0-39 0 0,-5-2-1 0 0,1 0 0 0 0,-1 0 1 0 0,0 0-1 0 0,0 0 0 0 0,0 1 1 0 0,0-1-1 0 0,0 0 0 0 0,0 1 1 0 0,-1 0-1 0 0,1-1 0 0 0,-1 1 1 0 0,0 0-1 0 0,1 0 0 0 0,-1 0 1 0 0,-1 0-1 0 0,1 0 0 0 0,0 0 1 0 0,-1 0-1 0 0,0 0 0 0 0,1 0 1 0 0,-1 0-1 0 0,0 0 1 0 0,-1 0-1 0 0,1 0 0 0 0,0 0 1 0 0,-1 0-1 0 0,0 0 0 0 0,0 0 1 0 0,0 0-1 0 0,0 0 0 0 0,0 0 1 0 0,0 0-1 0 0,-1-1 0 0 0,0 1 1 0 0,0 0 0 0 0,-5 9-36 0 0,-2 0 1 0 0,1 0 0 0 0,-1-1-1 0 0,-1 0 1 0 0,0-1-1 0 0,-1 0 1 0 0,-6 5 35 0 0,-24 15-254 0 0,-24 14 254 0 0,11-8-90 0 0,15-9 45 0 0,-20 13-32 0 0,-13 15 77 0 0,56-41 5 0 0,0 0 0 0 0,1 1 0 0 0,1 0 1 0 0,1 1-1 0 0,0 1 0 0 0,-5 10-5 0 0,16-25 12 0 0,1 0 0 0 0,-1 1 1 0 0,1-1-1 0 0,0 0 0 0 0,0 1 0 0 0,0-1 0 0 0,0 1 1 0 0,1-1-1 0 0,-1 1 0 0 0,1-1 0 0 0,-1 1 1 0 0,1-1-1 0 0,0 1 0 0 0,0 0 0 0 0,0-1 0 0 0,0 1 1 0 0,1-1-1 0 0,-1 1 0 0 0,1-1 0 0 0,-1 1 1 0 0,1 0-13 0 0,1 0 34 0 0,0 0 0 0 0,-1 0 0 0 0,1 0 0 0 0,0-1 0 0 0,1 1 0 0 0,-1 0 0 0 0,0-1-1 0 0,1 0 1 0 0,0 1 0 0 0,-1-1 0 0 0,1 0 0 0 0,0 0 0 0 0,0-1 0 0 0,1 1-34 0 0,12 5 148 0 0,0 0-1 0 0,0-1 0 0 0,1-1 0 0 0,0-1 0 0 0,13 2-147 0 0,105 13 274 0 0,-74-12-885 0 0,0 3 0 0 0,13 6 611 0 0,42 12-5056 0 0,-85-20 3138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4.623"/>
    </inkml:context>
    <inkml:brush xml:id="br0">
      <inkml:brushProperty name="width" value="0.2" units="cm"/>
      <inkml:brushProperty name="height" value="0.2" units="cm"/>
      <inkml:brushProperty name="color" value="#E71224"/>
    </inkml:brush>
  </inkml:definitions>
  <inkml:trace contextRef="#ctx0" brushRef="#br0">0 481 10058 0 0,'1'-3'40'0'0,"1"-1"-1"0"0,-1 0 1 0 0,1 1-1 0 0,0-1 0 0 0,0 1 1 0 0,0 0-1 0 0,0 0 1 0 0,1 0-1 0 0,-1 0 1 0 0,1 0-1 0 0,0 0 1 0 0,-1 0-1 0 0,1 1 1 0 0,1 0-1 0 0,-1-1-39 0 0,2 1-126 0 0,0 0 0 0 0,1-1 0 0 0,-1 2 0 0 0,1-1 0 0 0,-1 1 0 0 0,1 0 0 0 0,0 0 0 0 0,-1 0 0 0 0,1 1 0 0 0,0 0 126 0 0,47-3-3925 0 0,23-6 3925 0 0,-53 5 389 0 0,-1-1 0 0 0,17-6-389 0 0,0 0 2932 0 0,34-5-2932 0 0,-44 10 160 0 0,0 0 1 0 0,0-2-1 0 0,-1-1 1 0 0,7-5-161 0 0,-29 12-6 0 0,-1 0-1 0 0,1-1 1 0 0,-1 0 0 0 0,1-1 0 0 0,-1 1-1 0 0,0-1 1 0 0,-1 0 0 0 0,1 0 0 0 0,-1 0 0 0 0,1-1-1 0 0,-1 1 1 0 0,-1-1 0 0 0,1 0 0 0 0,-1-1-1 0 0,1 1 1 0 0,-2 0 0 0 0,1-1 0 0 0,0 0 0 0 0,-1 0-1 0 0,0 1 1 0 0,-1-1 0 0 0,1 0 0 0 0,-1 0-1 0 0,0-1 1 0 0,-1 1 0 0 0,1 0 0 0 0,-2-6 6 0 0,1 4-19 0 0,0 0 0 0 0,0-1 0 0 0,-1 1 0 0 0,-1 0 0 0 0,1 1 0 0 0,-1-1 0 0 0,-1 0 0 0 0,0 0 0 0 0,-2-4 19 0 0,2 6-19 0 0,0 1-1 0 0,0 0 0 0 0,-1 0 1 0 0,1 1-1 0 0,-1-1 0 0 0,0 1 0 0 0,-1-1 1 0 0,1 1-1 0 0,-1 1 0 0 0,0-1 0 0 0,0 1 1 0 0,0 0-1 0 0,-2-1 20 0 0,-3-1 21 0 0,1 0 0 0 0,-1 1 0 0 0,-1 0 0 0 0,1 1 0 0 0,0 0 0 0 0,-1 1 0 0 0,1 0 0 0 0,-1 0-1 0 0,0 1 1 0 0,1 1 0 0 0,-1 0 0 0 0,0 0 0 0 0,0 1 0 0 0,1 1 0 0 0,-1-1 0 0 0,1 2 0 0 0,-1-1 0 0 0,1 2 0 0 0,0-1 0 0 0,0 1 0 0 0,0 1 0 0 0,0 0 0 0 0,1 0 0 0 0,0 1 0 0 0,0 0-1 0 0,1 1 1 0 0,-7 6-21 0 0,0 3 40 0 0,0 1-1 0 0,2 1 0 0 0,0 0 0 0 0,1 1 0 0 0,0 0 0 0 0,2 1 1 0 0,1 0-1 0 0,0 1 0 0 0,1 0 0 0 0,2 0 0 0 0,-3 13-39 0 0,7-25 11 0 0,1-1 0 0 0,-1 0 1 0 0,2 1-1 0 0,-1-1 0 0 0,2 1 0 0 0,-1-1 0 0 0,1 1 0 0 0,0-1 0 0 0,0 0 0 0 0,1 0 1 0 0,1 1-1 0 0,-1-1 0 0 0,1 0 0 0 0,1 1-11 0 0,1 0 13 0 0,0 1 0 0 0,1-1 0 0 0,0-1-1 0 0,1 1 1 0 0,0-1 0 0 0,0 0 0 0 0,1 0 0 0 0,0-1 0 0 0,0 0 0 0 0,3 1-13 0 0,10 6-106 0 0,1-1 0 0 0,0-1 1 0 0,1-1-1 0 0,0-1 0 0 0,0-1 0 0 0,1-1 1 0 0,1-1-1 0 0,-1-1 0 0 0,3-1 106 0 0,39 5-1477 0 0,0-4 0 0 0,1-2 0 0 0,41-4 1477 0 0,-72-1-527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4.950"/>
    </inkml:context>
    <inkml:brush xml:id="br0">
      <inkml:brushProperty name="width" value="0.2" units="cm"/>
      <inkml:brushProperty name="height" value="0.2" units="cm"/>
      <inkml:brushProperty name="color" value="#E71224"/>
    </inkml:brush>
  </inkml:definitions>
  <inkml:trace contextRef="#ctx0" brushRef="#br0">372 98 256 0 0,'7'-10'899'0'0,"-1"0"0"0"0,2 0-1 0 0,-1 1 1 0 0,1 0 0 0 0,1 0 0 0 0,2-2-899 0 0,-7 8 188 0 0,-1 0 0 0 0,1 0 0 0 0,0 1 0 0 0,0-1 1 0 0,0 1-1 0 0,0 0 0 0 0,0 0 0 0 0,0 0 0 0 0,1 0 0 0 0,-1 1 0 0 0,1 0 1 0 0,-1 0-1 0 0,1 0 0 0 0,-1 0 0 0 0,1 1 0 0 0,0 0 0 0 0,2 0-188 0 0,-5 0 7 0 0,-1 1-1 0 0,1-1 1 0 0,-1 1-1 0 0,1-1 0 0 0,-1 1 1 0 0,1 0-1 0 0,-1 0 1 0 0,1 0-1 0 0,-1 0 1 0 0,0 0-1 0 0,1 0 0 0 0,-1 0 1 0 0,0 1-1 0 0,0-1 1 0 0,0 0-1 0 0,0 1 1 0 0,0-1-1 0 0,0 0 0 0 0,0 1 1 0 0,-1-1-1 0 0,1 1 1 0 0,0 0-1 0 0,-1-1 1 0 0,1 1-1 0 0,-1-1 0 0 0,0 1 1 0 0,1 0-1 0 0,-1 0-6 0 0,2 8-12 0 0,-1 0 0 0 0,0 0 0 0 0,-1 0 0 0 0,0 1 12 0 0,0-9 2 0 0,-6 111-6 0 0,3-81 5 0 0,1 1-1 0 0,1-1 0 0 0,2 1 0 0 0,1-1 0 0 0,6 24 0 0 0,-2-29 17 0 0,2-1 1 0 0,1 0-1 0 0,0-1 1 0 0,2 0-1 0 0,11 18-17 0 0,3-3 50 0 0,1 0 0 0 0,27 31-50 0 0,-50-68 4 0 0,0 0 2 0 0,0 1 0 0 0,-1 0-1 0 0,1 0 1 0 0,0 0-1 0 0,-1 0 1 0 0,0 1 0 0 0,0-1-6 0 0,-2-3-2 0 0,0 0 1 0 0,1-1 0 0 0,-1 1 0 0 0,0 0 0 0 0,0 0-1 0 0,0 0 1 0 0,0-1 0 0 0,0 1 0 0 0,0 0 0 0 0,0 0-1 0 0,-1-1 1 0 0,1 1 0 0 0,0 0 0 0 0,0 0-1 0 0,-1-1 1 0 0,1 1 0 0 0,0 0 0 0 0,-1 0 0 0 0,1-1-1 0 0,0 1 1 0 0,-1-1 0 0 0,1 1 0 0 0,-1 0 0 0 0,1-1-1 0 0,-1 1 1 0 0,0-1 0 0 0,1 1 0 0 0,-1-1-1 0 0,0 1 1 0 0,1-1 0 0 0,-1 0 0 0 0,0 1 0 0 0,1-1-1 0 0,-1 0 1 0 0,0 1 0 0 0,0-1 0 0 0,1 0 0 0 0,-1 0-1 0 0,0 0 1 0 0,0 0 0 0 0,1 0 0 0 0,-1 1-1 0 0,0-2 1 0 0,-1 1 1 0 0,-14 3-98 0 0,0-2-1 0 0,-1 0 0 0 0,1-1 1 0 0,0-1-1 0 0,-1 0 1 0 0,-1-2 98 0 0,-40-7-853 0 0,-2-3 853 0 0,46 10-115 0 0,-43-11-684 0 0,1-2 0 0 0,-53-23 799 0 0,75 25-570 0 0,1-2-1 0 0,0-2 1 0 0,1-1-1 0 0,1-1 1 0 0,-8-9 570 0 0,0-5-978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5.310"/>
    </inkml:context>
    <inkml:brush xml:id="br0">
      <inkml:brushProperty name="width" value="0.2" units="cm"/>
      <inkml:brushProperty name="height" value="0.2" units="cm"/>
      <inkml:brushProperty name="color" value="#E71224"/>
    </inkml:brush>
  </inkml:definitions>
  <inkml:trace contextRef="#ctx0" brushRef="#br0">1 53 13667 0 0,'11'-17'72'0'0,"4"4"-56"0"0,-4 4 0 0 0,4 1-72 0 0,-2 3-72 0 0,2 5-64 0 0,0 2-112 0 0,2 3-776 0 0,-2 5-545 0 0,-4 1 697 0 0,3 4 936 0 0,-7-2-888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5.794"/>
    </inkml:context>
    <inkml:brush xml:id="br0">
      <inkml:brushProperty name="width" value="0.2" units="cm"/>
      <inkml:brushProperty name="height" value="0.2" units="cm"/>
      <inkml:brushProperty name="color" value="#E71224"/>
    </inkml:brush>
  </inkml:definitions>
  <inkml:trace contextRef="#ctx0" brushRef="#br0">2 166 8602 0 0,'-1'-3'251'0'0,"1"-11"1153"0"0,0 14-1476 0 0,0-1 1 0 0,0 1 0 0 0,0 0 0 0 0,0 0 0 0 0,0 0-1 0 0,0 0 1 0 0,0-1 0 0 0,0 1 0 0 0,0 0-1 0 0,0 0 1 0 0,0 0 0 0 0,0-1 0 0 0,0 1 0 0 0,0 0-1 0 0,0 0 1 0 0,0 0 0 0 0,0 0 0 0 0,0-1-1 0 0,0 1 1 0 0,0 0 0 0 0,0 0 0 0 0,0 0 0 0 0,0 0-1 0 0,1-1 1 0 0,-1 1 0 0 0,0 0 0 0 0,0 0-1 0 0,0 0 1 0 0,0 0 0 0 0,0 0 0 0 0,0-1 0 0 0,1 1-1 0 0,-1 0 1 0 0,0 0 0 0 0,0 0 0 0 0,0 0-1 0 0,0 0 1 0 0,1 0 0 0 0,-1 0 0 0 0,0 0 0 0 0,0 0-1 0 0,0 0 1 0 0,0 0 0 0 0,1 0 71 0 0,13 8 71 0 0,0 0 0 0 0,1-1 1 0 0,0 0-1 0 0,0-2 0 0 0,1 1 0 0 0,0-2 1 0 0,-1 0-1 0 0,2-1 0 0 0,-1 0 0 0 0,0-2 1 0 0,6 1-72 0 0,14-2 59 0 0,-1-1 1 0 0,1-2-1 0 0,-1-1 0 0 0,29-8-59 0 0,-57 11-92 0 0,0-1 0 0 0,-1 0 0 0 0,1 0 0 0 0,-1 0-1 0 0,0-1 1 0 0,0 0 0 0 0,0 0 0 0 0,0-1 0 0 0,-1 1-1 0 0,1-1 1 0 0,-1 0 0 0 0,0-1 0 0 0,0 1 0 0 0,0-1-1 0 0,-1 0 1 0 0,1-1 0 0 0,-1 1 0 0 0,-1-1 0 0 0,1 1-1 0 0,-1-1 1 0 0,0 0 0 0 0,0 0 0 0 0,0-1 0 0 0,-1 1-1 0 0,0-1 1 0 0,-1 1 0 0 0,1-1 0 0 0,-1 1 0 0 0,-1-1-1 0 0,1-3 93 0 0,-1 9-1 0 0,1-1-1 0 0,-1 0 1 0 0,0 0-1 0 0,0 1 1 0 0,0-1-1 0 0,-1 0 1 0 0,1 0-1 0 0,0 1 0 0 0,-1-1 1 0 0,1 0-1 0 0,-1 1 1 0 0,1-1-1 0 0,-1 0 1 0 0,0 1-1 0 0,0-2 2 0 0,0 3 6 0 0,0-1 1 0 0,1 1-1 0 0,-1-1 0 0 0,0 1 1 0 0,0-1-1 0 0,0 1 0 0 0,0 0 1 0 0,0-1-1 0 0,1 1 0 0 0,-1 0 1 0 0,0 0-1 0 0,0 0 0 0 0,0-1 1 0 0,0 1-1 0 0,0 0 0 0 0,0 0 1 0 0,0 1-1 0 0,0-1 0 0 0,0 0 1 0 0,0 0-1 0 0,0 0 0 0 0,0 0 1 0 0,1 1-1 0 0,-1-1 0 0 0,0 1 1 0 0,0-1-1 0 0,0 0 1 0 0,0 1-1 0 0,1-1 0 0 0,-2 2-6 0 0,-9 4 114 0 0,1 1 1 0 0,-1 0-1 0 0,1 1 0 0 0,1 0 0 0 0,-1 0 1 0 0,1 1-1 0 0,1 1 0 0 0,-6 7-114 0 0,-5 9 383 0 0,1 0-1 0 0,-13 27-382 0 0,24-41 56 0 0,1 2 0 0 0,0-1 1 0 0,1 0-1 0 0,0 1 0 0 0,1 0 0 0 0,0 5-56 0 0,3-15-23 0 0,0-1 1 0 0,0 1-1 0 0,1 0 0 0 0,0-1 1 0 0,-1 1-1 0 0,2 0 1 0 0,-1 0-1 0 0,0-1 0 0 0,1 1 1 0 0,-1 0-1 0 0,1-1 0 0 0,0 1 1 0 0,0-1-1 0 0,1 1 0 0 0,-1-1 1 0 0,1 1-1 0 0,-1-1 0 0 0,1 0 1 0 0,0 0-1 0 0,0 1 0 0 0,1-2 1 0 0,-1 1-1 0 0,1 0 0 0 0,-1 0 1 0 0,1-1-1 0 0,2 2 23 0 0,2 1-229 0 0,0-1 0 0 0,0 0 0 0 0,1 0 0 0 0,0-1 0 0 0,-1 0 1 0 0,2 0 228 0 0,15 3-646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6.353"/>
    </inkml:context>
    <inkml:brush xml:id="br0">
      <inkml:brushProperty name="width" value="0.2" units="cm"/>
      <inkml:brushProperty name="height" value="0.2" units="cm"/>
      <inkml:brushProperty name="color" value="#E71224"/>
    </inkml:brush>
  </inkml:definitions>
  <inkml:trace contextRef="#ctx0" brushRef="#br0">77 434 1768 0 0,'80'-20'4700'0'0,"-79"20"-4086"0"0,-1 0-40 0 0,0 0-144 0 0,0 0-89 0 0,0 0-43 0 0,-1 1-254 0 0,0 1 0 0 0,0-1 1 0 0,0 0-1 0 0,0 1 0 0 0,0-1 1 0 0,0 0-1 0 0,0 0 0 0 0,0 0 1 0 0,-1 0-1 0 0,1 0 1 0 0,0 0-1 0 0,-1 0 0 0 0,1 0 1 0 0,-1 0-45 0 0,-5 3 88 0 0,-12 12 48 0 0,-45 40 40 0 0,58-50-177 0 0,0 1 0 0 0,1-1 1 0 0,0 1-1 0 0,0 0 0 0 0,0 0 0 0 0,1 0 0 0 0,0 1 0 0 0,-2 5 1 0 0,5-11 0 0 0,1 0-1 0 0,-1-1 0 0 0,1 1 0 0 0,-1 0 1 0 0,1 0-1 0 0,0 0 0 0 0,-1 0 0 0 0,1 0 0 0 0,0-1 1 0 0,0 1-1 0 0,0 0 0 0 0,0 0 0 0 0,1 0 1 0 0,-1 0-1 0 0,1 0 0 0 0,-1-1 0 0 0,1 1 0 0 0,-1 0 1 0 0,1 0-1 0 0,0-1 0 0 0,0 2 1 0 0,1-1 3 0 0,0 0-1 0 0,-1-1 0 0 0,1 1 1 0 0,0 0-1 0 0,0-1 0 0 0,0 1 1 0 0,0-1-1 0 0,1 1 0 0 0,-1-1 1 0 0,0 0-1 0 0,1 0 1 0 0,-1 0-1 0 0,0-1 0 0 0,2 1-2 0 0,9 2 21 0 0,1 0 0 0 0,0-2 0 0 0,0 0-1 0 0,1 0 1 0 0,4-1-21 0 0,-11 0 7 0 0,94-2-257 0 0,-1-4 0 0 0,1-4 0 0 0,-1-5 0 0 0,73-22 250 0 0,-140 28-751 0 0,0-2 0 0 0,-1-1 0 0 0,-1-2 0 0 0,0-1 0 0 0,-1-1 0 0 0,-1-2 0 0 0,11-9 751 0 0,10-15-901 0 0,59-57-386 0 0,-62 56 2779 0 0,-1-2-1 0 0,-3-2 1 0 0,27-39-1492 0 0,-65 80 373 0 0,-2-1 1 0 0,1 1-1 0 0,-1-1 0 0 0,0 0 0 0 0,0 0 0 0 0,-1-1 0 0 0,0 1 1 0 0,0-1-1 0 0,-1 1 0 0 0,0-1 0 0 0,0-3-373 0 0,-2 10 280 0 0,0 1-44 0 0,0 0-148 0 0,0 0-56 0 0,-3 0-21 0 0,-1 0-13 0 0,1 1 0 0 0,0 0 1 0 0,0 0-1 0 0,0 0 0 0 0,-1 0 0 0 0,1 0 0 0 0,0 1 1 0 0,0 0-1 0 0,1-1 0 0 0,-1 1 0 0 0,0 0 1 0 0,1 0-1 0 0,-1 0 0 0 0,1 1 0 0 0,-1-1 0 0 0,1 1 2 0 0,-41 49 33 0 0,28-33-4 0 0,2-3-5 0 0,0 1 0 0 0,1 1 0 0 0,1 0 0 0 0,0 1 0 0 0,2 0 0 0 0,0 0 0 0 0,1 1 0 0 0,1 0 0 0 0,1 1-1 0 0,1-1 1 0 0,0 1 0 0 0,2 0 0 0 0,1 0 0 0 0,0 0 0 0 0,1 5-24 0 0,5 78 155 0 0,5 8-155 0 0,0-8-820 0 0,-4 9 820 0 0,-6-87-305 0 0,0-14-261 0 0,1 0 1 0 0,0 0-1 0 0,1 1 0 0 0,0-1 0 0 0,1 0 1 0 0,0-1-1 0 0,1 1 0 0 0,1 1 566 0 0,0-5-520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6.679"/>
    </inkml:context>
    <inkml:brush xml:id="br0">
      <inkml:brushProperty name="width" value="0.2" units="cm"/>
      <inkml:brushProperty name="height" value="0.2" units="cm"/>
      <inkml:brushProperty name="color" value="#E71224"/>
    </inkml:brush>
  </inkml:definitions>
  <inkml:trace contextRef="#ctx0" brushRef="#br0">0 177 11891 0 0,'0'-3'96'0'0,"1"-6"188"0"0,0 1 1 0 0,0-1-1 0 0,0 1 0 0 0,1-1 0 0 0,3-6-284 0 0,-4 13 22 0 0,0 0-1 0 0,0 0 1 0 0,0-1 0 0 0,0 1 0 0 0,1 0 0 0 0,-1 0 0 0 0,1 1-1 0 0,-1-1 1 0 0,1 0 0 0 0,0 0 0 0 0,0 1 0 0 0,-1-1 0 0 0,1 1 0 0 0,0 0-1 0 0,1-1 1 0 0,-1 1 0 0 0,0 0 0 0 0,0 0 0 0 0,0 1 0 0 0,1-1-1 0 0,-1 0 1 0 0,2 0-22 0 0,33-4-157 0 0,0 1-1 0 0,0 1 0 0 0,1 2 1 0 0,31 4 157 0 0,-8-1-303 0 0,230 0-2724 0 0,0-13 0 0 0,271-47 3027 0 0,-527 52-100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37.228"/>
    </inkml:context>
    <inkml:brush xml:id="br0">
      <inkml:brushProperty name="width" value="0.2" units="cm"/>
      <inkml:brushProperty name="height" value="0.2" units="cm"/>
    </inkml:brush>
  </inkml:definitions>
  <inkml:trace contextRef="#ctx0" brushRef="#br0">53 73 5185 0 0,'0'-1'29'0'0,"-1"0"-1"0"0,1 0 1 0 0,-1-1 0 0 0,1 1-1 0 0,0 0 1 0 0,-1-1 0 0 0,1 1-1 0 0,0 0 1 0 0,0-1-1 0 0,0 1 1 0 0,0 0 0 0 0,0-1-1 0 0,0 1 1 0 0,0 0 0 0 0,0-1-1 0 0,1 1 1 0 0,-1 0 0 0 0,1 0-1 0 0,-1-1 1 0 0,1 1 0 0 0,-1 0-1 0 0,1 0 1 0 0,-1 0-1 0 0,1-1 1 0 0,0 1 0 0 0,0 0-1 0 0,0 0 1 0 0,0 0 0 0 0,0 0-1 0 0,0 1 1 0 0,0-1 0 0 0,0 0-1 0 0,0 0 1 0 0,0 0-1 0 0,0 1 1 0 0,0-1 0 0 0,1 1-1 0 0,-1-1-28 0 0,7-3 210 0 0,0 1 0 0 0,0 0-1 0 0,0 0 1 0 0,0 0 0 0 0,5 0-210 0 0,0 0-9 0 0,0 0 0 0 0,0 1 1 0 0,0 1-1 0 0,1 0 1 0 0,-1 1-1 0 0,0 0 1 0 0,0 1-1 0 0,0 0 1 0 0,1 1-1 0 0,-1 1 1 0 0,-1 0-1 0 0,1 0 1 0 0,0 2-1 0 0,-1-1 1 0 0,7 5 8 0 0,48 19-48 0 0,54 16 48 0 0,74 31-142 0 0,4 1-311 0 0,-163-65 67 0 0,0-1 0 0 0,1-2 0 0 0,0-2 1 0 0,23 1 385 0 0,107 8-390 0 0,-31-4 389 0 0,-135-11 1 0 0,3 0 1 0 0,0 0 0 0 0,0 1 0 0 0,0-1 0 0 0,-1 1-1 0 0,1 0 1 0 0,0 0 0 0 0,-1 0 0 0 0,1 1 0 0 0,-1-1 0 0 0,1 1 0 0 0,-1 0 0 0 0,1 0-1 0 0,-3-1 14 0 0,-1-1 10 0 0,-2 7 218 0 0,-1-4-180 0 0,1 1-1 0 0,-1-1 1 0 0,0 0 0 0 0,1 0 0 0 0,-2 0 0 0 0,1 0 0 0 0,0 0 0 0 0,0-1 0 0 0,-1 1 0 0 0,0-1-1 0 0,1 0 1 0 0,-1 0 0 0 0,0 0 0 0 0,0-1 0 0 0,0 1 0 0 0,-2-1-62 0 0,-18 6 346 0 0,0-1 1 0 0,-14 1-347 0 0,-10 3 204 0 0,-29 9-93 0 0,2 4 1 0 0,0 2 0 0 0,-38 22-112 0 0,2 12 349 0 0,3 4 0 0 0,3 5 1 0 0,-8 12-350 0 0,-251 176 77 0 0,310-218-3204 0 0,-22 22 3127 0 0,65-51-447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9.340"/>
    </inkml:context>
    <inkml:brush xml:id="br0">
      <inkml:brushProperty name="width" value="0.2" units="cm"/>
      <inkml:brushProperty name="height" value="0.2" units="cm"/>
      <inkml:brushProperty name="color" value="#E71224"/>
    </inkml:brush>
  </inkml:definitions>
  <inkml:trace contextRef="#ctx0" brushRef="#br0">126 65 5505 0 0,'26'-63'2615'0'0,"-25"62"-2496"0"0,-1 1-24 0 0,0 0-11 0 0,4 2-147 0 0,-2 1 48 0 0,0 0 0 0 0,1 0 0 0 0,-1 0 0 0 0,0 0 0 0 0,0 0 0 0 0,-1 1 0 0 0,1-1 0 0 0,-1 0 0 0 0,1 1 0 0 0,-1 0 0 0 0,0-1 0 0 0,-1 1-1 0 0,1 0 1 0 0,-1-1 0 0 0,1 1 0 0 0,-1 0 0 0 0,0 0 0 0 0,-1-1 0 0 0,1 1 0 0 0,0 0 0 0 0,-1 0 15 0 0,-2 14-67 0 0,0-1 1 0 0,-1 0-1 0 0,0 0 0 0 0,-2 2 67 0 0,-18 64-136 0 0,-9 63 136 0 0,21-83-1536 0 0,-2-1 0 0 0,-4 0-1 0 0,-23 57 1537 0 0,26-86-1235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09.762"/>
    </inkml:context>
    <inkml:brush xml:id="br0">
      <inkml:brushProperty name="width" value="0.2" units="cm"/>
      <inkml:brushProperty name="height" value="0.2" units="cm"/>
      <inkml:brushProperty name="color" value="#E71224"/>
    </inkml:brush>
  </inkml:definitions>
  <inkml:trace contextRef="#ctx0" brushRef="#br0">370 64 8570 0 0,'4'-8'202'0'0,"1"0"0"0"0,0 0 0 0 0,1 0 0 0 0,-1 1 0 0 0,1 0 0 0 0,1 0-1 0 0,3-3-201 0 0,-9 10 40 0 0,-1 0-16 0 0,0 0-16 0 0,0 0-16 0 0,0 0-10 0 0,1-1-1 0 0,0 1 1 0 0,-1 0-1 0 0,1 0 1 0 0,-1 1-1 0 0,1-1 1 0 0,0 0-1 0 0,-1 0 1 0 0,1 0-1 0 0,-1 0 0 0 0,1 0 1 0 0,0 1-1 0 0,-1-1 1 0 0,1 0-1 0 0,-1 0 1 0 0,1 1-1 0 0,-1-1 1 0 0,1 1-1 0 0,-1-1 1 0 0,1 0-1 0 0,-1 1 0 0 0,1-1 1 0 0,-1 1-1 0 0,0-1 1 0 0,1 1-1 0 0,-1-1 1 0 0,0 1-1 0 0,1-1 1 0 0,-1 1-1 0 0,0-1 1 0 0,0 1-1 0 0,1 0 19 0 0,-1 1-25 0 0,0-1-1 0 0,0 1 1 0 0,0 0 0 0 0,0 0 0 0 0,0 0 0 0 0,0 0-1 0 0,-1 0 1 0 0,1 0 0 0 0,0-1 0 0 0,-1 1-1 0 0,0 1 26 0 0,-3 8-57 0 0,-1-1 0 0 0,0 1 0 0 0,-5 5 57 0 0,9-14-18 0 0,-47 79-106 0 0,-15 23 23 0 0,-19 51 101 0 0,47-81-181 0 0,-14 16 181 0 0,34-65-749 0 0,-1-1-1 0 0,-1-1 1 0 0,-1-1 0 0 0,-1 0-1 0 0,-9 7 750 0 0,11-13-121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10.198"/>
    </inkml:context>
    <inkml:brush xml:id="br0">
      <inkml:brushProperty name="width" value="0.2" units="cm"/>
      <inkml:brushProperty name="height" value="0.2" units="cm"/>
      <inkml:brushProperty name="color" value="#E71224"/>
    </inkml:brush>
  </inkml:definitions>
  <inkml:trace contextRef="#ctx0" brushRef="#br0">1 124 7674 0 0,'2'-5'93'0'0,"-1"0"-1"0"0,2 1 1 0 0,-1-1 0 0 0,0 1 0 0 0,1 0 0 0 0,0-1 0 0 0,0 1 0 0 0,0 0 0 0 0,0 1 0 0 0,1-1 0 0 0,-1 1 0 0 0,1-1-1 0 0,0 1 1 0 0,0 0 0 0 0,1 1 0 0 0,-1-1 0 0 0,0 1 0 0 0,1-1 0 0 0,-1 2 0 0 0,1-1 0 0 0,3-1-93 0 0,31-7-202 0 0,1 2 0 0 0,0 1 1 0 0,1 2-1 0 0,39 1 202 0 0,-9-1-165 0 0,27-1 197 0 0,26 4-32 0 0,-75 4-861 0 0,-1 1 1 0 0,0 3-1 0 0,28 8 861 0 0,-27-3-843 0 0,-25-5 304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11.022"/>
    </inkml:context>
    <inkml:brush xml:id="br0">
      <inkml:brushProperty name="width" value="0.2" units="cm"/>
      <inkml:brushProperty name="height" value="0.2" units="cm"/>
      <inkml:brushProperty name="color" value="#E71224"/>
    </inkml:brush>
  </inkml:definitions>
  <inkml:trace contextRef="#ctx0" brushRef="#br0">590 136 5593 0 0,'-2'-4'142'0'0,"-1"0"0"0"0,1 0 0 0 0,-1 0 0 0 0,0 0 0 0 0,-1 0 0 0 0,1 0 0 0 0,-1 1 0 0 0,1 0 0 0 0,-1 0 0 0 0,0 0 0 0 0,0 0-1 0 0,0 0 1 0 0,-1 1 0 0 0,1 0 0 0 0,-1 0 0 0 0,1 0 0 0 0,-1 0 0 0 0,0 1 0 0 0,0 0 0 0 0,1 0 0 0 0,-1 0 0 0 0,0 0 0 0 0,0 1 0 0 0,-5 0-142 0 0,-2 1-24 0 0,1 0 0 0 0,-1 1 1 0 0,1 1-1 0 0,-1 0 0 0 0,1 0 1 0 0,0 1-1 0 0,0 1 1 0 0,0 0-1 0 0,1 0 0 0 0,-2 2 24 0 0,-5 4-7 0 0,0 0 0 0 0,0 2-1 0 0,2 0 1 0 0,-1 1 0 0 0,2 0 0 0 0,-2 3 7 0 0,-29 36-35 0 0,-5 11 35 0 0,18-21 8 0 0,10-14 86 0 0,1 0 0 0 0,1 1 0 0 0,-4 13-94 0 0,18-33 34 0 0,1 0 0 0 0,1 1 0 0 0,0 0 0 0 0,0 0 0 0 0,1 0 0 0 0,1 0 0 0 0,-1 0 0 0 0,2 1 0 0 0,0-1 0 0 0,0 1 0 0 0,1-1 0 0 0,1 5-34 0 0,-1-12-2 0 0,1 0 0 0 0,-1-1 1 0 0,1 1-1 0 0,0-1 0 0 0,1 1 0 0 0,-1-1 0 0 0,0 0 0 0 0,1 1 0 0 0,0-1 0 0 0,0 0 0 0 0,0 0 0 0 0,0 0 0 0 0,0 0 0 0 0,1-1 0 0 0,2 3 2 0 0,-1-1-12 0 0,1 0 0 0 0,0-1-1 0 0,0 0 1 0 0,0 0 0 0 0,0-1-1 0 0,1 1 1 0 0,-1-1 0 0 0,1 0-1 0 0,2 0 13 0 0,12 3-30 0 0,0-2 0 0 0,0-1 0 0 0,1 0 0 0 0,-1-1 0 0 0,3-2 30 0 0,6 1 19 0 0,-1-2 1 0 0,-1-1-1 0 0,1-1 1 0 0,0-1-1 0 0,-1-2 1 0 0,0 0-1 0 0,0-2 1 0 0,-1-1-1 0 0,0-1 1 0 0,-1-2-1 0 0,0 0 1 0 0,-1-1-1 0 0,5-6-19 0 0,-18 11 5 0 0,0-1 0 0 0,-1 0 0 0 0,0-1 0 0 0,-1 0 0 0 0,0 0 0 0 0,-1-1 0 0 0,0 0 0 0 0,-1 0 0 0 0,0-1 0 0 0,-1 0 0 0 0,0-1 0 0 0,3-11-5 0 0,5-24 32 0 0,-2-1 1 0 0,-2 0-1 0 0,-2-3-32 0 0,7-39 188 0 0,-5 30-53 0 0,-9 55-117 0 0,-1 0 1 0 0,0 0-1 0 0,0 0 1 0 0,0 0 0 0 0,-1 1-1 0 0,0-1 1 0 0,-1 0-1 0 0,1 0-18 0 0,-1 5 3 0 0,1-1 1 0 0,-1 1-1 0 0,0-1 0 0 0,1 1 0 0 0,-1-1 1 0 0,0 1-1 0 0,0 0 0 0 0,0 0 0 0 0,-1 0 1 0 0,1 1-1 0 0,0-1 0 0 0,-1 0 0 0 0,1 1 1 0 0,-1-1-1 0 0,0 1 0 0 0,1 0 0 0 0,-1 0 1 0 0,0 0-1 0 0,0 0 0 0 0,0 1 0 0 0,1-1 0 0 0,-1 1 1 0 0,0-1-1 0 0,-1 1-3 0 0,-11-1-32 0 0,0 0 1 0 0,-1 0-1 0 0,-13 3 32 0 0,-5 1-555 0 0,1 2 0 0 0,0 1 0 0 0,0 2 1 0 0,0 1-1 0 0,1 2 0 0 0,0 1 0 0 0,1 1 1 0 0,1 2-1 0 0,-1 2 555 0 0,-2 1-1267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11.412"/>
    </inkml:context>
    <inkml:brush xml:id="br0">
      <inkml:brushProperty name="width" value="0.2" units="cm"/>
      <inkml:brushProperty name="height" value="0.2" units="cm"/>
      <inkml:brushProperty name="color" value="#E71224"/>
    </inkml:brush>
  </inkml:definitions>
  <inkml:trace contextRef="#ctx0" brushRef="#br0">607 17 5681 0 0,'-3'-2'44'0'0,"0"0"1"0"0,0 0-1 0 0,0 0 0 0 0,0 1 0 0 0,0 0 1 0 0,0-1-1 0 0,0 1 0 0 0,0 0 0 0 0,-1 1 0 0 0,1-1 1 0 0,0 0-1 0 0,0 1 0 0 0,-1 0 0 0 0,1 0 1 0 0,0 0-1 0 0,-1 0 0 0 0,1 0 0 0 0,0 1 0 0 0,-1 0 1 0 0,1-1-1 0 0,0 1 0 0 0,0 1 0 0 0,0-1 1 0 0,0 0-1 0 0,0 1 0 0 0,0-1 0 0 0,0 1 1 0 0,0 0-1 0 0,0 0 0 0 0,1 0 0 0 0,-3 2-44 0 0,-32 30-431 0 0,1 2-1 0 0,2 1 1 0 0,-5 9 431 0 0,-88 125-496 0 0,108-144 218 0 0,-1-1 0 0 0,-1-1 0 0 0,-1-1 0 0 0,-2-1 0 0 0,0-1 0 0 0,-1-1-1 0 0,-14 8 279 0 0,0-5-306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11.874"/>
    </inkml:context>
    <inkml:brush xml:id="br0">
      <inkml:brushProperty name="width" value="0.2" units="cm"/>
      <inkml:brushProperty name="height" value="0.2" units="cm"/>
      <inkml:brushProperty name="color" value="#E71224"/>
    </inkml:brush>
  </inkml:definitions>
  <inkml:trace contextRef="#ctx0" brushRef="#br0">34 23 12835 0 0,'4'-11'880'0'0,"0"3"-856"0"0,-4 5-176 0 0,0 3 80 0 0,2 5-72 0 0,-2 8-264 0 0,-6 4-640 0 0,1 4-529 0 0,-3 3 625 0 0,-1 2 968 0 0,-6-1-824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9:59:12.202"/>
    </inkml:context>
    <inkml:brush xml:id="br0">
      <inkml:brushProperty name="width" value="0.2" units="cm"/>
      <inkml:brushProperty name="height" value="0.2" units="cm"/>
      <inkml:brushProperty name="color" value="#E71224"/>
    </inkml:brush>
  </inkml:definitions>
  <inkml:trace contextRef="#ctx0" brushRef="#br0">1 13 12083 0 0,'5'-7'944'0'0,"-1"3"-920"0"0,-2 2-200 0 0,-2 2 48 0 0,9 6 16 0 0,-3 1-536 0 0,0 5-1233 0 0,-3 1 1537 0 0,1-2-600 0 0,-4-1 944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5:35:06.209"/>
    </inkml:context>
    <inkml:brush xml:id="br0">
      <inkml:brushProperty name="width" value="0.2" units="cm"/>
      <inkml:brushProperty name="height" value="0.2" units="cm"/>
    </inkml:brush>
  </inkml:definitions>
  <inkml:trace contextRef="#ctx0" brushRef="#br0">0 0 7986,'348'25'2046,"-161"-10"-1538,355 50 174,-530-63-671,124 13 335,103-1-346,138-15 341,102 4 171,-75 10-301,153-23-211,-412 2-16,554-27 85,1 30 80,-590 7-114,565 12 154,-1-31-111,-640 15-78,365-17-14,-241 18 18,82 12-4,207 12 182,-298-26-232,-44 0-2462,0 5-1,100 14 2513,-161-8-541,-2 3-112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08.438"/>
    </inkml:context>
    <inkml:brush xml:id="br0">
      <inkml:brushProperty name="width" value="0.2" units="cm"/>
      <inkml:brushProperty name="height" value="0.2" units="cm"/>
    </inkml:brush>
  </inkml:definitions>
  <inkml:trace contextRef="#ctx0" brushRef="#br0">3 3312 3001 0 0,'-1'-1'121'0'0,"1"0"1"0"0,-1 0 0 0 0,1-1 0 0 0,0 1 0 0 0,0 0 0 0 0,-1-1-1 0 0,1 1 1 0 0,0 0 0 0 0,0-1 0 0 0,0 1 0 0 0,0 0 0 0 0,0-1-1 0 0,1 1 1 0 0,-1 0 0 0 0,0-1 0 0 0,1 1 0 0 0,-1 0 0 0 0,0 0-1 0 0,1-1 1 0 0,0 1 0 0 0,-1 0 0 0 0,1 0 0 0 0,0-1-122 0 0,1 0 62 0 0,0-1 0 0 0,1 1 0 0 0,-1 0 0 0 0,1 0 0 0 0,-1 0 0 0 0,1 0 0 0 0,0 1 0 0 0,-1-1 0 0 0,1 1 0 0 0,1-1-62 0 0,10-3-65 0 0,0 0-1 0 0,0 1 1 0 0,0 1-1 0 0,4-1 66 0 0,-17 4 44 0 0,194-32-994 0 0,-82 15 3260 0 0,-2-5-1 0 0,93-31-2309 0 0,-108 22 674 0 0,197-70 302 0 0,-197 63-813 0 0,-3-4-1 0 0,1-5-162 0 0,61-42 465 0 0,-4-7 0 0 0,-4-7 0 0 0,-5-6 1 0 0,20-28-466 0 0,400-409 375 0 0,-545 529-369 0 0,120-128 34 0 0,-6-5 0 0 0,17-38-40 0 0,-68 82 12 0 0,5 4 0 0 0,4 3 0 0 0,5 4 0 0 0,13-3-12 0 0,-43 36-25 0 0,-1-3 0 0 0,26-40 25 0 0,-32 38-31 0 0,2 2 0 0 0,48-39 31 0 0,-65 70-16 0 0,2 2 1 0 0,1 1-1 0 0,1 3 0 0 0,1 2 0 0 0,2 2 1 0 0,0 2-1 0 0,46-13 16 0 0,-32 15-18 0 0,1 4 1 0 0,0 2-1 0 0,1 4 0 0 0,0 2 1 0 0,0 3-1 0 0,23 2 18 0 0,-41 5 39 0 0,-1 2-1 0 0,0 2 1 0 0,-1 3 0 0 0,1 1-1 0 0,-2 2 1 0 0,1 2 0 0 0,-2 1-1 0 0,0 3 1 0 0,-1 2 0 0 0,-1 1-1 0 0,-1 2 1 0 0,30 24-39 0 0,240 159 344 0 0,-12-8-168 0 0,-269-177-146 0 0,-2 2 0 0 0,-1 1 0 0 0,0 1 0 0 0,-2 1 0 0 0,13 19-30 0 0,15 25 234 0 0,29 56-234 0 0,-23-30 83 0 0,-18-25-4 0 0,4-3-1 0 0,2-1 1 0 0,26 25-79 0 0,-7-19 41 0 0,3-3 1 0 0,61 48-42 0 0,-86-85 23 0 0,-2 3 1 0 0,-2 1 0 0 0,-1 2 0 0 0,-2 2 0 0 0,-2 1-1 0 0,6 12-23 0 0,2 9 47 0 0,4-3-1 0 0,2-1 1 0 0,50 46-47 0 0,-18-29 43 0 0,3-4 0 0 0,38 22-43 0 0,-61-49 5 0 0,-25-16 15 0 0,2-2 0 0 0,1-2 0 0 0,1-1 0 0 0,9 1-20 0 0,9 2 16 0 0,332 142 57 0 0,-247-112-67 0 0,-70-26 11 0 0,1-3 0 0 0,57 12-17 0 0,-25-19-21 0 0,44 1 21 0 0,-105-16 4 0 0,125 27-11 0 0,-169-33-25 0 0,1 0 0 0 0,-1 0 0 0 0,0 0 0 0 0,1 0-1 0 0,-1 0 1 0 0,0 0 0 0 0,1 0 0 0 0,-1 0-1 0 0,0 0 1 0 0,1 1 0 0 0,-1-1 0 0 0,0 0 0 0 0,0 0-1 0 0,1 0 1 0 0,-1 0 0 0 0,0 1 0 0 0,0-1 0 0 0,1 0-1 0 0,-1 0 1 0 0,0 0 0 0 0,0 1 0 0 0,1-1-1 0 0,-1 0 1 0 0,0 1 0 0 0,0-1 0 0 0,0 0 0 0 0,0 0-1 0 0,1 1 1 0 0,-1-1 0 0 0,0 0 0 0 0,0 1-1 0 0,0-1 1 0 0,0 0 0 0 0,0 1 0 0 0,0-1 0 0 0,0 0-1 0 0,0 1 1 0 0,0-1 0 0 0,0 0 0 0 0,0 1-1 0 0,0-1 1 0 0,0 0 0 0 0,0 1 0 0 0,0-1 0 0 0,0 0-1 0 0,0 1 1 0 0,-1-1 0 0 0,1 0 0 0 0,0 1 0 0 0,0-1-1 0 0,0 0 1 0 0,-1 0 0 0 0,1 1 0 0 0,0-1 32 0 0,-16 20-2944 0 0,10-13 2160 0 0,-6 8-726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09.372"/>
    </inkml:context>
    <inkml:brush xml:id="br0">
      <inkml:brushProperty name="width" value="0.2" units="cm"/>
      <inkml:brushProperty name="height" value="0.2" units="cm"/>
    </inkml:brush>
  </inkml:definitions>
  <inkml:trace contextRef="#ctx0" brushRef="#br0">1 43 1696 0 0,'0'0'127'0'0,"0"0"32"0"0,0 0-18 0 0,1-2 210 0 0,2-1-346 0 0,0 1 0 0 0,-1 0 0 0 0,1 0 0 0 0,0 0 0 0 0,0 0 0 0 0,0 0 0 0 0,0 1 0 0 0,1-1 0 0 0,-1 1 0 0 0,0 0 0 0 0,1 0 0 0 0,-1 0 0 0 0,1 1 0 0 0,2-1-5 0 0,61-6-1144 0 0,-41 5 586 0 0,-6 1 204 0 0,11-3 500 0 0,1 1 1 0 0,0 3-1 0 0,0 0 1 0 0,11 3-147 0 0,-31-1 469 0 0,0 2 1 0 0,1-1-1 0 0,-1 2 1 0 0,11 5-470 0 0,35 11 845 0 0,-24-14-682 0 0,1-1 0 0 0,0-2 0 0 0,0-1 0 0 0,8-2-163 0 0,36-2-2985 0 0,27-6 2985 0 0,-86 5-536 0 0,-1-2-8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37.832"/>
    </inkml:context>
    <inkml:brush xml:id="br0">
      <inkml:brushProperty name="width" value="0.2" units="cm"/>
      <inkml:brushProperty name="height" value="0.2" units="cm"/>
    </inkml:brush>
  </inkml:definitions>
  <inkml:trace contextRef="#ctx0" brushRef="#br0">1130 1 3689 0 0,'0'0'496'0'0,"0"0"0"0"0,0 0 20 0 0,0 0 54 0 0,-8 2 826 0 0,-18 8-1114 0 0,1 1 1 0 0,0 2-1 0 0,1 1 1 0 0,-16 11-283 0 0,6-4-245 0 0,-367 249-1703 0 0,-103 85 3006 0 0,473-330-1865 0 0,20-15 273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12.070"/>
    </inkml:context>
    <inkml:brush xml:id="br0">
      <inkml:brushProperty name="width" value="0.2" units="cm"/>
      <inkml:brushProperty name="height" value="0.2" units="cm"/>
    </inkml:brush>
  </inkml:definitions>
  <inkml:trace contextRef="#ctx0" brushRef="#br0">61 46 1592 0 0,'0'-44'2768'0'0,"0"43"-2556"0"0,0 1-64 0 0,0 0-47 0 0,0 0 10 0 0,4 17 233 0 0,-6 177 1101 0 0,-13 58-1445 0 0,-18 193 942 0 0,19 125-942 0 0,18-445 153 0 0,5-2 0 0 0,6 0 0 0 0,5 0 0 0 0,5-2 0 0 0,39 113-153 0 0,46 108 104 0 0,-87-263-40 0 0,4 36-64 0 0,-26-109 5 0 0,17 103 189 0 0,-4 1 1 0 0,-3 47-195 0 0,-7-101 61 0 0,1 7 68 0 0,3 0-1 0 0,3-1 1 0 0,3 4-129 0 0,-3-25 54 0 0,2 0 0 0 0,1-1-1 0 0,3-1 1 0 0,1 0 0 0 0,2 0-54 0 0,-11-21 3 0 0,0 1 0 0 0,-2 0 0 0 0,0 0 1 0 0,-1 1-1 0 0,4 18-3 0 0,0 22 58 0 0,-1 20-58 0 0,-6-43 2 0 0,2-1-1 0 0,1 1 1 0 0,2-1-1 0 0,1-1 0 0 0,6 12-1 0 0,-6-26-22 0 0,5 15 308 0 0,8 29-286 0 0,-19-55 127 0 0,-1 1 0 0 0,0 0 0 0 0,0 0 0 0 0,-1-1 0 0 0,0 1 0 0 0,-1 0 0 0 0,-1 0-1 0 0,0 6-126 0 0,-2-5-42 0 0,-1-1 0 0 0,0 1 0 0 0,0-1 0 0 0,-2 0 0 0 0,1 0 0 0 0,-1-1 0 0 0,-1 1 0 0 0,1-1 0 0 0,-9 8 42 0 0,13-16-266 0 0,0 0 1 0 0,-1-1 0 0 0,1 1-1 0 0,-1 0 1 0 0,0-1 0 0 0,1 0 0 0 0,-1 1-1 0 0,0-1 1 0 0,0 0 0 0 0,1 0 0 0 0,-4 0 265 0 0,6-1 4 0 0,-11 3-496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16.331"/>
    </inkml:context>
    <inkml:brush xml:id="br0">
      <inkml:brushProperty name="width" value="0.2" units="cm"/>
      <inkml:brushProperty name="height" value="0.2" units="cm"/>
    </inkml:brush>
  </inkml:definitions>
  <inkml:trace contextRef="#ctx0" brushRef="#br0">1 477 3057 0 0,'0'0'632'0'0,"0"0"-97"0"0,0 0-45 0 0,0 0-67 0 0,3-6 392 0 0,7-1-726 0 0,1 1 0 0 0,-1 0 0 0 0,1 0 0 0 0,1 2 1 0 0,-1-1-1 0 0,0 1 0 0 0,9-1-89 0 0,-8 1-27 0 0,68-25-906 0 0,35-20 933 0 0,-28 11-720 0 0,2 4 720 0 0,50-12 226 0 0,1 7 0 0 0,2 6 1 0 0,83-6-227 0 0,-169 30-661 0 0,0-2 0 0 0,-1-2 1 0 0,-1-3-1 0 0,0-2 0 0 0,37-18 661 0 0,-59 22-71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17.520"/>
    </inkml:context>
    <inkml:brush xml:id="br0">
      <inkml:brushProperty name="width" value="0.2" units="cm"/>
      <inkml:brushProperty name="height" value="0.2" units="cm"/>
    </inkml:brush>
  </inkml:definitions>
  <inkml:trace contextRef="#ctx0" brushRef="#br0">2 199 1072 0 0,'-1'-2'57'0'0,"1"-1"-1"0"0,0 1 0 0 0,0-1 0 0 0,0 0 1 0 0,0 1-1 0 0,0-1 0 0 0,1 1 0 0 0,-1-1 1 0 0,1 1-1 0 0,0-1 0 0 0,0 1 1 0 0,0-1-1 0 0,0 1 0 0 0,0 0 0 0 0,0-1 1 0 0,0 1-1 0 0,1 0 0 0 0,-1 0 0 0 0,1 0 1 0 0,0 0-1 0 0,0 0 0 0 0,-1 0 1 0 0,1 1-1 0 0,0-1 0 0 0,1 0 0 0 0,-1 1 1 0 0,0 0-1 0 0,0-1 0 0 0,1 1 1 0 0,0 0-57 0 0,10-5 158 0 0,1 0 1 0 0,0 1-1 0 0,0 0 1 0 0,14-1-159 0 0,-14 2 235 0 0,229-54 2723 0 0,-192 44-2507 0 0,0 2 0 0 0,17 0-451 0 0,-44 9 53 0 0,0 1-1 0 0,0 1 0 0 0,0 1 0 0 0,0 1 0 0 0,0 2 0 0 0,5 1-52 0 0,-4 0 47 0 0,-4 0 9 0 0,1 0 0 0 0,-1 2 0 0 0,6 2-56 0 0,-18-6 6 0 0,0 1 0 0 0,0-1 1 0 0,0-1-1 0 0,0 0 1 0 0,0 0-1 0 0,0-1 0 0 0,0 0 1 0 0,0-1-1 0 0,6 0-6 0 0,-17 6 176 0 0,-8 8-5 0 0,0-1 0 0 0,-1 0 1 0 0,0 0-1 0 0,-1-1 0 0 0,0-1 0 0 0,-1 0 0 0 0,-5 2-171 0 0,-42 38 430 0 0,31-24-357 0 0,2 2-1 0 0,1 1 1 0 0,1 1-1 0 0,1 1 0 0 0,2 1 1 0 0,1 1-1 0 0,-12 27-72 0 0,-55 119 8 0 0,84-171-3 0 0,2-2-1 0 0,-1 0 0 0 0,0 0 0 0 0,0-1 0 0 0,0 1-1 0 0,-1-1 1 0 0,1 0 0 0 0,-1 0 0 0 0,-1 0 0 0 0,1 0 0 0 0,0-1 0 0 0,-1 0 0 0 0,0 0 0 0 0,0 0-4 0 0,4-4 15 0 0,1 0-3 0 0,0 0 11 0 0,-3-1 106 0 0,2 1-122 0 0,0 0-1 0 0,1 0 0 0 0,-1 0 0 0 0,1 0 0 0 0,-1 0 0 0 0,0 0 0 0 0,1-1 0 0 0,-1 1 0 0 0,1 0 0 0 0,-1 0 0 0 0,1 0 0 0 0,-1-1 0 0 0,1 1 0 0 0,-1 0 0 0 0,1-1 1 0 0,-1 1-1 0 0,1-1 0 0 0,-1 1 0 0 0,1 0 0 0 0,0-1 0 0 0,-1 1 0 0 0,1-1 0 0 0,0 1-6 0 0,-5-5 12 0 0,2 0 0 0 0,-1 1 0 0 0,0-1 0 0 0,1 0 0 0 0,0-1 0 0 0,0 1 0 0 0,0-1 0 0 0,1 1 0 0 0,0-1 0 0 0,0 0-12 0 0,-1-1 2 0 0,1 0 0 0 0,-1 1 0 0 0,-1 0-1 0 0,1-1 1 0 0,-1 1 0 0 0,0 1 0 0 0,0-1 0 0 0,-1 1 0 0 0,0-1-1 0 0,0 1 1 0 0,0 0 0 0 0,0 1 0 0 0,-1 0 0 0 0,-3-3-2 0 0,-20-16 33 0 0,22 16 13 0 0,-1 0 0 0 0,1-1 0 0 0,0 0 0 0 0,1 0 0 0 0,0 0 0 0 0,0 0-1 0 0,1-1 1 0 0,0 0 0 0 0,0-1 0 0 0,1 1 0 0 0,0-1 0 0 0,1 1 0 0 0,0-1 0 0 0,1 0 0 0 0,0 0 0 0 0,0-1 0 0 0,1 1 0 0 0,0 0 0 0 0,1-11-46 0 0,11-99 574 0 0,-11 118-555 0 0,-1 0 0 0 0,1-1 0 0 0,-1 1 0 0 0,1 0 1 0 0,-1-1-1 0 0,0 1 0 0 0,0 0 0 0 0,0 0 0 0 0,0 0 0 0 0,0 0 1 0 0,-1-1-20 0 0,-7-3-4258 0 0,9 2 4014 0 0,0-15-314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20.711"/>
    </inkml:context>
    <inkml:brush xml:id="br0">
      <inkml:brushProperty name="width" value="0.2" units="cm"/>
      <inkml:brushProperty name="height" value="0.2" units="cm"/>
    </inkml:brush>
  </inkml:definitions>
  <inkml:trace contextRef="#ctx0" brushRef="#br0">34 215 4185 0 0,'-3'-1'212'0'0,"0"-1"0"0"0,-1 0 0 0 0,1 1 1 0 0,1-1-1 0 0,-1 0 0 0 0,0 0 0 0 0,0-1 0 0 0,1 1 0 0 0,-1 0 1 0 0,1-1-213 0 0,1 2 49 0 0,1 1 1 0 0,0-1 0 0 0,-1 1-1 0 0,1-1 1 0 0,0 0 0 0 0,0 1-1 0 0,0-1 1 0 0,-1 0 0 0 0,1 1-1 0 0,0-1 1 0 0,0 1 0 0 0,0-1-1 0 0,0 0 1 0 0,0 1 0 0 0,0-1-1 0 0,0 0 1 0 0,0 1 0 0 0,1-1-1 0 0,-1 0 1 0 0,0 1 0 0 0,0-1-50 0 0,1-1 33 0 0,0 1 1 0 0,0-1-1 0 0,0 1 1 0 0,0-1 0 0 0,0 1-1 0 0,0-1 1 0 0,1 1-1 0 0,-1 0 1 0 0,0 0-1 0 0,1-1 1 0 0,-1 1-34 0 0,15-9 33 0 0,1 0 1 0 0,-1 1-1 0 0,2 1 0 0 0,-1 0 1 0 0,1 2-1 0 0,3-1-33 0 0,5-3 3 0 0,-21 9-5 0 0,79-30 151 0 0,29-5-149 0 0,-84 29-66 0 0,0 1 0 0 0,0 1 1 0 0,0 1-1 0 0,0 2 1 0 0,1 1-1 0 0,2 1 66 0 0,-16 3-101 0 0,1 0 0 0 0,-1 2 0 0 0,0 0 0 0 0,0 0 1 0 0,0 1-1 0 0,-1 1 0 0 0,0 1 0 0 0,8 5 101 0 0,9 4 15 0 0,-30-16-5 0 0,0 0 0 0 0,1 0 0 0 0,-1 0 1 0 0,0 1-1 0 0,0-1 0 0 0,0 1 0 0 0,0-1 0 0 0,0 1 1 0 0,0 0-1 0 0,0 0 0 0 0,0 0 0 0 0,-1 0 1 0 0,1 0-1 0 0,-1 0 0 0 0,0 0 0 0 0,1 1 0 0 0,-1-1 1 0 0,0 1-1 0 0,0 0-10 0 0,0 1 22 0 0,-1-1 1 0 0,0 1 0 0 0,0-1-1 0 0,0 1 1 0 0,0-1 0 0 0,-1 1-1 0 0,1-1 1 0 0,-1 1-1 0 0,0-1 1 0 0,0 1 0 0 0,0-1-1 0 0,-1 0 1 0 0,1 0 0 0 0,-1 2-23 0 0,-46 85 323 0 0,-56 82-323 0 0,-7 11 46 0 0,86-137-42 0 0,-4 9-99 0 0,-24 30 95 0 0,20-32-32 0 0,32-53 24 0 0,1 0-6 0 0,0 0-1 0 0,8 10-15 0 0,-7-9 31 0 0,0 0-1 0 0,-1 0 1 0 0,1 0 0 0 0,0 0 0 0 0,-1-1 0 0 0,1 1 0 0 0,0 0-1 0 0,0 0 1 0 0,0-1 0 0 0,0 1 0 0 0,-1 0 0 0 0,1-1-1 0 0,0 1 1 0 0,0-1 0 0 0,0 0 0 0 0,0 1 0 0 0,0-1 0 0 0,1 0-1 0 0,-1 1 1 0 0,0-1 0 0 0,0 0 0 0 0,0 0 0 0 0,0 0-1 0 0,0 0 1 0 0,0 0 0 0 0,0 0 0 0 0,0 0-1 0 0,26-2 26 0 0,-1-1-1 0 0,0-1 1 0 0,24-7-26 0 0,9-1-18 0 0,116-25-2970 0 0,44-21 2988 0 0,-146 38-749 0 0,-39 11 665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21.163"/>
    </inkml:context>
    <inkml:brush xml:id="br0">
      <inkml:brushProperty name="width" value="0.2" units="cm"/>
      <inkml:brushProperty name="height" value="0.2" units="cm"/>
    </inkml:brush>
  </inkml:definitions>
  <inkml:trace contextRef="#ctx0" brushRef="#br0">0 230 4329 0 0,'15'-11'285'0'0,"1"1"0"0"0,0 1-1 0 0,1 1 1 0 0,-1 0 0 0 0,16-4-285 0 0,24-6 846 0 0,11 0-846 0 0,12-3 173 0 0,234-82-3294 0 0,-285 92 2247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21.694"/>
    </inkml:context>
    <inkml:brush xml:id="br0">
      <inkml:brushProperty name="width" value="0.2" units="cm"/>
      <inkml:brushProperty name="height" value="0.2" units="cm"/>
    </inkml:brush>
  </inkml:definitions>
  <inkml:trace contextRef="#ctx0" brushRef="#br0">17 182 7922 0 0,'-15'-7'660'0'0,"15"7"-653"0"0,-1 0 0 0 0,1 0-1 0 0,0 0 1 0 0,0-1 0 0 0,0 1-1 0 0,0 0 1 0 0,0 0 0 0 0,0 0 0 0 0,0 0-1 0 0,0 0 1 0 0,-1 0 0 0 0,1-1-1 0 0,0 1 1 0 0,0 0 0 0 0,0 0 0 0 0,0 0-1 0 0,0 0 1 0 0,0 0 0 0 0,0-1-1 0 0,0 1 1 0 0,0 0 0 0 0,0 0-1 0 0,0 0 1 0 0,0 0 0 0 0,0-1 0 0 0,0 1-1 0 0,0 0 1 0 0,0 0 0 0 0,0 0-1 0 0,0 0 1 0 0,0 0 0 0 0,0-1-1 0 0,0 1 1 0 0,1 0 0 0 0,-1 0 0 0 0,0 0-1 0 0,0 0 1 0 0,0 0 0 0 0,0 0-1 0 0,0-1 1 0 0,0 1 0 0 0,0 0-1 0 0,1 0-5 0 0,23-9-211 0 0,-6 3-273 0 0,28-18-1470 0 0,-1-2 0 0 0,33-27 1953 0 0,-32 23-785 0 0,-14 13-351 0 0,-23 13 681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22.021"/>
    </inkml:context>
    <inkml:brush xml:id="br0">
      <inkml:brushProperty name="width" value="0.2" units="cm"/>
      <inkml:brushProperty name="height" value="0.2" units="cm"/>
    </inkml:brush>
  </inkml:definitions>
  <inkml:trace contextRef="#ctx0" brushRef="#br0">13 120 2921 0 0,'-13'3'4540'0'0,"20"-8"-3313"0"0,26-13-1912 0 0,-29 16 1064 0 0,35-16-1222 0 0,1 1 1 0 0,21-4 842 0 0,21-10-1628 0 0,-57 20 1208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24.286"/>
    </inkml:context>
    <inkml:brush xml:id="br0">
      <inkml:brushProperty name="width" value="0.2" units="cm"/>
      <inkml:brushProperty name="height" value="0.2" units="cm"/>
    </inkml:brush>
  </inkml:definitions>
  <inkml:trace contextRef="#ctx0" brushRef="#br0">6 244 2441 0 0,'-1'-5'229'0'0,"0"0"1"0"0,1-1-1 0 0,-1 1 1 0 0,1-1-1 0 0,1 1 1 0 0,-1-1-1 0 0,1 1 1 0 0,0-1-1 0 0,0 1 1 0 0,0-1-1 0 0,1 1 1 0 0,0 0 0 0 0,0 0-1 0 0,0 0 1 0 0,0 0-1 0 0,1 0 1 0 0,0 0-230 0 0,5-4 159 0 0,-1 0 0 0 0,1 0 0 0 0,0 1 0 0 0,1 0 0 0 0,0 1 0 0 0,0 0 0 0 0,7-4-159 0 0,6-3-35 0 0,-1 1 0 0 0,2 1 0 0 0,9-4 35 0 0,-21 12-51 0 0,1-1 0 0 0,-1 1 0 0 0,1 1 0 0 0,0 0 1 0 0,0 1-1 0 0,0 0 0 0 0,0 1 0 0 0,2 0 51 0 0,-11 1-17 0 0,0 0 0 0 0,1 0-1 0 0,-1 1 1 0 0,0-1 0 0 0,0 1-1 0 0,0-1 1 0 0,0 1 0 0 0,0 0-1 0 0,0 1 1 0 0,0-1 0 0 0,0 0-1 0 0,0 1 1 0 0,0-1 0 0 0,-1 1-1 0 0,1 0 1 0 0,-1 0 0 0 0,1 0-1 0 0,0 1 18 0 0,0 0-5 0 0,-1 1 0 0 0,1 0 0 0 0,-1 0-1 0 0,1 0 1 0 0,-1 0 0 0 0,0 0-1 0 0,0 0 1 0 0,-1 0 0 0 0,1 1-1 0 0,-1-1 1 0 0,0 5 5 0 0,1 3 53 0 0,-1-1 0 0 0,0 1 0 0 0,-1 0 0 0 0,-1 0 0 0 0,0 0 0 0 0,0 0 0 0 0,-1-1 0 0 0,-1 1 0 0 0,-1 6-53 0 0,-5 7 52 0 0,-2 0 1 0 0,0 0-1 0 0,-1-1 1 0 0,-11 15-53 0 0,-66 88-112 0 0,62-89 85 0 0,6-13 21 0 0,0 0 0 0 0,-2-1 0 0 0,-3 1 6 0 0,-29 30 91 0 0,43-44-30 0 0,9-8-15 0 0,0 0-1 0 0,-1 0 1 0 0,1 0-1 0 0,0 1 1 0 0,0-1-1 0 0,1 1 0 0 0,-1-1 1 0 0,1 1-1 0 0,-1 0 1 0 0,1 0-1 0 0,1 0 1 0 0,-1 0-1 0 0,0 1-45 0 0,3-4 6 0 0,-1-1-1 0 0,1 1 1 0 0,-1 0 0 0 0,0-1-1 0 0,1 1 1 0 0,0 0 0 0 0,-1-1-1 0 0,1 1 1 0 0,-1 0 0 0 0,1-1-1 0 0,0 1 1 0 0,-1-1 0 0 0,1 1-1 0 0,0-1 1 0 0,0 0 0 0 0,-1 1 0 0 0,1-1-1 0 0,0 0 1 0 0,0 1 0 0 0,0-1-1 0 0,-1 0 1 0 0,1 0 0 0 0,0 0-1 0 0,0 0 1 0 0,0 0 0 0 0,0 0-1 0 0,0 0 1 0 0,-1 0 0 0 0,1 0-1 0 0,1 0-5 0 0,28-2 113 0 0,29-10 25 0 0,-1-3-1 0 0,-1-3 1 0 0,32-14-138 0 0,-17 2-392 0 0,-30 13-1578 0 0,26-8 1970 0 0,-46 19-76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24.753"/>
    </inkml:context>
    <inkml:brush xml:id="br0">
      <inkml:brushProperty name="width" value="0.2" units="cm"/>
      <inkml:brushProperty name="height" value="0.2" units="cm"/>
    </inkml:brush>
  </inkml:definitions>
  <inkml:trace contextRef="#ctx0" brushRef="#br0">79 57 7682 0 0,'0'-2'36'0'0,"-1"1"0"0"0,1-1 0 0 0,0 1 1 0 0,0-1-1 0 0,0 0 0 0 0,0 1 1 0 0,1-1-1 0 0,-1 0 0 0 0,0 1 0 0 0,0-1 1 0 0,1 1-1 0 0,-1-1 0 0 0,1 1 1 0 0,0-1-1 0 0,-1 1 0 0 0,1-1 0 0 0,0 1 1 0 0,0 0-1 0 0,0-1 0 0 0,0 1 1 0 0,0 0-1 0 0,0 0 0 0 0,0 0 0 0 0,1 0 1 0 0,-1-1-1 0 0,0 2 0 0 0,0-1 1 0 0,1 0-1 0 0,-1 0 0 0 0,1 0 0 0 0,-1 1 1 0 0,1-1-1 0 0,-1 1 0 0 0,1-1 0 0 0,-1 1 1 0 0,1-1-1 0 0,0 1 0 0 0,-1 0 1 0 0,2 0-37 0 0,11-4-109 0 0,15-3-1907 0 0,-39 16 1971 0 0,-9 0-101 0 0,-1-1 1 0 0,0 0-1 0 0,0-2 0 0 0,-1 0 1 0 0,-19 2 145 0 0,32-6-294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25.344"/>
    </inkml:context>
    <inkml:brush xml:id="br0">
      <inkml:brushProperty name="width" value="0.2" units="cm"/>
      <inkml:brushProperty name="height" value="0.2" units="cm"/>
    </inkml:brush>
  </inkml:definitions>
  <inkml:trace contextRef="#ctx0" brushRef="#br0">207 0 5721 0 0,'0'0'363'0'0,"0"0"-175"0"0,0 0-71 0 0,0 0 189 0 0,0 0-168 0 0,0 0-68 0 0,3 2-109 0 0,-2-2 29 0 0,0 1-1 0 0,0-1 1 0 0,0 1-1 0 0,-1-1 1 0 0,1 1 0 0 0,0 0-1 0 0,-1-1 1 0 0,1 1-1 0 0,0 0 1 0 0,-1 0-1 0 0,1-1 1 0 0,-1 1 0 0 0,1 0-1 0 0,-1 0 1 0 0,1 0-1 0 0,-1 0 1 0 0,0 0 0 0 0,1 0-1 0 0,-1 0 1 0 0,0-1-1 0 0,0 1 1 0 0,0 1 10 0 0,0 1-54 0 0,0 0 1 0 0,0 1 0 0 0,0-1-1 0 0,0 0 1 0 0,-1 0-1 0 0,1 0 1 0 0,-2 3 53 0 0,-2 7-277 0 0,-1-1-1 0 0,0 1 1 0 0,-3 3 277 0 0,-6 6-145 0 0,0 1 0 0 0,-1-2 0 0 0,-2 0-1 0 0,0-1 1 0 0,-1-1 0 0 0,-10 9 145 0 0,-25 26 1022 0 0,51-52-956 0 0,0 0 0 0 0,0 0 1 0 0,0 0-1 0 0,1 1 0 0 0,-1-1 0 0 0,1 0 0 0 0,-1 1 1 0 0,1-1-1 0 0,0 1 0 0 0,0-1 0 0 0,0 1 0 0 0,1-1 1 0 0,-1 1-1 0 0,0 0 0 0 0,1 0 0 0 0,0-1 1 0 0,0 1-1 0 0,-1 0 0 0 0,2 1-66 0 0,-1-2 8 0 0,1 0 0 0 0,0 0 0 0 0,0 0 0 0 0,0 0 0 0 0,0 0 0 0 0,0 0 0 0 0,0 0 0 0 0,0 0 0 0 0,1 0 0 0 0,-1-1 0 0 0,1 1 0 0 0,-1 0 0 0 0,1-1 0 0 0,0 0 1 0 0,0 1-1 0 0,-1-1 0 0 0,1 0 0 0 0,0 0 0 0 0,0 0 0 0 0,0 0 0 0 0,0 0 0 0 0,1 0 0 0 0,-1-1 0 0 0,1 1-8 0 0,8 2-86 0 0,1 0 1 0 0,-1-1-1 0 0,0 0 0 0 0,1-1 1 0 0,0 0-1 0 0,-1-1 0 0 0,1-1 1 0 0,11-1 85 0 0,17-4-367 0 0,38-12 367 0 0,-37 8-282 0 0,17-1 282 0 0,50-5-1764 0 0,-94 14 1704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40.292"/>
    </inkml:context>
    <inkml:brush xml:id="br0">
      <inkml:brushProperty name="width" value="0.2" units="cm"/>
      <inkml:brushProperty name="height" value="0.2" units="cm"/>
    </inkml:brush>
  </inkml:definitions>
  <inkml:trace contextRef="#ctx0" brushRef="#br0">440 6 2849 0 0,'-1'-1'129'0'0,"0"1"1"0"0,0-1 0 0 0,0 0 0 0 0,0 1-1 0 0,0-1 1 0 0,-1 1 0 0 0,1 0 0 0 0,0-1-1 0 0,0 1 1 0 0,0 0 0 0 0,0 0 0 0 0,-1 0-1 0 0,1-1 1 0 0,0 1 0 0 0,0 0-1 0 0,-1 1 1 0 0,1-1 0 0 0,0 0 0 0 0,0 0-1 0 0,0 0 1 0 0,0 1 0 0 0,-1-1 0 0 0,1 1-130 0 0,-1 0 138 0 0,0 0 0 0 0,-1 1 0 0 0,1-1 0 0 0,0 1 0 0 0,0 0 0 0 0,0-1 0 0 0,0 1 0 0 0,1 0 1 0 0,-1 0-1 0 0,-1 2-138 0 0,-2 5 144 0 0,-1-1 0 0 0,2 1 0 0 0,-1 0 1 0 0,1 1-1 0 0,0 2-144 0 0,0-2 3 0 0,-18 51 81 0 0,3 0 0 0 0,-11 63-84 0 0,15-50 0 0 0,-2 0 0 0 0,-4-1 0 0 0,-4-1 0 0 0,-18 37-70 0 0,-44 79 70 0 0,64-142-127 0 0,4-5-2798 0 0,-9 12 2925 0 0,21-45-911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25.690"/>
    </inkml:context>
    <inkml:brush xml:id="br0">
      <inkml:brushProperty name="width" value="0.2" units="cm"/>
      <inkml:brushProperty name="height" value="0.2" units="cm"/>
    </inkml:brush>
  </inkml:definitions>
  <inkml:trace contextRef="#ctx0" brushRef="#br0">352 1 5481 0 0,'-3'0'51'0'0,"0"0"-1"0"0,1 0 0 0 0,-1 0 1 0 0,0 0-1 0 0,1 1 1 0 0,-1-1-1 0 0,1 1 1 0 0,-1 0-1 0 0,1-1 0 0 0,-1 1 1 0 0,1 0-1 0 0,0 1 1 0 0,-1-1-1 0 0,1 0 0 0 0,0 1 1 0 0,0-1-1 0 0,0 1 1 0 0,0 0-1 0 0,0-1 1 0 0,0 1-1 0 0,0 0 0 0 0,1 0 1 0 0,-1 0-1 0 0,1 1 1 0 0,-1-1-1 0 0,1 0 0 0 0,0 1 1 0 0,0-1-1 0 0,0 1-50 0 0,-5 12 38 0 0,0 0 0 0 0,2 0 0 0 0,0 0 0 0 0,-2 12-38 0 0,-1 6 89 0 0,-20 61-77 0 0,-35 149-94 0 0,47-177 71 0 0,-2-1 0 0 0,-6 10 11 0 0,11-42-291 0 0,-2-1 0 0 0,-1 0 0 0 0,-1-1 0 0 0,-2-1 0 0 0,-2 2 291 0 0,3-7-52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26.625"/>
    </inkml:context>
    <inkml:brush xml:id="br0">
      <inkml:brushProperty name="width" value="0.2" units="cm"/>
      <inkml:brushProperty name="height" value="0.2" units="cm"/>
    </inkml:brush>
  </inkml:definitions>
  <inkml:trace contextRef="#ctx0" brushRef="#br0">0 47 5265 0 0,'0'-27'1951'0'0,"0"26"-1587"0"0,0 1-72 0 0,3-2-64 0 0,0 0-182 0 0,0 1-1 0 0,0-1 0 0 0,0 1 1 0 0,0 0-1 0 0,1-1 0 0 0,-1 2 0 0 0,1-1 1 0 0,-1 0-1 0 0,0 1 0 0 0,1-1 0 0 0,-1 1 1 0 0,1 0-1 0 0,2 0-45 0 0,56 8 19 0 0,-6-2-44 0 0,221-21-94 0 0,-273 15 107 0 0,22-3-140 0 0,0 2 1 0 0,7 2 151 0 0,-26-1-50 0 0,0 1 0 0 0,0 0 0 0 0,0 0 0 0 0,0 0-1 0 0,1 1 1 0 0,-2 0 0 0 0,1 1 0 0 0,0 0 0 0 0,0 0 0 0 0,3 2 50 0 0,-9-4-11 0 0,1 1 0 0 0,-1-1 0 0 0,1 1 0 0 0,-1-1 0 0 0,1 1 0 0 0,-1 0 0 0 0,0-1 0 0 0,0 1-1 0 0,0 0 1 0 0,0 0 0 0 0,0 0 0 0 0,0 0 0 0 0,-1 0 0 0 0,1 0 0 0 0,-1 0 0 0 0,1 0 0 0 0,-1 0 0 0 0,0 0-1 0 0,1 0 1 0 0,-1 1 0 0 0,0-1 0 0 0,-1 0 0 0 0,1 0 0 0 0,0 0 0 0 0,0 0 0 0 0,-1 0 0 0 0,0 0 0 0 0,1 0 11 0 0,-3 8 1 0 0,0 0 0 0 0,0-1 1 0 0,-1 0-1 0 0,0 0 0 0 0,-3 3-1 0 0,-105 178 554 0 0,-53 74 220 0 0,5-9-1930 0 0,122-191-164 0 0,18-32 465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30.406"/>
    </inkml:context>
    <inkml:brush xml:id="br0">
      <inkml:brushProperty name="width" value="0.2" units="cm"/>
      <inkml:brushProperty name="height" value="0.2" units="cm"/>
    </inkml:brush>
  </inkml:definitions>
  <inkml:trace contextRef="#ctx0" brushRef="#br0">239 11 5889 0 0,'-2'-1'119'0'0,"1"-1"1"0"0,-1 1-1 0 0,1 0 0 0 0,-1 0 0 0 0,1 0 0 0 0,-1 1 1 0 0,0-1-1 0 0,1 0 0 0 0,-1 1 0 0 0,-1-1-119 0 0,2 1 26 0 0,1 0 0 0 0,-1 0 0 0 0,0 0 0 0 0,1 0 0 0 0,-1 1 0 0 0,1-1 0 0 0,-1 0 0 0 0,0 0 0 0 0,1 1 0 0 0,-1-1 1 0 0,1 0-1 0 0,-1 1 0 0 0,1-1 0 0 0,-1 1 0 0 0,1-1 0 0 0,-1 1 0 0 0,1-1 0 0 0,0 0 0 0 0,-1 1 0 0 0,1 0 0 0 0,0-1 0 0 0,-1 1 0 0 0,1-1 0 0 0,0 1 0 0 0,0-1 0 0 0,-1 1 0 0 0,1 0 0 0 0,0-1 0 0 0,0 1 0 0 0,0-1 0 0 0,0 1 0 0 0,0 0 0 0 0,0 0-26 0 0,-16 78 733 0 0,-4 60-733 0 0,5-28 57 0 0,-20 220-58 0 0,20-156-1344 0 0,-12 23 1345 0 0,16-144-992 0 0,-2 0 1 0 0,-3-1-1 0 0,-10 20 992 0 0,13-41-360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31.423"/>
    </inkml:context>
    <inkml:brush xml:id="br0">
      <inkml:brushProperty name="width" value="0.2" units="cm"/>
      <inkml:brushProperty name="height" value="0.2" units="cm"/>
    </inkml:brush>
  </inkml:definitions>
  <inkml:trace contextRef="#ctx0" brushRef="#br0">12 12 5361 0 0,'-11'-11'1142'0'0,"25"16"153"0"0,3 1-1483 0 0,16 3 174 0 0,0-2 0 0 0,1-1 0 0 0,0-1 0 0 0,0-2 1 0 0,2-2 13 0 0,175-4-1364 0 0,-157 1 676 0 0,-2 0-21 0 0,0 0-86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34.197"/>
    </inkml:context>
    <inkml:brush xml:id="br0">
      <inkml:brushProperty name="width" value="0.2" units="cm"/>
      <inkml:brushProperty name="height" value="0.2" units="cm"/>
    </inkml:brush>
  </inkml:definitions>
  <inkml:trace contextRef="#ctx0" brushRef="#br0">36 134 2865 0 0,'-27'15'1262'0'0,"19"-10"99"0"0,26-10-1040 0 0,23-8-390 0 0,2 3 0 0 0,0 1 69 0 0,-29 6-119 0 0,0 2 0 0 0,1 0 0 0 0,-1 0 1 0 0,0 2-1 0 0,1 0 0 0 0,-1 0 0 0 0,0 1 0 0 0,1 1 119 0 0,7 1-2 0 0,0 0-1 0 0,1-2 1 0 0,-1-1 0 0 0,0-1 0 0 0,0 0 0 0 0,1-2 0 0 0,-1-1 0 0 0,0 0-1 0 0,0-2 1 0 0,-1 0 2 0 0,77-17 242 0 0,35 0-242 0 0,-94 17 61 0 0,0 2 1 0 0,0 2 0 0 0,0 1-1 0 0,39 6-61 0 0,-15 4 19 0 0,-38-5-28 0 0,0-1 1 0 0,0-1-1 0 0,1-1 0 0 0,-1-1 0 0 0,8-2 9 0 0,49-8-174 0 0,1-4 0 0 0,-1-3 1 0 0,57-21 173 0 0,-126 33-113 0 0,1 1 0 0 0,0 1 1 0 0,0-1-1 0 0,3 2 113 0 0,-11 0-74 0 0,0 1 1 0 0,0 0-1 0 0,0 0 0 0 0,0 1 0 0 0,1 0 1 0 0,-2 0-1 0 0,1 0 0 0 0,0 1 0 0 0,0 0 0 0 0,4 2 74 0 0,-9-4-34 0 0,-1 1-27 0 0,0 0 1 0 0,0 1 0 0 0,0-1-1 0 0,0 0 1 0 0,0 0-1 0 0,0 0 1 0 0,-1 0 0 0 0,1 0-1 0 0,0 0 1 0 0,0 0 0 0 0,-1 0-1 0 0,1 0 1 0 0,-1 1-1 0 0,1-1 1 0 0,-1-1 0 0 0,0 1-1 0 0,1 0 1 0 0,-1 0 60 0 0,-4 7-82 0 0,4-6 54 0 0,-1 1 0 0 0,1-1 0 0 0,-1 0 0 0 0,0 1 1 0 0,1-1-1 0 0,-1 0 0 0 0,0 0 0 0 0,0 0 0 0 0,-1-1 0 0 0,1 1 1 0 0,0 0-1 0 0,-1 0 28 0 0,-8 3-50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34.716"/>
    </inkml:context>
    <inkml:brush xml:id="br0">
      <inkml:brushProperty name="width" value="0.2" units="cm"/>
      <inkml:brushProperty name="height" value="0.2" units="cm"/>
    </inkml:brush>
  </inkml:definitions>
  <inkml:trace contextRef="#ctx0" brushRef="#br0">867 77 760 0 0,'-64'-25'575'0'0,"50"18"-492"0"0,0 1 0 0 0,0 1 0 0 0,-1 0 0 0 0,0 1 0 0 0,0 0 0 0 0,0 1 0 0 0,0 1 0 0 0,-12 0-83 0 0,-11 2 189 0 0,1 1 0 0 0,0 3 0 0 0,-1 1 1 0 0,2 1-1 0 0,-10 5-189 0 0,25-5 244 0 0,9-2-122 0 0,-1 0 0 0 0,-1-1 0 0 0,-4 0-122 0 0,14-2 32 0 0,0-1 0 0 0,0 0 0 0 0,1 0 0 0 0,-1 0 0 0 0,0 0 0 0 0,0-1-1 0 0,1 0 1 0 0,-1 1 0 0 0,0-1 0 0 0,1-1 0 0 0,-1 1 0 0 0,1 0 0 0 0,-1-1 0 0 0,0 0-32 0 0,1 0 27 0 0,1 0-1 0 0,-1 0 1 0 0,1-1-1 0 0,-1 1 1 0 0,1-1 0 0 0,0 1-1 0 0,0-1 1 0 0,-1-1-27 0 0,3 2-19 0 0,-1 0 0 0 0,0 0 0 0 0,0 1 0 0 0,0-1-1 0 0,-1 1 1 0 0,1-1 0 0 0,0 1 0 0 0,-1-1 0 0 0,1 1 0 0 0,-1 0 0 0 0,1 0 0 0 0,-1-1 0 0 0,1 1 0 0 0,-1 0 0 0 0,0 0 0 0 0,0 1 0 0 0,1-1 0 0 0,-1 0 0 0 0,0 1 0 0 0,0-1 0 0 0,0 1 0 0 0,0-1 0 0 0,0 1 0 0 0,0 0 0 0 0,0 0-1 0 0,0 0 20 0 0,-16 3-290 0 0,-1 1-1 0 0,1 1 0 0 0,0 1 1 0 0,1 0-1 0 0,0 2 0 0 0,-10 5 291 0 0,-49 18 73 0 0,75-30-46 0 0,0-1 0 0 0,-1 1-1 0 0,1-1 1 0 0,0 1 0 0 0,-1-1-1 0 0,1 1 1 0 0,0 0 0 0 0,0 0-1 0 0,0-1 1 0 0,0 1-1 0 0,0 0 1 0 0,0 0 0 0 0,0 0-1 0 0,0 0-26 0 0,0 0 11 0 0,1-1 0 0 0,0 1 1 0 0,0-1-1 0 0,0 1 0 0 0,0-1 0 0 0,-1 0 0 0 0,1 1 0 0 0,0-1 0 0 0,0 1 0 0 0,0-1 0 0 0,0 1 0 0 0,0-1 0 0 0,0 1 0 0 0,0-1 0 0 0,0 1 0 0 0,0-1 1 0 0,0 1-1 0 0,1-1 0 0 0,-1 1 0 0 0,0-1 0 0 0,0 0 0 0 0,0 1 0 0 0,1-1 0 0 0,-1 1 0 0 0,0-1 0 0 0,0 1-11 0 0,3 1 20 0 0,-1 1 0 0 0,1-1-1 0 0,-1 0 1 0 0,1 1 0 0 0,0-1-1 0 0,0 0 1 0 0,0-1 0 0 0,0 1-1 0 0,0-1 1 0 0,1 1-20 0 0,17 7 32 0 0,0-2 0 0 0,1 0 1 0 0,-1-1-1 0 0,1-1 0 0 0,1-2 0 0 0,13 2-32 0 0,38-1-7 0 0,27-3 7 0 0,-9 0-401 0 0,-60-1 173 0 0,0 0-67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36.060"/>
    </inkml:context>
    <inkml:brush xml:id="br0">
      <inkml:brushProperty name="width" value="0.2" units="cm"/>
      <inkml:brushProperty name="height" value="0.2" units="cm"/>
    </inkml:brush>
  </inkml:definitions>
  <inkml:trace contextRef="#ctx0" brushRef="#br0">156 63 3841 0 0,'-2'-5'185'0'0,"1"0"1"0"0,-1 0-1 0 0,1-1 0 0 0,0 1 1 0 0,0 0-1 0 0,0-1 0 0 0,1 1 1 0 0,0 0-1 0 0,0-1-185 0 0,9 8-107 0 0,-7-1 87 0 0,0 1 0 0 0,0-1 0 0 0,0 1 0 0 0,-1-1 0 0 0,1 1-1 0 0,0-1 1 0 0,-1 1 0 0 0,1 0 0 0 0,-1 0 0 0 0,1 0 0 0 0,-1 0-1 0 0,0 0 1 0 0,0 0 0 0 0,0 0 0 0 0,0 1 0 0 0,0-1 0 0 0,0 0 0 0 0,-1 0-1 0 0,1 1 1 0 0,-1-1 0 0 0,1 0 0 0 0,-1 1 0 0 0,0-1 0 0 0,0 1-1 0 0,0-1 1 0 0,-1 0 0 0 0,1 1 0 0 0,0-1 0 0 0,-1 0 0 0 0,1 1-1 0 0,-1-1 1 0 0,0 0 0 0 0,0 1 20 0 0,-16 25 47 0 0,-2 0 0 0 0,0-2 0 0 0,-1 0 0 0 0,-2-2 0 0 0,-24 22-47 0 0,46-45 16 0 0,0-1 1 0 0,-1 1 0 0 0,1 0-1 0 0,-1-1 1 0 0,1 1 0 0 0,0-1 0 0 0,-1 1-1 0 0,1-1 1 0 0,-1 1 0 0 0,0-1-1 0 0,1 0 1 0 0,-1 1 0 0 0,1-1-1 0 0,-1 0 1 0 0,0 1 0 0 0,1-1-1 0 0,-1 0 1 0 0,1 1 0 0 0,-1-1 0 0 0,0 0-1 0 0,1 0 1 0 0,-1 0 0 0 0,0 0-1 0 0,0 0 1 0 0,1 0 0 0 0,-1 0-1 0 0,0 0 1 0 0,1 0 0 0 0,-1 0-1 0 0,0 0 1 0 0,1 0 0 0 0,-1 0-1 0 0,0-1 1 0 0,1 1 0 0 0,-1 0 0 0 0,0-1-1 0 0,1 1 1 0 0,-1 0 0 0 0,1-1-1 0 0,-1 1 1 0 0,1 0 0 0 0,-1-1-1 0 0,0 1 1 0 0,1-1 0 0 0,0 1-1 0 0,-1-1 1 0 0,1 0 0 0 0,-1 1-1 0 0,1-1 1 0 0,-1 0-17 0 0,0-2 28 0 0,0 1 0 0 0,0-1 0 0 0,0 0-1 0 0,0 0 1 0 0,1 0 0 0 0,-1 0 0 0 0,1 0 0 0 0,0 0 0 0 0,0 0-1 0 0,0 1 1 0 0,0-1 0 0 0,0 0-28 0 0,2-8 60 0 0,1 0-1 0 0,0 1 1 0 0,0-1-1 0 0,1 1 1 0 0,0 0 0 0 0,1 0-1 0 0,3-6-59 0 0,45-64 323 0 0,-48 73-288 0 0,-2 3 20 0 0,0-1 0 0 0,1 1 1 0 0,0 0-1 0 0,0 0 0 0 0,0 1 1 0 0,0-1-1 0 0,0 1 0 0 0,1 0 0 0 0,0 0 1 0 0,-1 0-1 0 0,1 1 0 0 0,0 0 1 0 0,2-1-56 0 0,-6 3 193 0 0,-1 0 15 0 0,0 0-7 0 0,1 14 232 0 0,-1-12-398 0 0,1 0 0 0 0,-1 0-1 0 0,0 0 1 0 0,0 0-1 0 0,0-1 1 0 0,0 1 0 0 0,0 0-1 0 0,0 0 1 0 0,-1 0 0 0 0,1 0-1 0 0,-1-1 1 0 0,1 1-1 0 0,-1 0 1 0 0,1 0 0 0 0,-1-1-35 0 0,-3 10 136 0 0,0 0 0 0 0,1 0 0 0 0,-2 7-136 0 0,-5 21 64 0 0,7-32-155 0 0,1 1 1 0 0,1-1-1 0 0,-1 1 0 0 0,1 5 91 0 0,2 4-2997 0 0,-1-17 1905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37.186"/>
    </inkml:context>
    <inkml:brush xml:id="br0">
      <inkml:brushProperty name="width" value="0.2" units="cm"/>
      <inkml:brushProperty name="height" value="0.2" units="cm"/>
    </inkml:brush>
  </inkml:definitions>
  <inkml:trace contextRef="#ctx0" brushRef="#br0">457 137 3705 0 0,'6'-11'123'0'0,"0"0"-1"0"0,0 0 1 0 0,1 1 0 0 0,0 0-1 0 0,7-6-122 0 0,20-33 324 0 0,-33 49-358 0 0,-1-1 1 0 0,0 1-1 0 0,0 0 0 0 0,0-1 0 0 0,0 1 0 0 0,0-1 1 0 0,0 1-1 0 0,0-1 0 0 0,1 1 0 0 0,-1 0 0 0 0,-1-1 0 0 0,1 1 1 0 0,0-1-1 0 0,0 1 0 0 0,0-1 0 0 0,0 1 0 0 0,0-1 0 0 0,0 1 1 0 0,0 0-1 0 0,-1-1 0 0 0,1 1 0 0 0,0-1 0 0 0,0 1 0 0 0,0 0 1 0 0,-1-1-1 0 0,1 1 0 0 0,0 0 0 0 0,-1-1 0 0 0,1 1 0 0 0,0 0 1 0 0,-1 0-1 0 0,1-1 0 0 0,0 1 0 0 0,-1 0 0 0 0,1 0 1 0 0,0-1-1 0 0,-1 1 0 0 0,1 0 0 0 0,-1 0 0 0 0,1 0 34 0 0,-20-5-2 0 0,-9 7 379 0 0,-1 1-1 0 0,1 2 0 0 0,0 0 1 0 0,1 2-1 0 0,-1 1 0 0 0,2 2 1 0 0,-1 0-1 0 0,-19 12-376 0 0,31-14 142 0 0,1 1 1 0 0,1 1-1 0 0,-1 0 0 0 0,1 1 1 0 0,1 1-1 0 0,0 0 0 0 0,1 0 0 0 0,0 2 1 0 0,1-1-1 0 0,1 1 0 0 0,0 1 1 0 0,0 0-1 0 0,2 0 0 0 0,0 1 0 0 0,-1 4-142 0 0,0 4 12 0 0,0 0-1 0 0,2 0 1 0 0,1 0-1 0 0,1 1 1 0 0,1 0-1 0 0,1 0 1 0 0,2 1-1 0 0,0-1 1 0 0,2 0-1 0 0,1 11-11 0 0,-1-32-6 0 0,-1 0 0 0 0,1 0 0 0 0,0-1 0 0 0,0 1 0 0 0,0 0 0 0 0,0-1 0 0 0,1 1 0 0 0,-1-1 0 0 0,1 1 0 0 0,0-1 0 0 0,0 0 0 0 0,0 0 0 0 0,1 0 0 0 0,2 3 6 0 0,-4-5-3 0 0,1 0 0 0 0,0 1 0 0 0,0-1 0 0 0,0 0 1 0 0,0 0-1 0 0,0 0 0 0 0,0-1 0 0 0,0 1 0 0 0,0 0 0 0 0,0-1 0 0 0,0 1 1 0 0,0-1-1 0 0,0 0 0 0 0,0 0 0 0 0,1 1 0 0 0,-1-2 0 0 0,0 1 0 0 0,0 0 0 0 0,0 0 1 0 0,0-1-1 0 0,0 1 0 0 0,1-1 0 0 0,-1 1 0 0 0,0-1 0 0 0,0 0 0 0 0,1-1 3 0 0,25-13-42 0 0,0-1 0 0 0,-1-1-1 0 0,-1-2 1 0 0,-1-1-1 0 0,-1-1 1 0 0,0-1 42 0 0,-2 3-40 0 0,-9 7 32 0 0,0 0 0 0 0,-1 0 0 0 0,0-1 0 0 0,-1-1 1 0 0,-1 1-1 0 0,0-2 0 0 0,7-14 8 0 0,-8 19 212 0 0,-12 11-192 0 0,1 0 0 0 0,-1 1 0 0 0,1-1 0 0 0,-1 0 0 0 0,1 1-1 0 0,0 0 1 0 0,0 0 0 0 0,0-1 0 0 0,0 1 0 0 0,0 1 0 0 0,0-1 0 0 0,0 0 0 0 0,1 0 0 0 0,-1 1-1 0 0,1-1 1 0 0,0 0 0 0 0,-1 2-20 0 0,-22 49 270 0 0,8-13-103 0 0,2 0 0 0 0,2 2-1 0 0,-4 27-166 0 0,6 13-570 0 0,1 82 570 0 0,4-50-1543 0 0,2-59 78 0 0,0-31 597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37.934"/>
    </inkml:context>
    <inkml:brush xml:id="br0">
      <inkml:brushProperty name="width" value="0.2" units="cm"/>
      <inkml:brushProperty name="height" value="0.2" units="cm"/>
    </inkml:brush>
  </inkml:definitions>
  <inkml:trace contextRef="#ctx0" brushRef="#br0">371 148 5561 0 0,'-21'-105'3378'0'0,"20"103"-3355"0"0,1-1-1 0 0,-1 1 0 0 0,1 0 0 0 0,-1 0 1 0 0,0-1-1 0 0,0 1 0 0 0,0 0 0 0 0,0 0 1 0 0,0 0-1 0 0,0 0 0 0 0,-1 0 1 0 0,1 1-1 0 0,-1-1 0 0 0,1 0 0 0 0,-1 0 1 0 0,1 1-1 0 0,-1-1 0 0 0,0 1 0 0 0,0 0 1 0 0,-1-1-23 0 0,2 2 2 0 0,-1-1 1 0 0,0 1 0 0 0,1-1 0 0 0,-1 1-1 0 0,0 0 1 0 0,0 0 0 0 0,1 0-1 0 0,-1 0 1 0 0,0 0 0 0 0,0 0 0 0 0,1 1-1 0 0,-1-1 1 0 0,0 1 0 0 0,1-1-1 0 0,-1 1 1 0 0,0-1 0 0 0,1 1 0 0 0,-1 0-1 0 0,1 0 1 0 0,-1 0 0 0 0,1 0-1 0 0,-1 0 1 0 0,1 0 0 0 0,0 0 0 0 0,0 0-1 0 0,-1 1 1 0 0,0 0-3 0 0,-16 18 9 0 0,1 1 0 0 0,0 1 0 0 0,2 0 0 0 0,0 1-1 0 0,2 0 1 0 0,0 2 0 0 0,1 2-9 0 0,-23 57 4 0 0,-8 41-4 0 0,38-111-2 0 0,-18 59-53 0 0,3 1-1 0 0,-5 40 56 0 0,23-104-11 0 0,1-5-7 0 0,0 0 0 0 0,0-1 0 0 0,0 1 0 0 0,1 0 0 0 0,-1 0 1 0 0,1-1-1 0 0,0 1 0 0 0,1 0 0 0 0,-1 0 0 0 0,1 0 0 0 0,0 2 18 0 0,0-7-4 0 0,-1 1-1 0 0,1-1 0 0 0,-1 1 0 0 0,1-1 0 0 0,-1 0 1 0 0,1 1-1 0 0,-1-1 0 0 0,1 0 0 0 0,-1 1 0 0 0,1-1 1 0 0,-1 0-1 0 0,1 0 0 0 0,0 1 0 0 0,-1-1 0 0 0,1 0 1 0 0,0 0-1 0 0,-1 0 0 0 0,1 0 0 0 0,0 0 0 0 0,-1 0 1 0 0,1 0-1 0 0,-1 0 0 0 0,1 0 0 0 0,0 0 1 0 0,-1 0-1 0 0,1 0 0 0 0,0-1 0 0 0,-1 1 0 0 0,1 0 1 0 0,-1 0-1 0 0,1-1 0 0 0,-1 1 0 0 0,1 0 0 0 0,-1-1 1 0 0,1 1-1 0 0,-1-1 0 0 0,1 1 0 0 0,-1-1 0 0 0,1 1 1 0 0,-1-1-1 0 0,1 1 5 0 0,21-22-31 0 0,-19 19 20 0 0,39-47-63 0 0,-2-2 1 0 0,21-37 73 0 0,-14 19-8 0 0,12-9 8 0 0,-36 50 52 0 0,-1 2 284 0 0,17-18-336 0 0,-31 37 94 0 0,-1 1 0 0 0,1 0 0 0 0,1 1 0 0 0,-1 0 0 0 0,1 0 0 0 0,0 0-1 0 0,9-2-93 0 0,-18 7 5 0 0,1 1-1 0 0,0 0 0 0 0,0 0 1 0 0,0-1-1 0 0,0 1 0 0 0,0 0 1 0 0,-1 0-1 0 0,1 0 0 0 0,0 0 1 0 0,0 0-1 0 0,0 0 1 0 0,0 0-1 0 0,0 0 0 0 0,0 1 1 0 0,0-1-1 0 0,-1 0 0 0 0,1 0 1 0 0,0 1-1 0 0,0-1 0 0 0,0 1 1 0 0,-1-1-1 0 0,1 0 0 0 0,0 1 1 0 0,0 0-1 0 0,-1-1 0 0 0,1 1 1 0 0,0-1-1 0 0,-1 1 0 0 0,1 0 1 0 0,-1-1-1 0 0,1 1 0 0 0,-1 0 1 0 0,1 0-1 0 0,-1-1 0 0 0,0 1 1 0 0,1 0-1 0 0,-1 0 0 0 0,0 0 1 0 0,1 0-1 0 0,-1 0 0 0 0,0-1 1 0 0,0 2-5 0 0,2 5 39 0 0,0 0 0 0 0,-1 0 0 0 0,0 1 0 0 0,0 5-39 0 0,0-10 18 0 0,1 69 71 0 0,-4 1 0 0 0,-2-1 1 0 0,-3 0-1 0 0,-5 8-89 0 0,-4 4 35 0 0,-15 42-35 0 0,6-46-26 0 0,-15 31 26 0 0,-9 26-2047 0 0,40-97-1008 0 0,8-31 1724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38.681"/>
    </inkml:context>
    <inkml:brush xml:id="br0">
      <inkml:brushProperty name="width" value="0.2" units="cm"/>
      <inkml:brushProperty name="height" value="0.2" units="cm"/>
    </inkml:brush>
  </inkml:definitions>
  <inkml:trace contextRef="#ctx0" brushRef="#br0">53 144 5897 0 0,'-51'-2'2427'0'0,"50"2"-1994"0"0,1 0 9 0 0,0 0-98 0 0,0 0-37 0 0,0 0-35 0 0,0 0-134 0 0,0 0-64 0 0,-1-12 5 0 0,4 9-90 0 0,0-1 0 0 0,0 1 1 0 0,0 0-1 0 0,1 0 0 0 0,-1 1 0 0 0,0-1 0 0 0,1 1 1 0 0,0-1-1 0 0,0 1 0 0 0,0 0 11 0 0,4-3-36 0 0,9-6-62 0 0,16-10-598 0 0,22-10 696 0 0,-45 25-111 0 0,1 1-1 0 0,0 1 1 0 0,0 0 0 0 0,0 1-1 0 0,1 0 1 0 0,-1 0-1 0 0,8 0 112 0 0,-16 3-5 0 0,0 0 0 0 0,0 0 0 0 0,0 0 0 0 0,0 0 0 0 0,0 0 0 0 0,0 0 0 0 0,-1 1 0 0 0,1 0 0 0 0,0-1 0 0 0,0 1 0 0 0,0 0 0 0 0,0 0 0 0 0,-1 1 0 0 0,1-1 0 0 0,0 1 0 0 0,-1-1 0 0 0,0 1 0 0 0,1 0 0 0 0,-1 0 0 0 0,0 0 5 0 0,1 1 1 0 0,0 0-1 0 0,-1 1 0 0 0,1-1 1 0 0,-1 1-1 0 0,0 0 1 0 0,0 0-1 0 0,-1 0 0 0 0,1 0 1 0 0,-1 0-1 0 0,0 0 0 0 0,0 0 1 0 0,1 4-1 0 0,-1 3-1 0 0,0 1 1 0 0,-1-1-1 0 0,0 0 1 0 0,-1 0-1 0 0,0 1 1 0 0,-1-1 0 0 0,0 0-1 0 0,0 0 1 0 0,-2 0-1 0 0,1 0 1 0 0,-6 9-144 0 0,-1-1-1 0 0,0 0 1 0 0,-1 0-1 0 0,-1-1 1 0 0,-8 8 144 0 0,-23 27-1618 0 0,-7 1 1618 0 0,1-1-850 0 0,43-45 782 0 0,0-1 15 0 0,0 0 0 0 0,-1 0 0 0 0,0 0 0 0 0,0-1-1 0 0,-1 0 1 0 0,-6 4 53 0 0,13-9 86 0 0,1-1 56 0 0,0 0 8 0 0,0 0 9 0 0,11-5 155 0 0,41-21 77 0 0,-40 18-354 0 0,1 1-1 0 0,0 1 0 0 0,0 0 0 0 0,1 1 0 0 0,0 0 0 0 0,0 1 0 0 0,0 1 0 0 0,0 0 0 0 0,7 1-36 0 0,-18 1 22 0 0,0 1-1 0 0,0 0 1 0 0,1-1-1 0 0,-1 2 0 0 0,0-1 1 0 0,0 0-1 0 0,1 1 0 0 0,-1-1 1 0 0,0 1-1 0 0,0 0 1 0 0,0 0-1 0 0,0 0 0 0 0,0 0 1 0 0,0 1-1 0 0,0-1 1 0 0,0 1-1 0 0,0 0 0 0 0,-1 0 1 0 0,1 0-1 0 0,-1 0 0 0 0,1 0 1 0 0,-1 1-1 0 0,0-1 1 0 0,0 1-1 0 0,0-1 0 0 0,0 1 1 0 0,0 0-1 0 0,-1 0 0 0 0,1 0 1 0 0,0 1-22 0 0,1 4 33 0 0,0-1 1 0 0,-1 1-1 0 0,0 0 1 0 0,0 0-1 0 0,-1 0 1 0 0,1 0-1 0 0,-2 0 0 0 0,1 0 1 0 0,-1 0-1 0 0,0 0 1 0 0,-1 0-1 0 0,-1 6-33 0 0,-2 4 156 0 0,0 1-1 0 0,-2-1 0 0 0,0 0 1 0 0,-8 14-156 0 0,4-11 25 0 0,-2-1-1 0 0,0-1 1 0 0,-2 0 0 0 0,0-1 0 0 0,-10 11-25 0 0,-56 65-3614 0 0,64-74 2359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41.069"/>
    </inkml:context>
    <inkml:brush xml:id="br0">
      <inkml:brushProperty name="width" value="0.2" units="cm"/>
      <inkml:brushProperty name="height" value="0.2" units="cm"/>
    </inkml:brush>
  </inkml:definitions>
  <inkml:trace contextRef="#ctx0" brushRef="#br0">23 368 6609 0 0,'-3'-5'81'0'0,"1"1"-1"0"0,-1 0 0 0 0,1-1 0 0 0,0 1 1 0 0,0-1-1 0 0,0 0 0 0 0,0 0 0 0 0,1 0 1 0 0,0 0-1 0 0,0 0 0 0 0,0 0 1 0 0,1 0-1 0 0,0 0 0 0 0,0-5-80 0 0,1 6 2 0 0,0 0-1 0 0,0-1 1 0 0,0 1-1 0 0,0 0 1 0 0,1 0 0 0 0,0 0-1 0 0,-1 0 1 0 0,2 0-1 0 0,-1 0 1 0 0,0 1 0 0 0,1-1-1 0 0,-1 1 1 0 0,1-1 0 0 0,0 1-1 0 0,1 0 1 0 0,-1 0-1 0 0,2-1-1 0 0,38-31-258 0 0,2 1-1 0 0,2 2 0 0 0,1 2 0 0 0,1 2 1 0 0,24-8 258 0 0,-60 31 58 0 0,1 0 1 0 0,-1 0-1 0 0,1 2 0 0 0,0 0 1 0 0,0 0-1 0 0,1 1 0 0 0,-1 1 1 0 0,0 0-1 0 0,5 1-58 0 0,-10 1 33 0 0,0 0 1 0 0,-1 1-1 0 0,1-1 0 0 0,0 2 0 0 0,-1-1 0 0 0,1 1 0 0 0,-1 1 1 0 0,0-1-1 0 0,0 1 0 0 0,0 1 0 0 0,-1 0 0 0 0,1 0 0 0 0,-1 0 0 0 0,0 1 1 0 0,2 2-34 0 0,10 11-11 0 0,-2 1 1 0 0,0 1-1 0 0,-1 0 1 0 0,-1 1-1 0 0,-1 1 1 0 0,-1 0-1 0 0,-1 1 1 0 0,-2 0-1 0 0,6 18 11 0 0,9 37-339 0 0,-3 2 1 0 0,2 33 338 0 0,-24-111-11 0 0,9 38-104 0 0,-2 0 1 0 0,-3 1-1 0 0,0 25 115 0 0,-4-49 20 0 0,0 0 1 0 0,-2-1-1 0 0,0 1 1 0 0,-2-1-1 0 0,1 1 0 0 0,-2-1 1 0 0,-1 0-1 0 0,0-1 1 0 0,-7 14-21 0 0,-2 0 12 0 0,-2-1 0 0 0,-1 0 1 0 0,-1-1-1 0 0,-20 21-12 0 0,28-36-201 0 0,-1-1 1 0 0,-1 1-1 0 0,0-2 1 0 0,-1 0-1 0 0,0-1 1 0 0,0 0-1 0 0,-1-1 0 0 0,0-1 1 0 0,-1 0-1 0 0,-6 1 201 0 0,-7 1-69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39.415"/>
    </inkml:context>
    <inkml:brush xml:id="br0">
      <inkml:brushProperty name="width" value="0.2" units="cm"/>
      <inkml:brushProperty name="height" value="0.2" units="cm"/>
    </inkml:brush>
  </inkml:definitions>
  <inkml:trace contextRef="#ctx0" brushRef="#br0">1 234 2040 0 0,'2'-46'1391'0'0,"-2"33"47"0"0,0 1 0 0 0,1 0 0 0 0,2-9-1438 0 0,-2 17 106 0 0,0-1 0 0 0,1 1 0 0 0,-1 0 0 0 0,1 0 0 0 0,-1 0 0 0 0,1 0 0 0 0,1 0 0 0 0,-1 1 0 0 0,0-1 0 0 0,1 1 0 0 0,0-1 0 0 0,2-1-106 0 0,-2 2 9 0 0,9-10-22 0 0,2 1 1 0 0,0 0 0 0 0,7-4 12 0 0,-18 13-13 0 0,1 1-1 0 0,-1 0 0 0 0,1 0 0 0 0,0 0 0 0 0,0 0 1 0 0,0 0-1 0 0,0 1 0 0 0,0 0 0 0 0,0 0 1 0 0,0 0-1 0 0,0 0 0 0 0,1 0 0 0 0,-1 1 1 0 0,0 0-1 0 0,0 0 0 0 0,1 0 0 0 0,1 1 14 0 0,-4 0 0 0 0,0-1 0 0 0,0 1 1 0 0,-1 0-1 0 0,1 0 0 0 0,0 1 0 0 0,-1-1 0 0 0,1 0 0 0 0,-1 0 0 0 0,1 1 1 0 0,-1-1-1 0 0,0 1 0 0 0,1-1 0 0 0,-1 1 0 0 0,0 0 0 0 0,0-1 0 0 0,0 1 1 0 0,0 0-1 0 0,-1 0 0 0 0,1 0 0 0 0,0-1 0 0 0,-1 1 0 0 0,1 0 0 0 0,-1 2 0 0 0,3 9 64 0 0,-1 0 0 0 0,0 0 0 0 0,-1 5-64 0 0,0-5 35 0 0,1 21-71 0 0,-1 1 0 0 0,-2 0 1 0 0,-1-1-1 0 0,-2 1 1 0 0,-1-1-1 0 0,-4 11 36 0 0,-17 55-603 0 0,-20 43 603 0 0,37-115-14 0 0,2-11 5 0 0,4-10 43 0 0,1 0 1 0 0,0 0 0 0 0,0 0 0 0 0,0 0 0 0 0,1 0 0 0 0,-1 7-35 0 0,3-13 10 0 0,0-1 0 0 0,0 1 1 0 0,0-1-1 0 0,0 0 0 0 0,0 1 1 0 0,0-1-1 0 0,0 0 0 0 0,0 0 0 0 0,0 1 1 0 0,0-1-1 0 0,0 0 0 0 0,1 0 1 0 0,-1 0-1 0 0,0 0 0 0 0,0-1 0 0 0,0 1 1 0 0,0 0-1 0 0,0 0 0 0 0,0-1 1 0 0,0 1-1 0 0,0 0-10 0 0,51-26 173 0 0,136-64 88 0 0,-147 73-506 0 0,1 1-1 0 0,1 3 0 0 0,29-5 246 0 0,-6 5-779 0 0,-34 7 268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45.265"/>
    </inkml:context>
    <inkml:brush xml:id="br0">
      <inkml:brushProperty name="width" value="0.2" units="cm"/>
      <inkml:brushProperty name="height" value="0.2" units="cm"/>
    </inkml:brush>
  </inkml:definitions>
  <inkml:trace contextRef="#ctx0" brushRef="#br0">108 166 4929 0 0,'-22'-40'2499'0'0,"21"39"-2183"0"0,1 1 19 0 0,1-14 465 0 0,0 7-905 0 0,0 0-1 0 0,1 1 0 0 0,0-1 1 0 0,0 1-1 0 0,1-1 1 0 0,0 1-1 0 0,0 0 1 0 0,0-1-1 0 0,1 2 0 0 0,0-1 1 0 0,0 0-1 0 0,4-4 106 0 0,16-14-1053 0 0,-23 24 901 0 0,-1 0 46 0 0,0 0 25 0 0,0 0 18 0 0,-1 2 56 0 0,0 0-1 0 0,1 0 0 0 0,-1 0 0 0 0,0-1 0 0 0,0 1 1 0 0,0 0-1 0 0,-1 0 0 0 0,1-1 0 0 0,0 1 1 0 0,-1-1-1 0 0,1 1 0 0 0,-1-1 0 0 0,1 1 1 0 0,-1-1 7 0 0,-5 6-16 0 0,-112 127-1133 0 0,113-122 635 0 0,6-8 457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46.066"/>
    </inkml:context>
    <inkml:brush xml:id="br0">
      <inkml:brushProperty name="width" value="0.2" units="cm"/>
      <inkml:brushProperty name="height" value="0.2" units="cm"/>
    </inkml:brush>
  </inkml:definitions>
  <inkml:trace contextRef="#ctx0" brushRef="#br0">502 151 3513 0 0,'-14'-17'792'0'0,"1"0"1"0"0,-2 2 0 0 0,0-1 0 0 0,-1 2-1 0 0,0 0 1 0 0,-1 1 0 0 0,-18-10-793 0 0,29 20 16 0 0,0 0 0 0 0,0 0-1 0 0,-1 0 1 0 0,1 1 0 0 0,0 0 0 0 0,-1 0 0 0 0,1 1-1 0 0,-1 0 1 0 0,0 0 0 0 0,1 1 0 0 0,-1 0 0 0 0,0 0 0 0 0,1 0-1 0 0,-1 1 1 0 0,0 0 0 0 0,-2 1-16 0 0,2 0 7 0 0,0 0 0 0 0,1 1 0 0 0,0 0-1 0 0,-1 0 1 0 0,1 1 0 0 0,0 0 0 0 0,1 0 0 0 0,-1 0 0 0 0,1 1 0 0 0,-1 0 0 0 0,1 0-1 0 0,1 0 1 0 0,-1 0 0 0 0,1 1 0 0 0,-2 3-7 0 0,-12 19-30 0 0,2 0-1 0 0,2 0 0 0 0,0 2 1 0 0,-4 16 30 0 0,-6 26-134 0 0,-4 28 134 0 0,26-90-15 0 0,-6 20-8 0 0,1 0-1 0 0,1 6 24 0 0,5-28-5 0 0,1 0 0 0 0,-1 0 0 0 0,1 0-1 0 0,0 0 1 0 0,1-1 0 0 0,0 1-1 0 0,0 0 1 0 0,1 0 0 0 0,0-1-1 0 0,0 1 1 0 0,1 0 5 0 0,-3-6-3 0 0,1-1-1 0 0,-1 0 1 0 0,1 1 0 0 0,-1-1 0 0 0,1 0 0 0 0,0 0-1 0 0,-1 0 1 0 0,1 1 0 0 0,0-1 0 0 0,0 0 0 0 0,0 0-1 0 0,-1 0 1 0 0,1 0 0 0 0,0 0 0 0 0,0-1-1 0 0,1 1 1 0 0,-1 0 0 0 0,0 0 0 0 0,0-1 0 0 0,0 1-1 0 0,1 0 1 0 0,-1-1 0 0 0,0 0 0 0 0,0 1 0 0 0,1-1-1 0 0,-1 0 1 0 0,0 1 0 0 0,1-1 0 0 0,-1 0-1 0 0,0 0 1 0 0,1 0 0 0 0,-1 0 0 0 0,1 0 0 0 0,-1 0-1 0 0,0-1 1 0 0,1 1 0 0 0,-1 0 0 0 0,0-1-1 0 0,0 1 1 0 0,1-1 0 0 0,-1 1 0 0 0,0-1 0 0 0,0 0-1 0 0,0 0 1 0 0,1 1 3 0 0,3-5-2 0 0,1 1 0 0 0,0-1 0 0 0,-1 0 0 0 0,0 0 0 0 0,0 0 0 0 0,-1-1 0 0 0,4-4 2 0 0,3-8 21 0 0,0-1 0 0 0,-1-1 0 0 0,-1 0 1 0 0,-1 0-1 0 0,4-19-21 0 0,-3 12 290 0 0,1 0 1 0 0,13-23-291 0 0,-22 48 30 0 0,1-1-1 0 0,0 0 1 0 0,0 0 0 0 0,0 1-1 0 0,0-1 1 0 0,0 1 0 0 0,0 0-1 0 0,1-1 1 0 0,-1 1 0 0 0,1 0-1 0 0,0 1 1 0 0,0-1 0 0 0,-1 0-1 0 0,1 1 1 0 0,1-1-30 0 0,-3 2 5 0 0,0 0 0 0 0,0-1 0 0 0,1 1 0 0 0,-1 0 1 0 0,0 0-1 0 0,1 0 0 0 0,-1 0 0 0 0,0 0 0 0 0,0 0 0 0 0,1 0 0 0 0,-1 0 1 0 0,0 1-1 0 0,1-1 0 0 0,-1 0 0 0 0,0 1 0 0 0,0-1 0 0 0,0 1 0 0 0,1-1 1 0 0,-1 1-1 0 0,0 0 0 0 0,0-1 0 0 0,0 1 0 0 0,0 0 0 0 0,0 0 0 0 0,0 0 1 0 0,0 0-1 0 0,0 0 0 0 0,-1 0 0 0 0,1 0 0 0 0,0 0 0 0 0,0 0 0 0 0,-1 0 0 0 0,1 0 1 0 0,-1 1-1 0 0,1-1 0 0 0,-1 0 0 0 0,0 0 0 0 0,1 1-5 0 0,4 16 14 0 0,-1 0-1 0 0,-1 0 0 0 0,0 1 1 0 0,-1-1-1 0 0,-1 1 0 0 0,-1 0 1 0 0,-2 16-14 0 0,1 9 1 0 0,-1 25-45 0 0,-3 1 0 0 0,-9 36 44 0 0,-34 136-238 0 0,45-229 40 0 0,1 1-1 0 0,0 0 1 0 0,0 0-1 0 0,1-1 1 0 0,2 10 198 0 0,-1-18-249 0 0,0 0 1 0 0,1 0 0 0 0,0 0 0 0 0,0 0 0 0 0,0-1 0 0 0,1 1-1 0 0,-1 0 1 0 0,1-1 0 0 0,0 1 0 0 0,1-1 0 0 0,-1 0 0 0 0,1 0-1 0 0,0 0 1 0 0,0 0 0 0 0,0 0 0 0 0,0 0 0 0 0,3 1 248 0 0,9 5-1191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46.628"/>
    </inkml:context>
    <inkml:brush xml:id="br0">
      <inkml:brushProperty name="width" value="0.2" units="cm"/>
      <inkml:brushProperty name="height" value="0.2" units="cm"/>
    </inkml:brush>
  </inkml:definitions>
  <inkml:trace contextRef="#ctx0" brushRef="#br0">503 120 7130 0 0,'-1'-70'1377'0'0,"2"36"-294"0"0,-1 33-1079 0 0,0 1 1 0 0,-1-1-1 0 0,1 0 0 0 0,0 1 1 0 0,0-1-1 0 0,0 1 1 0 0,0-1-1 0 0,0 1 0 0 0,0-1 1 0 0,-1 0-1 0 0,1 1 0 0 0,0-1 1 0 0,-1 1-1 0 0,1-1 0 0 0,0 1 1 0 0,-1 0-1 0 0,1-1 1 0 0,0 1-1 0 0,-1-1 0 0 0,1 1 1 0 0,-1 0-1 0 0,1-1 0 0 0,-1 1 1 0 0,1 0-1 0 0,-1-1 0 0 0,1 1 1 0 0,-1 0-1 0 0,1 0-4 0 0,-21-3-65 0 0,-17 11-124 0 0,20-2 134 0 0,1 2 0 0 0,-1 0 0 0 0,1 1-1 0 0,1 1 1 0 0,0 0 0 0 0,-2 2 55 0 0,-27 23-29 0 0,-15 17 29 0 0,38-32-9 0 0,1 2-1 0 0,1 1 1 0 0,2 0 0 0 0,0 1 0 0 0,1 1 0 0 0,1 1-1 0 0,2 0 1 0 0,1 1 0 0 0,0 0 0 0 0,2 1-1 0 0,2 1 1 0 0,-2 6 9 0 0,9-26-53 0 0,1 1-1 0 0,-1-1 1 0 0,1 0 0 0 0,1 2 53 0 0,4 12-195 0 0,-4-22 185 0 0,0 0 1 0 0,1-1-1 0 0,-1 1 0 0 0,0 0 1 0 0,1-1-1 0 0,-1 1 1 0 0,1-1-1 0 0,-1 1 1 0 0,1-1-1 0 0,-1 1 0 0 0,1-1 1 0 0,-1 1-1 0 0,1-1 1 0 0,0 0-1 0 0,-1 1 1 0 0,1-1-1 0 0,-1 0 0 0 0,1 1 1 0 0,0-1-1 0 0,-1 0 1 0 0,1 0-1 0 0,0 0 1 0 0,0 0-1 0 0,-1 1 0 0 0,1-1 1 0 0,0 0 9 0 0,1-1 0 0 0,-1 1 0 0 0,1 0 0 0 0,-1-1 0 0 0,1 1 0 0 0,-1-1 1 0 0,1 0-1 0 0,-1 1 0 0 0,1-1 0 0 0,-1 0 0 0 0,1 0 0 0 0,-1 0 0 0 0,0 0 1 0 0,0 0-1 0 0,0 0 0 0 0,1 0 0 0 0,-1 0 0 0 0,0 0 0 0 0,0-1 0 0 0,19-27 79 0 0,-13 17-58 0 0,16-19 4 0 0,2 2-1 0 0,0 0 1 0 0,9-5-25 0 0,-33 33 3 0 0,-1 0-1 0 0,1 0 1 0 0,0 1 0 0 0,-1-1-1 0 0,1 0 1 0 0,0 1 0 0 0,0-1 0 0 0,-1 1-1 0 0,1-1 1 0 0,0 1 0 0 0,0-1 0 0 0,0 1-1 0 0,0-1 1 0 0,0 1 0 0 0,0 0-1 0 0,-1 0 1 0 0,1-1 0 0 0,0 1 0 0 0,0 0-1 0 0,0 0 1 0 0,0 0 0 0 0,0 0 0 0 0,1 0-3 0 0,-1 1 9 0 0,0-1 0 0 0,-1 0 0 0 0,1 1 0 0 0,0 0 0 0 0,0-1 0 0 0,-1 1 1 0 0,1-1-1 0 0,0 1 0 0 0,-1 0 0 0 0,1 0 0 0 0,-1-1 0 0 0,1 1 0 0 0,-1 0 0 0 0,1 0 1 0 0,-1 0-1 0 0,1 0 0 0 0,-1-1 0 0 0,0 1 0 0 0,1 1-9 0 0,1 6 55 0 0,-1 0 0 0 0,1 0 0 0 0,-1 0 0 0 0,-1 0 0 0 0,0 0-55 0 0,1 81 330 0 0,-9 53-330 0 0,0 4-26 0 0,6-99-132 0 0,0-28-286 0 0,1 0-1 0 0,1 0 0 0 0,0 0 1 0 0,2 0-1 0 0,0 0 0 0 0,1 0 1 0 0,3 8 444 0 0,1-15-2300 0 0,-5-9 974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47.317"/>
    </inkml:context>
    <inkml:brush xml:id="br0">
      <inkml:brushProperty name="width" value="0.2" units="cm"/>
      <inkml:brushProperty name="height" value="0.2" units="cm"/>
    </inkml:brush>
  </inkml:definitions>
  <inkml:trace contextRef="#ctx0" brushRef="#br0">1 356 5337 0 0,'3'-10'406'0'0,"0"0"-1"0"0,1 1 0 0 0,0 0 1 0 0,0 0-1 0 0,1 0 0 0 0,1 0 1 0 0,0 1-1 0 0,0-1 1 0 0,0 2-1 0 0,5-6-405 0 0,8-4 145 0 0,1 0 0 0 0,0 1 0 0 0,15-7-145 0 0,29-21-284 0 0,37-15 284 0 0,-76 45-36 0 0,0 3 0 0 0,1 0 0 0 0,0 1 0 0 0,1 2 0 0 0,25-6 36 0 0,-41 12-6 0 0,33-5-25 0 0,-42 7 30 0 0,0-1 0 0 0,0 1 0 0 0,0 0 0 0 0,-1 0 0 0 0,1 0 0 0 0,0 1 0 0 0,0-1 0 0 0,0 0 0 0 0,0 1 0 0 0,-1-1 0 0 0,1 1 0 0 0,0-1 0 0 0,0 1 0 0 0,-1 0 0 0 0,1 0 0 0 0,0 0 0 0 0,-1 0 0 0 0,1 0 0 0 0,0 0 1 0 0,-1 2 4 0 0,0-1 0 0 0,0 0 0 0 0,0 0 1 0 0,0 1-1 0 0,-1-1 0 0 0,1 0 0 0 0,0 1 0 0 0,-1-1 0 0 0,0 1 0 0 0,1-1 1 0 0,-1 0-1 0 0,0 1 0 0 0,0-1 0 0 0,-1 1 0 0 0,1-1 0 0 0,-1 1-4 0 0,-8 40 85 0 0,1-22-66 0 0,-1-1 1 0 0,-1 0 0 0 0,-1 0-1 0 0,0-1 1 0 0,-2 0-1 0 0,0-1 1 0 0,-1 0 0 0 0,-7 6-20 0 0,-30 29 14 0 0,-55 42-14 0 0,-8 9-391 0 0,110-101 221 0 0,1 1 1 0 0,-1 0 0 0 0,1 0 0 0 0,0 0-1 0 0,0 1 1 0 0,0 1 169 0 0,2-6-55 0 0,1 1-1 0 0,0-1 1 0 0,0 1-1 0 0,-1-1 1 0 0,1 1-1 0 0,0-1 1 0 0,0 1-1 0 0,0-1 1 0 0,0 1 0 0 0,0 0-1 0 0,0-1 1 0 0,0 1-1 0 0,0-1 1 0 0,0 1-1 0 0,0 0 1 0 0,0-1-1 0 0,0 1 1 0 0,0-1-1 0 0,0 1 1 0 0,0-1-1 0 0,1 1 1 0 0,-1 0 55 0 0,1-1-64 0 0,0 1-1 0 0,-1 0 1 0 0,1-1-1 0 0,0 1 1 0 0,0-1-1 0 0,-1 0 1 0 0,1 1-1 0 0,0-1 1 0 0,0 1-1 0 0,0-1 1 0 0,0 0 0 0 0,0 0-1 0 0,-1 0 1 0 0,1 1-1 0 0,0-1 1 0 0,0 0-1 0 0,0 0 1 0 0,0 0-1 0 0,0 0 1 0 0,0-1 64 0 0,32-1-840 0 0,0-1 0 0 0,0-2-1 0 0,0-1 841 0 0,4-1 596 0 0,0 2-1 0 0,18 0-595 0 0,-44 5 243 0 0,0 0 1 0 0,0 1-1 0 0,0 0 1 0 0,0 0-1 0 0,0 1 0 0 0,0 1 1 0 0,0 0-1 0 0,-1 0 1 0 0,1 1-1 0 0,3 2-243 0 0,-12-5 45 0 0,0 0-1 0 0,1 1 1 0 0,-1-1 0 0 0,0 1-1 0 0,1-1 1 0 0,-1 1 0 0 0,0-1-1 0 0,0 1 1 0 0,-1 0 0 0 0,1 0-1 0 0,0 0 1 0 0,-1 0 0 0 0,1 1-1 0 0,-1-1 1 0 0,1 0 0 0 0,-1 0-1 0 0,0 1 1 0 0,0-1 0 0 0,0 1-1 0 0,0-1 1 0 0,-1 1 0 0 0,1 0-1 0 0,0 2-44 0 0,-1-1 51 0 0,-1 0 1 0 0,1 0-1 0 0,-1 0 0 0 0,0 0 0 0 0,1 0 0 0 0,-2 0 1 0 0,1 0-1 0 0,0 0 0 0 0,-1-1 0 0 0,0 1 0 0 0,0 0 1 0 0,0-1-1 0 0,0 0 0 0 0,0 1 0 0 0,-2 1-51 0 0,-125 151 307 0 0,39-55-3005 0 0,73-80 2182 0 0,0 1 397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47.831"/>
    </inkml:context>
    <inkml:brush xml:id="br0">
      <inkml:brushProperty name="width" value="0.2" units="cm"/>
      <inkml:brushProperty name="height" value="0.2" units="cm"/>
    </inkml:brush>
  </inkml:definitions>
  <inkml:trace contextRef="#ctx0" brushRef="#br0">11 231 9106 0 0,'-1'-1'33'0'0,"0"0"-1"0"0,0 1 1 0 0,1-1-1 0 0,-1 0 1 0 0,0-1 0 0 0,0 1-1 0 0,1 0 1 0 0,-1 0-1 0 0,0 0 1 0 0,1 0 0 0 0,-1 0-1 0 0,1-1 1 0 0,-1 1-1 0 0,1 0 1 0 0,0 0 0 0 0,0-1-1 0 0,-1 1 1 0 0,1 0-1 0 0,0-1 1 0 0,0 1 0 0 0,0 0-1 0 0,0-1 1 0 0,1 1-1 0 0,-1-1-32 0 0,1 0 32 0 0,0 0 0 0 0,0-1 0 0 0,0 1-1 0 0,0 0 1 0 0,1 0 0 0 0,-1 0-1 0 0,1 0 1 0 0,-1 0 0 0 0,1 1-1 0 0,0-1 1 0 0,0 0 0 0 0,1 0-32 0 0,8-6 51 0 0,0 1 0 0 0,0 1 0 0 0,0 0 0 0 0,10-3-51 0 0,-18 7 12 0 0,79-34-1377 0 0,2 4 0 0 0,1 3-1 0 0,12 1 1366 0 0,-83 25-238 0 0,0 0 0 0 0,0 1-1 0 0,0 0 1 0 0,0 1 0 0 0,0 1-1 0 0,0 0 1 0 0,10 2 238 0 0,-22-2 14 0 0,-1 0 0 0 0,1 1-1 0 0,0-1 1 0 0,0 1 0 0 0,0 0 0 0 0,0-1 0 0 0,-1 1 0 0 0,1 0-1 0 0,0 0 1 0 0,-1 0 0 0 0,1 0 0 0 0,-1 0 0 0 0,1 1-1 0 0,-1-1 1 0 0,0 0 0 0 0,1 1 0 0 0,-1-1 0 0 0,0 1-1 0 0,0-1 1 0 0,0 1 0 0 0,1 1-14 0 0,-1 0 48 0 0,1 1 0 0 0,-1 0 0 0 0,0-1-1 0 0,0 1 1 0 0,-1 0 0 0 0,1 0 0 0 0,-1 0 0 0 0,0-1-1 0 0,0 1 1 0 0,0 3-48 0 0,-2 8 146 0 0,-1 1 1 0 0,0-1-1 0 0,-1 0 1 0 0,-4 13-147 0 0,-10 19 11 0 0,-2 0 0 0 0,-2-2 0 0 0,-1 0 0 0 0,-3-1 0 0 0,-3 0-11 0 0,-155 202-149 0 0,157-212 168 0 0,16-20-6 0 0,5-8-10 0 0,0 1 1 0 0,1 0 0 0 0,0 0 0 0 0,0 0-1 0 0,1 1 1 0 0,0-1 0 0 0,-2 6-4 0 0,6-13 0 0 0,0 0 1 0 0,0 0 0 0 0,0 0-1 0 0,0 0 1 0 0,0 0 0 0 0,0 1-1 0 0,0-1 1 0 0,-1 0 0 0 0,1 0-1 0 0,0 0 1 0 0,0 0 0 0 0,0 1 0 0 0,0-1-1 0 0,0 0 1 0 0,0 0 0 0 0,1 0-1 0 0,-1 0 1 0 0,0 1 0 0 0,0-1-1 0 0,0 0 1 0 0,0 0 0 0 0,0 0-1 0 0,0 0 1 0 0,0 1 0 0 0,0-1-1 0 0,0 0 1 0 0,0 0 0 0 0,0 0-1 0 0,1 0 1 0 0,-1 0 0 0 0,0 0 0 0 0,0 1-1 0 0,0-1 1 0 0,0 0 0 0 0,0 0-1 0 0,0 0 1 0 0,1 0 0 0 0,-1 0-1 0 0,0 0 1 0 0,0 0 0 0 0,0 0-1 0 0,0 0 1 0 0,1 0 0 0 0,-1 0-1 0 0,0 0 0 0 0,12-1 21 0 0,12-9 8 0 0,-23 9-25 0 0,83-40 55 0 0,103-46-113 0 0,-85 48-1444 0 0,26-4 1498 0 0,-82 32-285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48.784"/>
    </inkml:context>
    <inkml:brush xml:id="br0">
      <inkml:brushProperty name="width" value="0.2" units="cm"/>
      <inkml:brushProperty name="height" value="0.2" units="cm"/>
    </inkml:brush>
  </inkml:definitions>
  <inkml:trace contextRef="#ctx0" brushRef="#br0">1 229 7394 0 0,'1'-4'41'0'0,"0"-1"1"0"0,1 1 0 0 0,-1 0 0 0 0,1 0 0 0 0,0-1 0 0 0,0 1-1 0 0,0 1 1 0 0,1-1 0 0 0,-1 0 0 0 0,1 0 0 0 0,0 1-1 0 0,0 0 1 0 0,0-1 0 0 0,1 1 0 0 0,-1 0 0 0 0,3-1-42 0 0,9-7 39 0 0,2 1 0 0 0,-1 0 0 0 0,7-2-39 0 0,-7 4 90 0 0,28-14-569 0 0,0 2 1 0 0,31-8 478 0 0,37-7-3618 0 0,-84 27 2203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49.142"/>
    </inkml:context>
    <inkml:brush xml:id="br0">
      <inkml:brushProperty name="width" value="0.2" units="cm"/>
      <inkml:brushProperty name="height" value="0.2" units="cm"/>
    </inkml:brush>
  </inkml:definitions>
  <inkml:trace contextRef="#ctx0" brushRef="#br0">32 147 10650 0 0,'-15'0'88'0'0,"4"0"-16"0"0,6 0 0 0 0,5 0 0 0 0,0 0-40 0 0,0-7-8 0 0,9 5 0 0 0,10-6-64 0 0,1 1-72 0 0,5-4-8 0 0,3-1-104 0 0,6-3-320 0 0,1-2-152 0 0,5 2-104 0 0,1-3-392 0 0,4 1 23 0 0,2 0-295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50.340"/>
    </inkml:context>
    <inkml:brush xml:id="br0">
      <inkml:brushProperty name="width" value="0.2" units="cm"/>
      <inkml:brushProperty name="height" value="0.2" units="cm"/>
    </inkml:brush>
  </inkml:definitions>
  <inkml:trace contextRef="#ctx0" brushRef="#br0">565 1 6065 0 0,'0'0'236'0'0,"0"0"-16"0"0,0 0-2 0 0,0 0-1 0 0,0 0-29 0 0,4 0-38 0 0,1 0-104 0 0,1 0 1 0 0,-1 0 0 0 0,0 1 0 0 0,1 0-1 0 0,-1 0 1 0 0,0 1 0 0 0,1-1 0 0 0,-1 1-1 0 0,1 1-46 0 0,52 24 64 0 0,-38-17-90 0 0,22 12-302 0 0,0 2 0 0 0,-2 1 0 0 0,0 3 1 0 0,-2 1-1 0 0,-1 1 0 0 0,-2 3 0 0 0,-1 0 0 0 0,-1 3 328 0 0,10 16-353 0 0,-2 1 0 0 0,-2 3 0 0 0,-3 1-1 0 0,-2 1 1 0 0,9 28 353 0 0,2 5 91 0 0,124 275 1106 0 0,-131-272-794 0 0,-5 0-1 0 0,-3 3 1 0 0,-5 0-403 0 0,-12-28 64 0 0,-3 1 1 0 0,-4 0 0 0 0,-2 0 0 0 0,-3 0 0 0 0,-3 0 0 0 0,-4 0 0 0 0,-13 65-65 0 0,-7-8-245 0 0,-6 0-1 0 0,-6-3 1 0 0,-44 101 245 0 0,-16 4-955 0 0,-94 155 955 0 0,49-145-345 0 0,-10-5 345 0 0,23-36-165 0 0,25-45-66 0 0,-52 54 231 0 0,-133 131-1174 0 0,265-310 1192 0 0,1 1 0 0 0,2 2 0 0 0,0 0 0 0 0,3 1 0 0 0,0 1 0 0 0,2 1 0 0 0,-6 19-18 0 0,16-32-88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5:35:51.450"/>
    </inkml:context>
    <inkml:brush xml:id="br0">
      <inkml:brushProperty name="width" value="0.2" units="cm"/>
      <inkml:brushProperty name="height" value="0.2" units="cm"/>
    </inkml:brush>
  </inkml:definitions>
  <inkml:trace contextRef="#ctx0" brushRef="#br0">702 10 7730 0 0,'-23'-4'528'0'0,"13"2"-311"0"0,-1 0 1 0 0,0 1-1 0 0,1 1 0 0 0,-4 0-217 0 0,11 0 32 0 0,0 0 0 0 0,0 0 1 0 0,1 1-1 0 0,-1-1 1 0 0,0 1-1 0 0,1 0 1 0 0,-1 0-1 0 0,1 0 0 0 0,-1 0 1 0 0,1 0-1 0 0,-1 0 1 0 0,1 1-1 0 0,0-1 0 0 0,0 1 1 0 0,0 0-1 0 0,-1-1 1 0 0,2 1-1 0 0,-3 2-32 0 0,3-1-21 0 0,0-1-1 0 0,1 1 1 0 0,-1-1-1 0 0,1 1 1 0 0,0-1-1 0 0,-1 1 1 0 0,1 0-1 0 0,0-1 1 0 0,0 1-1 0 0,1-1 0 0 0,-1 1 1 0 0,0 0-1 0 0,1-1 1 0 0,0 2 21 0 0,1 15-154 0 0,-3 4 64 0 0,-1 0-1 0 0,-1 0 1 0 0,-1 0-1 0 0,-1 0 1 0 0,-2 3 90 0 0,-40 113-123 0 0,41-122 105 0 0,-24 58 96 0 0,-3-2 0 0 0,-4-2 0 0 0,-42 63-78 0 0,-149 189 302 0 0,206-293-315 0 0,8-10-9 0 0,0 2 1 0 0,2 0 0 0 0,0 0-1 0 0,-7 23 22 0 0,19-45-2 0 0,0 1 0 0 0,0-1 0 0 0,0 1 0 0 0,0-1 0 0 0,0 0 0 0 0,0 1 0 0 0,0-1 0 0 0,0 0 0 0 0,0 1 0 0 0,0-1 0 0 0,0 1 0 0 0,0-1 0 0 0,1 0 0 0 0,-1 1 0 0 0,0-1 0 0 0,0 0 0 0 0,0 1 0 0 0,1-1 0 0 0,-1 0 0 0 0,0 1 0 0 0,0-1 0 0 0,1 0-1 0 0,-1 1 1 0 0,0-1 0 0 0,1 0 0 0 0,-1 0 0 0 0,0 0 0 0 0,1 1 0 0 0,-1-1 0 0 0,0 0 0 0 0,1 0 0 0 0,-1 0 0 0 0,0 0 0 0 0,1 0 0 0 0,-1 1 0 0 0,0-1 0 0 0,1 0 0 0 0,-1 0 0 0 0,1 0 2 0 0,14 2 42 0 0,-14-2-45 0 0,2 0 11 0 0,1-1 0 0 0,0 1 0 0 0,-1-1 0 0 0,1 0-1 0 0,-1 0 1 0 0,1-1 0 0 0,-1 1 0 0 0,1-1 0 0 0,-1 0-1 0 0,0 0 1 0 0,0 0 0 0 0,1 0-8 0 0,8-5 16 0 0,95-46-139 0 0,31-7 123 0 0,-102 47 36 0 0,0 1 1 0 0,1 1 0 0 0,1 2 0 0 0,-1 2-1 0 0,1 2 1 0 0,1 1-37 0 0,2 2 142 0 0,1 1-1 0 0,-1 2 1 0 0,0 2 0 0 0,40 9-142 0 0,-74-10 6 0 0,0 0-1 0 0,0 1 1 0 0,0 0 0 0 0,0 0 0 0 0,0 1 0 0 0,1 1-6 0 0,-2-1 31 0 0,0-1 0 0 0,0 0 0 0 0,0 0 0 0 0,0 0 1 0 0,0-1-1 0 0,1 0 0 0 0,2 0-31 0 0,-8-1 5 0 0,-1-1 1 0 0,1 0-1 0 0,0 0 1 0 0,0 0-1 0 0,0 0 0 0 0,0 0 1 0 0,0 0-1 0 0,0 0 0 0 0,-1 0 1 0 0,1 0-1 0 0,0 0 0 0 0,0 0 1 0 0,0-1-1 0 0,0 1 0 0 0,0 0 1 0 0,-1-1-1 0 0,1 1 0 0 0,0-1-5 0 0,0 1 8 0 0,-1 0-1 0 0,0-1 0 0 0,0 1 0 0 0,1-1 0 0 0,-1 1 1 0 0,0 0-1 0 0,0-1 0 0 0,1 1 0 0 0,-1-1 1 0 0,0 1-1 0 0,0-1 0 0 0,0 1 0 0 0,0-1 1 0 0,0 1-1 0 0,0-1 0 0 0,0 1 0 0 0,0-1 1 0 0,0 1-1 0 0,0-1 0 0 0,0 1 0 0 0,0-1 1 0 0,0 1-1 0 0,0-1-7 0 0,-2-3 10 0 0,1-1 0 0 0,-1 1 1 0 0,0 0-1 0 0,0 0 0 0 0,-1 0 0 0 0,-1-3-10 0 0,-12-20-16 0 0,2 0 0 0 0,1-2 0 0 0,2 0 0 0 0,0 0-1 0 0,-1-11 17 0 0,-4-11-52 0 0,-7-7 52 0 0,10 27 7 0 0,-4-11 250 0 0,-3 1 0 0 0,-1 0-257 0 0,13 28 109 0 0,-1-1 0 0 0,0 2 0 0 0,-1-1 0 0 0,0 1 0 0 0,-1 1 0 0 0,0 0 0 0 0,-10-7-109 0 0,-11-7 160 0 0,-3-2 158 0 0,-21-21-318 0 0,45 37 37 0 0,1 0-1 0 0,0-1 1 0 0,1 0-1 0 0,0 0 1 0 0,1-1 0 0 0,-6-11-37 0 0,14 23-9 0 0,-9-16 12 0 0,0 0 1 0 0,-1 0-1 0 0,-10-11-3 0 0,18 24-330 0 0,-1 0-1 0 0,0 1 0 0 0,-1-1 1 0 0,1 1-1 0 0,0 0 0 0 0,-1 0 0 0 0,0 0 1 0 0,0 1-1 0 0,0-1 0 0 0,0 1 1 0 0,0 0-1 0 0,0 0 0 0 0,-1 0 1 0 0,1 1-1 0 0,-1-1 0 0 0,1 1 1 0 0,-1 0-1 0 0,-1 0 331 0 0,-9 1-1747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41.459"/>
    </inkml:context>
    <inkml:brush xml:id="br0">
      <inkml:brushProperty name="width" value="0.2" units="cm"/>
      <inkml:brushProperty name="height" value="0.2" units="cm"/>
    </inkml:brush>
  </inkml:definitions>
  <inkml:trace contextRef="#ctx0" brushRef="#br0">307 277 672 0 0,'-53'-23'339'0'0,"1"-2"-1"0"0,1-2 0 0 0,2-3 1 0 0,-1-3-339 0 0,44 29 128 0 0,0-1 1 0 0,0 0 0 0 0,0 0-1 0 0,0-1 1 0 0,1 1 0 0 0,-4-7-129 0 0,8 11 24 0 0,0 0 1 0 0,0 0-1 0 0,1 0 1 0 0,-1-1 0 0 0,0 1-1 0 0,1 0 1 0 0,-1 0-1 0 0,1-1 1 0 0,-1 1 0 0 0,1-1-1 0 0,0 1 1 0 0,-1 0-1 0 0,1-1 1 0 0,0 1 0 0 0,0-1-1 0 0,0 1 1 0 0,0 0-1 0 0,0-1 1 0 0,0 1-1 0 0,1-1 1 0 0,-1 1 0 0 0,0 0-1 0 0,1-1 1 0 0,-1 1-1 0 0,1 0 1 0 0,0-1 0 0 0,-1 1-1 0 0,1 0 1 0 0,0 0-1 0 0,0-1 1 0 0,-1 1 0 0 0,1 0-1 0 0,0 0 1 0 0,0 0-1 0 0,0 0 1 0 0,0 0 0 0 0,1 1-1 0 0,-1-1 1 0 0,0 0-25 0 0,10-6 73 0 0,0 1 0 0 0,0 0-1 0 0,1 1 1 0 0,0 0 0 0 0,0 1 0 0 0,0 0 0 0 0,0 1 0 0 0,1 1 0 0 0,-1 0 0 0 0,1 0 0 0 0,-1 1 0 0 0,2 1-73 0 0,33-1 76 0 0,-1 3 0 0 0,28 5-76 0 0,212 21-15 0 0,121-10 15 0 0,133-34 391 0 0,-470 14-314 0 0,-25 1-2192 0 0,21-4 2115 0 0,-66 3-717 0 0,0 0 632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2:58.625"/>
    </inkml:context>
    <inkml:brush xml:id="br0">
      <inkml:brushProperty name="width" value="0.2" units="cm"/>
      <inkml:brushProperty name="height" value="0.2" units="cm"/>
    </inkml:brush>
  </inkml:definitions>
  <inkml:trace contextRef="#ctx0" brushRef="#br0">1 252 3601 0 0,'8'-5'191'0'0,"1"1"0"0"0,-1 1 0 0 0,1 0 1 0 0,0 0-1 0 0,0 1 0 0 0,0 0 0 0 0,2 0-191 0 0,65-6 872 0 0,292-36-51 0 0,-221 20-816 0 0,-41 5 6 0 0,1 5 0 0 0,98 0-11 0 0,110 23 676 0 0,-133-3 251 0 0,5 1-331 0 0,-62 1-397 0 0,45 3-37 0 0,95-9-162 0 0,84-23 22 0 0,-200 18-43 0 0,63-3 82 0 0,59-14-61 0 0,1-5 12 0 0,-52 7-22 0 0,-89 1-3 0 0,-42 5-17 0 0,0 4 0 0 0,11 3 30 0 0,-40 5 0 0 0,345 8 0 0 0,-164 0-78 0 0,-80-15 36 0 0,-3 0 69 0 0,1 7-27 0 0,84-4 21 0 0,-64 1 74 0 0,120 15-95 0 0,434-1 143 0 0,-439-14-100 0 0,-36 10-42 0 0,-96-1-3 0 0,132-13 2 0 0,-155-7 23 0 0,-53 4 21 0 0,0 3 0 0 0,63 4-44 0 0,-135 4 2 0 0,1 1-1 0 0,-1 0 1 0 0,0 1 0 0 0,0 0 0 0 0,0 1 0 0 0,6 4-2 0 0,-13-6-190 0 0,-1 1 0 0 0,0 0 1 0 0,1 0-1 0 0,-2 1 0 0 0,1 0 1 0 0,0 0-1 0 0,-1 0 0 0 0,1 1 1 0 0,-1-1-1 0 0,-1 1 0 0 0,1 0 1 0 0,-1 1-1 0 0,0-1 0 0 0,2 3 190 0 0,0 7-91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01.164"/>
    </inkml:context>
    <inkml:brush xml:id="br0">
      <inkml:brushProperty name="width" value="0.2" units="cm"/>
      <inkml:brushProperty name="height" value="0.2" units="cm"/>
    </inkml:brush>
  </inkml:definitions>
  <inkml:trace contextRef="#ctx0" brushRef="#br0">0 2599 1352 0 0,'5'-5'63'0'0,"-1"0"-1"0"0,1 1 1 0 0,0 0-1 0 0,0 0 1 0 0,1 0-1 0 0,-1 1 1 0 0,1 0-1 0 0,0 0 1 0 0,0 0 0 0 0,0 1-1 0 0,0 0 1 0 0,0 0-1 0 0,6-1-62 0 0,13-2 308 0 0,1 1-1 0 0,23-1-307 0 0,-27 4 77 0 0,168-6 1231 0 0,-93 5-143 0 0,26-6-1165 0 0,-85 3 40 0 0,1-1 0 0 0,-1-2 0 0 0,-1-2 0 0 0,0-1 0 0 0,0-2 0 0 0,-1-1 0 0 0,-1-2 0 0 0,0-2 0 0 0,-2-1 0 0 0,0-1 0 0 0,-1-2 0 0 0,-1-1-1 0 0,-1-2 1 0 0,-1-1 0 0 0,15-18-40 0 0,21-22 21 0 0,68-53-21 0 0,-53 49 3 0 0,1 4 119 0 0,6 0-122 0 0,56-45 189 0 0,-112 83-146 0 0,-1 0-1 0 0,-1-2 1 0 0,9-14-43 0 0,68-91 422 0 0,86-105-333 0 0,-163 208-88 0 0,1 2 0 0 0,1 0 0 0 0,12-5-1 0 0,105-74 0 0 0,-89 67-1 0 0,-2-5-1 0 0,-1-1-1 0 0,-3-4 0 0 0,18-24 3 0 0,73-69-6 0 0,-98 104 0 0 0,2 3 1 0 0,2 2-1 0 0,7-2 6 0 0,50-25-55 0 0,7 3 55 0 0,-42 19-53 0 0,7-9 53 0 0,-38 23-120 0 0,1 1 0 0 0,2 2 0 0 0,0 2 1 0 0,45-15 119 0 0,-19 14-118 0 0,-7 1 29 0 0,41-7 89 0 0,-82 25 16 0 0,1 0 0 0 0,-1 1 0 0 0,1 1 0 0 0,0 1 0 0 0,-1 2 0 0 0,17 1-16 0 0,45 12 209 0 0,0 3 0 0 0,52 20-209 0 0,7 1 480 0 0,87 11-217 0 0,52 13-214 0 0,-209-44-41 0 0,106 33 0 0 0,-148-40 5 0 0,0 1 0 0 0,-1 2 0 0 0,-1 1 0 0 0,20 14-13 0 0,6 7 152 0 0,-2 2 1 0 0,-2 3 0 0 0,-1 2-1 0 0,-3 3 1 0 0,-1 1 0 0 0,23 34-153 0 0,-48-51 60 0 0,-1 2 1 0 0,-2 0-1 0 0,-1 1 0 0 0,-1 1 1 0 0,-2 1-1 0 0,-2 0 1 0 0,5 24-61 0 0,-9-35 28 0 0,1-1-1 0 0,0 0 1 0 0,2-1 0 0 0,0 0 0 0 0,2-1 0 0 0,8 10-28 0 0,21 25 80 0 0,32 31-80 0 0,-48-58 7 0 0,25 31-7 0 0,110 118-13 0 0,-138-158 8 0 0,1-1 0 0 0,1-1 0 0 0,0-1 1 0 0,2-2-1 0 0,9 5 5 0 0,34 20 7 0 0,13 6-27 0 0,2-3 1 0 0,56 17 19 0 0,-135-57 0 0 0,27 13 22 0 0,-1 1 1 0 0,0 2-1 0 0,15 13-22 0 0,1 0 13 0 0,-14-13-7 0 0,0-1 0 0 0,1-2 0 0 0,1-1 0 0 0,1-2 0 0 0,0-1 0 0 0,1-3 0 0 0,0 0 0 0 0,38 2-6 0 0,12 8 77 0 0,-53-10-10 0 0,27 2-67 0 0,9-5 16 0 0,-50-5-8 0 0,1 0 0 0 0,-1 2 0 0 0,0 0 0 0 0,1 2 0 0 0,14 5-8 0 0,-29-8-6 0 0,-1 1-1 0 0,1-1 1 0 0,-1 2 0 0 0,0-1 0 0 0,0 1-1 0 0,0 0 1 0 0,0 0 0 0 0,-1 0 0 0 0,1 1-1 0 0,3 4 7 0 0,17 11 9 0 0,-23-19-167 0 0,0 1 0 0 0,-1-1 0 0 0,1 1 1 0 0,0 0-1 0 0,-1 0 0 0 0,1 0 1 0 0,-1 0-1 0 0,0 0 0 0 0,1 1 1 0 0,-1-1-1 0 0,0 1 0 0 0,-1-1 0 0 0,1 1 1 0 0,0 0-1 0 0,-1 0 0 0 0,1 0 1 0 0,-1 0-1 0 0,0 0 0 0 0,0 0 1 0 0,0 0-1 0 0,0 2 158 0 0,-1 7-995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03.883"/>
    </inkml:context>
    <inkml:brush xml:id="br0">
      <inkml:brushProperty name="width" value="0.2" units="cm"/>
      <inkml:brushProperty name="height" value="0.2" units="cm"/>
    </inkml:brush>
  </inkml:definitions>
  <inkml:trace contextRef="#ctx0" brushRef="#br0">23 149 2361 0 0,'0'-19'114'0'0,"-1"2"159"0"0,1-1 0 0 0,1 1 1 0 0,0-1-1 0 0,2 1 0 0 0,0 0 0 0 0,3-8-273 0 0,-6 24 112 0 0,0 1-37 0 0,0 0-58 0 0,0 0-22 0 0,0 0-4 0 0,0 0-6 0 0,0 0-1 0 0,0 0 0 0 0,0 0 1 0 0,8 3-9 0 0,-5-1 29 0 0,-1 0 1 0 0,0 1-1 0 0,1-1 0 0 0,-1 0 0 0 0,0 1 0 0 0,-1 0 0 0 0,1-1 0 0 0,0 1 0 0 0,-1 0 1 0 0,0 0-1 0 0,1 0 0 0 0,-1 0 0 0 0,0 0 0 0 0,-1 0 0 0 0,1 0 0 0 0,0 0 0 0 0,-1 0 1 0 0,0 1-6 0 0,1 12 168 0 0,0 1 0 0 0,-2-1 0 0 0,0 6-168 0 0,0-6 161 0 0,0-1 0 0 0,1 0 0 0 0,1 3-161 0 0,14 100 870 0 0,-2 105-870 0 0,-15-84 69 0 0,-7 0-1 0 0,-20 103-68 0 0,17-172 1 0 0,-6 38 3 0 0,4 1-1 0 0,4 29-3 0 0,6 6 81 0 0,7 0 0 0 0,11 55-81 0 0,-5-137 7 0 0,3-1 1 0 0,3 0 0 0 0,2-1 0 0 0,3-1-1 0 0,12 24-7 0 0,-22-57 0 0 0,-1 1 0 0 0,-1 0-1 0 0,-2 1 1 0 0,0 0-1 0 0,-2 0 1 0 0,-2 0-1 0 0,0 4 1 0 0,-1 54-112 0 0,-9 59 112 0 0,0-25 2 0 0,9-29-10 0 0,0-50 69 0 0,-2 1 1 0 0,-3 14-62 0 0,3-55-89 0 0,1 1 0 0 0,0-1 1 0 0,0 1-1 0 0,0-1 0 0 0,0 0 1 0 0,0 1-1 0 0,0-1 0 0 0,0 1 1 0 0,0-1-1 0 0,0 0 1 0 0,1 1-1 0 0,-1-1 0 0 0,1 1 1 0 0,-1-1-1 0 0,1 0 0 0 0,-1 0 1 0 0,1 1-1 0 0,0-1 0 0 0,0 0 1 0 0,0 0-1 0 0,-1 0 0 0 0,1 0 1 0 0,1 1 88 0 0,0 0-67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07.213"/>
    </inkml:context>
    <inkml:brush xml:id="br0">
      <inkml:brushProperty name="width" value="0.2" units="cm"/>
      <inkml:brushProperty name="height" value="0.2" units="cm"/>
    </inkml:brush>
  </inkml:definitions>
  <inkml:trace contextRef="#ctx0" brushRef="#br0">0 534 8 0 0,'260'-94'1004'0'0,"139"-77"-1004"0"0,-271 118 2495 0 0,84-21-2495 0 0,-109 40 395 0 0,231-60 261 0 0,-318 90-1119 0 0,0 1-1 0 0,1 0 0 0 0,-1 1 0 0 0,1 1 0 0 0,0 1 1 0 0,-1 0-1 0 0,1 1 0 0 0,3 2 464 0 0,-9-2-840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08.053"/>
    </inkml:context>
    <inkml:brush xml:id="br0">
      <inkml:brushProperty name="width" value="0.2" units="cm"/>
      <inkml:brushProperty name="height" value="0.2" units="cm"/>
    </inkml:brush>
  </inkml:definitions>
  <inkml:trace contextRef="#ctx0" brushRef="#br0">46 85 896 0 0,'17'-7'91'0'0,"0"-1"1"0"0,1 2-1 0 0,-1 1 0 0 0,1 0 0 0 0,1 1 0 0 0,8 0-91 0 0,26-2-592 0 0,31 2 592 0 0,-26 2-204 0 0,6-3-27 0 0,16-6 231 0 0,-28 3 44 0 0,1 3 0 0 0,17 1-44 0 0,-54 3 65 0 0,1 2-225 0 0,-17 0 161 0 0,-1 0 0 0 0,0 0 0 0 0,1 0 0 0 0,-1-1 0 0 0,0 1 0 0 0,0 0 0 0 0,0 0 1 0 0,0-1-1 0 0,0 1 0 0 0,0-1 0 0 0,0 1 0 0 0,0-1 0 0 0,0 1 0 0 0,0-1 0 0 0,0 0 0 0 0,0 1 0 0 0,0-1 0 0 0,0 0-1 0 0,-22 12 752 0 0,1 1-1 0 0,0 1 1 0 0,-15 12-752 0 0,2 0 575 0 0,13-8-471 0 0,0 1 0 0 0,2 2-1 0 0,0 0 1 0 0,1 1 0 0 0,2 1 0 0 0,-4 6-104 0 0,-14 21-132 0 0,2 2 1 0 0,-19 42 131 0 0,50-90-49 0 0,-8 12 275 0 0,9-16-190 0 0,1 0 1 0 0,-1 0-1 0 0,0 0 1 0 0,1 1-1 0 0,-1-1 0 0 0,1 0 1 0 0,-1 0-1 0 0,0 0 1 0 0,1 0-1 0 0,-1 0 0 0 0,1 0 1 0 0,-1 0-1 0 0,0 0 1 0 0,1 0-1 0 0,-1 0 0 0 0,1-1 1 0 0,-1 1-1 0 0,0 0 1 0 0,1 0-1 0 0,-1-1 0 0 0,1 1 1 0 0,-1 0-1 0 0,1-1 1 0 0,-1 1-1 0 0,1 0 0 0 0,-1-1 1 0 0,1 1-1 0 0,-1-1 1 0 0,1 1-1 0 0,-1 0 0 0 0,1-1 1 0 0,0 1-1 0 0,-1-1 1 0 0,1 0-1 0 0,0 1-36 0 0,-5-5 77 0 0,1 0 1 0 0,1 0-1 0 0,-1 0 0 0 0,1 0 0 0 0,0-1 0 0 0,0 1 1 0 0,0-1-1 0 0,1 0 0 0 0,0 0 0 0 0,0 0 1 0 0,-1-6-78 0 0,-3-32 205 0 0,4 21-142 0 0,-2 0-1 0 0,0 1 1 0 0,-2-1-1 0 0,-1 0-62 0 0,4 15 1 0 0,0 1-1 0 0,0-1 1 0 0,-1 1-1 0 0,0 0 1 0 0,-1 0-1 0 0,1 0 0 0 0,-1 1 1 0 0,0 0-1 0 0,-1 0 1 0 0,0 0-1 0 0,0 0 1 0 0,0 1-1 0 0,-4-2 0 0 0,-34-18-484 0 0,-27 1-899 0 0,45 16 695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10.182"/>
    </inkml:context>
    <inkml:brush xml:id="br0">
      <inkml:brushProperty name="width" value="0.2" units="cm"/>
      <inkml:brushProperty name="height" value="0.2" units="cm"/>
    </inkml:brush>
  </inkml:definitions>
  <inkml:trace contextRef="#ctx0" brushRef="#br0">118 392 5313 0 0,'-17'-19'449'0'0,"-1"0"0"0"0,-20-15-449 0 0,16 14 182 0 0,20 19-177 0 0,0-1 0 0 0,0 0-1 0 0,1 0 1 0 0,-1 0-1 0 0,0 0 1 0 0,1 0 0 0 0,-1 0-1 0 0,1-1 1 0 0,0 1 0 0 0,0 0-1 0 0,0-1 1 0 0,0 1-1 0 0,0-1 1 0 0,0 1 0 0 0,1-1-1 0 0,-1 0 1 0 0,1 1-1 0 0,0-1 1 0 0,0-1-5 0 0,0 0-34 0 0,1 0-1 0 0,-1 0 1 0 0,1 0-1 0 0,1 0 1 0 0,-1 0-1 0 0,0 0 1 0 0,1 1-1 0 0,0-1 1 0 0,0 0-1 0 0,0 1 1 0 0,0 0-1 0 0,0-1 35 0 0,10-10-204 0 0,0 0 0 0 0,1 1 0 0 0,0 1 0 0 0,1 0 0 0 0,5-3 204 0 0,-16 12-23 0 0,24-18-190 0 0,1 1 1 0 0,1 2-1 0 0,3-2 213 0 0,-19 14-19 0 0,0-1 0 0 0,0 2 0 0 0,0-1 0 0 0,1 2 0 0 0,-1 0 0 0 0,1 1 0 0 0,0 0 0 0 0,12-1 19 0 0,-21 5 16 0 0,0-1 0 0 0,0 0-1 0 0,-1 1 1 0 0,1 0 0 0 0,0 0-1 0 0,-1 1 1 0 0,1-1-1 0 0,-1 1 1 0 0,1 0 0 0 0,-1 0-1 0 0,0 1 1 0 0,0-1 0 0 0,0 1-1 0 0,0 0 1 0 0,0 0 0 0 0,0 0-1 0 0,-1 0 1 0 0,0 1 0 0 0,0-1-1 0 0,0 1 1 0 0,1 1-16 0 0,8 12 239 0 0,0 1 0 0 0,-1 0-1 0 0,-1 1 1 0 0,0 1-239 0 0,-8-16 31 0 0,4 9-15 0 0,-1 1 1 0 0,-1 0-1 0 0,0 1 0 0 0,-1-1 0 0 0,0 1 1 0 0,-2-1-1 0 0,1 1 0 0 0,-2 0 0 0 0,0 0 1 0 0,0-1-1 0 0,-2 1 0 0 0,0 0 0 0 0,0-1 1 0 0,-2 1-1 0 0,1-1 0 0 0,-2 0 0 0 0,-4 11-16 0 0,-16 43 25 0 0,-8 47-25 0 0,-11 32 23 0 0,42-142-23 0 0,-9 29 14 0 0,-2 0 0 0 0,-1-1-1 0 0,-1-1 1 0 0,-14 20-14 0 0,28-52 1 0 0,0 1-1 0 0,0 0 1 0 0,1 0 0 0 0,-1 0-1 0 0,0 0 1 0 0,1 0 0 0 0,-1 0-1 0 0,1 0 1 0 0,-1 0 0 0 0,1 0 0 0 0,0 0-1 0 0,-1 0 1 0 0,1 0 0 0 0,0 0-1 0 0,0 0 1 0 0,0 0 0 0 0,-1 1-1 0 0,1-1 1 0 0,0 0 0 0 0,1 0 0 0 0,-1 0-1 0 0,0 0 1 0 0,0 0 0 0 0,0 0-1 0 0,1 0 1 0 0,-1 0 0 0 0,0 1-1 0 0,1-1 1 0 0,-1 0 0 0 0,1 0-1 0 0,-1 0 1 0 0,1-1 0 0 0,0 1 0 0 0,-1 0-1 0 0,1 0 1 0 0,0 0 0 0 0,0 0-1 0 0,0-1 1 0 0,0 1 0 0 0,-1 0-1 0 0,1-1 1 0 0,0 1 0 0 0,0 0 0 0 0,1-1-1 0 0,3 2 27 0 0,-1 0 1 0 0,0-1 0 0 0,1 1-1 0 0,0-1 1 0 0,-1 0 0 0 0,1-1-1 0 0,-1 1 1 0 0,5-1-28 0 0,17-1 72 0 0,-1-1-1 0 0,0-1 1 0 0,0-1-1 0 0,15-5-71 0 0,97-33 40 0 0,-45 13-71 0 0,-68 21-74 0 0,-10 4-123 0 0,-1 0 1 0 0,1 0 0 0 0,2 1 227 0 0,34-10-1219 0 0,-38 10 1151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10.614"/>
    </inkml:context>
    <inkml:brush xml:id="br0">
      <inkml:brushProperty name="width" value="0.2" units="cm"/>
      <inkml:brushProperty name="height" value="0.2" units="cm"/>
    </inkml:brush>
  </inkml:definitions>
  <inkml:trace contextRef="#ctx0" brushRef="#br0">116 42 4337 0 0,'2'-3'37'0'0,"1"-1"1"0"0,0 1-1 0 0,0 0 1 0 0,0 0-1 0 0,0 0 0 0 0,1 1 1 0 0,-1-1-1 0 0,1 1 1 0 0,0 0-1 0 0,-1 0 1 0 0,1 0-1 0 0,0 0 0 0 0,0 1 1 0 0,0-1-1 0 0,1 1 1 0 0,-1 0-1 0 0,0 0 1 0 0,0 1-1 0 0,4-1-37 0 0,-2 1-1 0 0,-1 0 1 0 0,0 0-1 0 0,1 0 1 0 0,-1 1-1 0 0,0-1 1 0 0,1 2-1 0 0,-1-1 1 0 0,0 0-1 0 0,0 1 0 0 0,0 0 1 0 0,0 0-1 0 0,0 0 1 0 0,0 1-1 0 0,-1 0 1 0 0,4 2 0 0 0,-4-2-31 0 0,-4-3 29 0 0,1 0 1 0 0,-1 0 0 0 0,1 1-1 0 0,-1-1 1 0 0,0 0-1 0 0,1 0 1 0 0,-1 1 0 0 0,0-1-1 0 0,1 0 1 0 0,-1 0 0 0 0,0 1-1 0 0,0-1 1 0 0,1 0 0 0 0,-1 1-1 0 0,0-1 1 0 0,0 1 0 0 0,0-1-1 0 0,1 0 1 0 0,-1 1-1 0 0,0-1 1 0 0,0 0 0 0 0,0 1-1 0 0,0-1 1 0 0,0 1 0 0 0,0-1-1 0 0,0 1 1 0 0,0-1 0 0 0,0 0-1 0 0,0 1 1 0 0,0-1 0 0 0,0 1-1 0 0,0-1 1 0 0,0 0 0 0 0,0 1-1 0 0,0-1 1 0 0,-1 1-1 0 0,1-1 1 0 0,0 0 0 0 0,0 1 1 0 0,-1 1 1 0 0,1 0 1 0 0,-1 0-1 0 0,0-1 1 0 0,1 1-1 0 0,-1 0 1 0 0,0-1-1 0 0,0 1 1 0 0,0 0-1 0 0,0-1 1 0 0,-1 1 0 0 0,1-1-1 0 0,0 0 1 0 0,-1 1-1 0 0,1-1 1 0 0,-1 1-2 0 0,-32 17 22 0 0,9-6-12 0 0,-72 33-2 0 0,82-40 41 0 0,-1-1 1 0 0,0 0-1 0 0,1-1 1 0 0,-2-1-1 0 0,-6 1-49 0 0,22-4-60 0 0,1 0 1 0 0,-1 0-1 0 0,1 0 0 0 0,0 0 0 0 0,-1 0 0 0 0,1 0 0 0 0,0 0 0 0 0,-1 0 0 0 0,1 0 0 0 0,-1 0 0 0 0,1 0 0 0 0,0-1 0 0 0,-1 1 0 0 0,1 0 0 0 0,0 0 0 0 0,-1 0 0 0 0,1-1 0 0 0,0 1 0 0 0,-1 0 0 0 0,1 0 0 0 0,0-1 0 0 0,0 1 0 0 0,-1 0 0 0 0,1-1 0 0 0,0 1 0 0 0,0 0 0 0 0,-1-1 0 0 0,1 1 0 0 0,0 0 1 0 0,0-1-1 0 0,0 1 0 0 0,0-1 0 0 0,0 1 0 0 0,0 0 0 0 0,-1-1 0 0 0,1 1 0 0 0,0-1 0 0 0,0 1 0 0 0,0 0 0 0 0,0-1 0 0 0,0 1 0 0 0,1-1 0 0 0,-1 1 0 0 0,0 0 0 0 0,0-1 0 0 0,0 1 0 0 0,0 0 0 0 0,0-1 0 0 0,0 1 0 0 0,1-1 0 0 0,-1 1 0 0 0,0 0 0 0 0,0-1 0 0 0,1 1 0 0 0,-1 0 60 0 0,8-11-1240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12.769"/>
    </inkml:context>
    <inkml:brush xml:id="br0">
      <inkml:brushProperty name="width" value="0.2" units="cm"/>
      <inkml:brushProperty name="height" value="0.2" units="cm"/>
    </inkml:brush>
  </inkml:definitions>
  <inkml:trace contextRef="#ctx0" brushRef="#br0">0 80 2777 0 0,'1'-1'79'0'0,"-1"0"1"0"0,1 0 0 0 0,0 0 0 0 0,-1 0 0 0 0,1 0 0 0 0,0-1 0 0 0,0 1-1 0 0,0 1 1 0 0,0-1 0 0 0,0 0 0 0 0,0 0 0 0 0,0 0 0 0 0,0 0-1 0 0,0 1 1 0 0,1-1 0 0 0,-1 1 0 0 0,0-1 0 0 0,0 1 0 0 0,1-1 0 0 0,-1 1-1 0 0,0-1 1 0 0,1 1 0 0 0,-1 0 0 0 0,0 0 0 0 0,1 0 0 0 0,0 0-80 0 0,44 1 96 0 0,-35-1-12 0 0,199 13-1087 0 0,-187-13 807 0 0,1-1 0 0 0,-1-1 0 0 0,1-1-1 0 0,-1-1 1 0 0,0-1 0 0 0,0-2 0 0 0,14-5 196 0 0,6-1 109 0 0,19-2-109 0 0,-42 10 47 0 0,-16 3-40 0 0,-1 1 0 0 0,0 0-1 0 0,1 0 1 0 0,-1 0 0 0 0,0 0 0 0 0,1 0 0 0 0,-1 1-1 0 0,1 0 1 0 0,0 0 0 0 0,-1 0 0 0 0,1 0 0 0 0,-1 0-1 0 0,1 1 1 0 0,-1-1 0 0 0,1 1 0 0 0,-1 0 0 0 0,0 0-7 0 0,-2-1 9 0 0,-2 6 4 0 0,0 0-1 0 0,0 0 1 0 0,-1-1 0 0 0,0 1 0 0 0,0-1-1 0 0,0 0 1 0 0,-1 1 0 0 0,0-1 0 0 0,0 0-1 0 0,0-1 1 0 0,0 1 0 0 0,-1 0 0 0 0,-2 1-13 0 0,-16 26 25 0 0,7-4-14 0 0,1 1 0 0 0,2 0 0 0 0,1 0 0 0 0,1 2 1 0 0,1-1-1 0 0,2 1 0 0 0,1 0 0 0 0,0 18-11 0 0,0 55 23 0 0,4-49-1624 0 0,-3 9 1601 0 0,3-48-56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13.630"/>
    </inkml:context>
    <inkml:brush xml:id="br0">
      <inkml:brushProperty name="width" value="0.2" units="cm"/>
      <inkml:brushProperty name="height" value="0.2" units="cm"/>
    </inkml:brush>
  </inkml:definitions>
  <inkml:trace contextRef="#ctx0" brushRef="#br0">186 1 48 0 0,'2'0'43'0'0,"-1"0"0"0"0,0 0-1 0 0,1 0 1 0 0,-1 0 0 0 0,0 0 0 0 0,1 1 0 0 0,-1-1 0 0 0,0 0-1 0 0,0 1 1 0 0,1-1 0 0 0,-1 1 0 0 0,0-1 0 0 0,0 1-1 0 0,0 0 1 0 0,0 0 0 0 0,0-1 0 0 0,0 1 0 0 0,0 0 0 0 0,0 0-1 0 0,0 0 1 0 0,0 0 0 0 0,0 1-43 0 0,0 0 68 0 0,1 0-1 0 0,-1 1 1 0 0,0 0 0 0 0,0-1-1 0 0,0 1 1 0 0,-1-1 0 0 0,1 1 0 0 0,-1 0-1 0 0,1 0 1 0 0,-1 2-68 0 0,0 6 162 0 0,0 0-1 0 0,-1 1 1 0 0,0-1 0 0 0,-3 10-162 0 0,-4 8 161 0 0,0 0 0 0 0,-2-1 1 0 0,-2 2-162 0 0,-17 51 623 0 0,26-73-485 0 0,0 1-1 0 0,-1-1 1 0 0,0 0 0 0 0,0 0 0 0 0,-1-1 0 0 0,1 1 0 0 0,-2-1-1 0 0,-1 2-137 0 0,-8 8 286 0 0,-1-1-1 0 0,-12 9-285 0 0,24-21 6 0 0,1 0 0 0 0,0 0-1 0 0,0 1 1 0 0,0-1-1 0 0,-2 5-5 0 0,3-6-3 0 0,0 0 0 0 0,1 0 0 0 0,-1 1 0 0 0,-1-1-1 0 0,1-1 1 0 0,0 1 0 0 0,-1 0 0 0 0,1-1 0 0 0,-1 1-1 0 0,-3 1 4 0 0,6-3-9 0 0,0-1 5 0 0,0 0 16 0 0,0 0 8 0 0,19-7 168 0 0,-4 2-48 0 0,0 0 0 0 0,0 2 0 0 0,1 0 0 0 0,-1 0 0 0 0,1 2 0 0 0,1 0-140 0 0,18 1 115 0 0,0 1 1 0 0,7 2-116 0 0,14 0-158 0 0,1-3 0 0 0,30-4 158 0 0,-54 2-431 0 0,15-7-580 0 0,-33 5 954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14.069"/>
    </inkml:context>
    <inkml:brush xml:id="br0">
      <inkml:brushProperty name="width" value="0.2" units="cm"/>
      <inkml:brushProperty name="height" value="0.2" units="cm"/>
    </inkml:brush>
  </inkml:definitions>
  <inkml:trace contextRef="#ctx0" brushRef="#br0">183 109 1800 0 0,'0'-7'238'0'0,"1"-1"0"0"0,0 1-1 0 0,0 0 1 0 0,0 0 0 0 0,1-1-1 0 0,1 1 1 0 0,-1 0 0 0 0,1 1-1 0 0,0-1 1 0 0,1 0 0 0 0,-1 1-1 0 0,1 0 1 0 0,0 0-1 0 0,1 0 1 0 0,0 0-238 0 0,-4 5 59 0 0,-1 1-42 0 0,0 0-8 0 0,0 0 6 0 0,7 8 92 0 0,-6-7-102 0 0,-1-1 0 0 0,1 0 1 0 0,-1 1-1 0 0,1-1 0 0 0,-1 0 0 0 0,1 1 0 0 0,-1-1 0 0 0,1 1 1 0 0,-1-1-1 0 0,0 1 0 0 0,1-1 0 0 0,-1 1 0 0 0,0-1 1 0 0,1 1-1 0 0,-1 0 0 0 0,0-1 0 0 0,0 1 0 0 0,0-1 0 0 0,1 1 1 0 0,-1-1-1 0 0,0 1 0 0 0,0 0 0 0 0,0-1 0 0 0,0 1 1 0 0,0 0-1 0 0,0-1 0 0 0,0 1-5 0 0,-2 12 130 0 0,0 1 0 0 0,0-1 0 0 0,-1 0-1 0 0,-1 0 1 0 0,0-1 0 0 0,-1 1 0 0 0,-2 3-130 0 0,-7 21 216 0 0,-27 84 40 0 0,6 2-1 0 0,6 1 0 0 0,-7 78-255 0 0,33-183 91 0 0,-15 114-2749 0 0,-10 16 2658 0 0,21-117-427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42.895"/>
    </inkml:context>
    <inkml:brush xml:id="br0">
      <inkml:brushProperty name="width" value="0.2" units="cm"/>
      <inkml:brushProperty name="height" value="0.2" units="cm"/>
    </inkml:brush>
  </inkml:definitions>
  <inkml:trace contextRef="#ctx0" brushRef="#br0">1 31 848 0 0,'0'0'604'0'0,"0"0"-81"0"0,0 0-3 0 0,0 0 64 0 0,0 0-102 0 0,0 0-101 0 0,0 0 30 0 0,0 0-99 0 0,0 0 8 0 0,5 1 163 0 0,41 1-237 0 0,-34-2-270 0 0,0 0 0 0 0,1 1 0 0 0,-1 0 0 0 0,3 1 24 0 0,-12-1-10 0 0,0-1 0 0 0,-1 1 0 0 0,1 0-1 0 0,-1 0 1 0 0,0 0 0 0 0,1 0 0 0 0,-1 0 0 0 0,0 0-1 0 0,1 1 1 0 0,-1-1 0 0 0,0 1 0 0 0,0 0 0 0 0,0-1-1 0 0,0 1 1 0 0,-1 0 0 0 0,1 0 0 0 0,0 0-1 0 0,-1 0 1 0 0,1 1 0 0 0,-1-1 0 0 0,1 1 10 0 0,0 2 33 0 0,0 0 0 0 0,1-1 0 0 0,-1 1 0 0 0,1-1 0 0 0,0 0 0 0 0,0 0 0 0 0,1 0 0 0 0,-1 0 0 0 0,1 0 1 0 0,0-1-1 0 0,0 0 0 0 0,0 1 0 0 0,2-1-33 0 0,5 3 43 0 0,-1 0 1 0 0,1-2-1 0 0,1 1 0 0 0,-1-1 1 0 0,3 0-44 0 0,12 4 6 0 0,-14-4-2 0 0,1 0 0 0 0,0-1 0 0 0,0 0 0 0 0,0-1 0 0 0,0 0 0 0 0,10 0-4 0 0,36 1-4 0 0,-44-1 2 0 0,0-1 0 0 0,0-1 0 0 0,0 0 0 0 0,0-1 0 0 0,-1 0 0 0 0,13-3 2 0 0,7-6-13 0 0,-19 5-32 0 0,0 1 1 0 0,16-2 44 0 0,-24 5-20 0 0,-6 0 20 0 0,0 1-1 0 0,1-1 0 0 0,-1 1 0 0 0,1 0 1 0 0,-1 0-1 0 0,1 0 0 0 0,-1 0 1 0 0,1 0-1 0 0,-1 0 0 0 0,1 0 1 0 0,-1 0-1 0 0,1 0 0 0 0,-1 1 0 0 0,1-1 1 0 0,-1 1-1 0 0,0-1 0 0 0,1 1 1 0 0,-1-1-1 0 0,1 1 0 0 0,-1 0 1 0 0,0 0-1 0 0,0 0 1 0 0,0-1 9 0 0,-1 0-1 0 0,32 0 34 0 0,-27-1-41 0 0,1 0 1 0 0,0 0-1 0 0,0-1 0 0 0,-1 1 1 0 0,1-1-1 0 0,-1-1 1 0 0,1 1-1 0 0,-1-1 1 0 0,0 0-1 0 0,0 0-1 0 0,0 0 2 0 0,-2 1-1 0 0,0 0 0 0 0,0 1-1 0 0,-1-1 1 0 0,1-1 0 0 0,-1 1 0 0 0,1 0 0 0 0,-1-1 0 0 0,0 1 0 0 0,0-1 0 0 0,0 0 0 0 0,1-1-1 0 0,-2 2 0 0 0,1 0 0 0 0,0-1 1 0 0,-1 1-1 0 0,1 0 0 0 0,0 0 0 0 0,0 0 0 0 0,0 1 1 0 0,2-2-1 0 0,79-61-1435 0 0,-60 45-23 0 0,-17 12 1185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20.404"/>
    </inkml:context>
    <inkml:brush xml:id="br0">
      <inkml:brushProperty name="width" value="0.2" units="cm"/>
      <inkml:brushProperty name="height" value="0.2" units="cm"/>
    </inkml:brush>
  </inkml:definitions>
  <inkml:trace contextRef="#ctx0" brushRef="#br0">20 130 2593 0 0,'0'-1'32'0'0,"0"1"1"0"0,0-1-1 0 0,-1 1 1 0 0,1 0-1 0 0,0-1 1 0 0,0 1-1 0 0,0-1 1 0 0,0 1-1 0 0,0-1 1 0 0,0 1-1 0 0,0-1 1 0 0,0 1 0 0 0,0-1-1 0 0,0 1 1 0 0,0-1-1 0 0,0 1 1 0 0,0 0-1 0 0,0-1 1 0 0,1 1-1 0 0,-1-1 1 0 0,0 1-1 0 0,0-1 1 0 0,0 1-1 0 0,1 0 1 0 0,-1-1-1 0 0,0 1 1 0 0,1 0 0 0 0,-1-1-1 0 0,0 1 1 0 0,1 0-1 0 0,-1-1 1 0 0,0 1-1 0 0,1 0 1 0 0,-1-1-1 0 0,1 1 1 0 0,-1 0-1 0 0,0 0 1 0 0,1 0-1 0 0,-1 0 1 0 0,1-1-1 0 0,-1 1 1 0 0,1 0 0 0 0,-1 0-1 0 0,1 0 1 0 0,-1 0-1 0 0,0 0 1 0 0,1 0-33 0 0,33-3-315 0 0,-15 1 213 0 0,-18 2 88 0 0,0 0 1 0 0,0 0-1 0 0,1 0 0 0 0,-1 1 1 0 0,0-1-1 0 0,0 0 0 0 0,0 0 1 0 0,0 1-1 0 0,0-1 0 0 0,0 0 1 0 0,0 1-1 0 0,0-1 1 0 0,0 1-1 0 0,0-1 0 0 0,0 1 1 0 0,-1 0-1 0 0,1-1 0 0 0,0 1 1 0 0,0 0-1 0 0,-1 0 1 0 0,1 0-1 0 0,0-1 0 0 0,-1 1 1 0 0,1 0-1 0 0,0 0 0 0 0,-1 0 1 0 0,1 1 13 0 0,-1-1-15 0 0,0 1 56 0 0,-1 0 0 0 0,1 0 0 0 0,-1-1-1 0 0,0 1 1 0 0,0 0 0 0 0,1 0 0 0 0,-1 0 0 0 0,0-1 0 0 0,-1 1-1 0 0,1-1 1 0 0,0 1 0 0 0,0-1 0 0 0,-1 1 0 0 0,1-1 0 0 0,-1 0-1 0 0,1 0 1 0 0,-1 1 0 0 0,0-1 0 0 0,0 0-41 0 0,-2 2 99 0 0,3-2-36 0 0,0 0 0 0 0,-1 1 1 0 0,1-1-1 0 0,-1 0 0 0 0,1 0 0 0 0,-1 0 0 0 0,1 0 1 0 0,-1 0-1 0 0,0 0 0 0 0,1-1 0 0 0,-1 1 0 0 0,0-1 1 0 0,1 1-1 0 0,-1-1 0 0 0,0 1 0 0 0,0-1 0 0 0,0 0 1 0 0,1 0-1 0 0,-1 0 0 0 0,0 0 0 0 0,0 0 0 0 0,0 0 1 0 0,0-1-1 0 0,1 1 0 0 0,-1 0 0 0 0,0-1 0 0 0,0 0 1 0 0,1 1-1 0 0,-1-1 0 0 0,0 0 0 0 0,1 0 0 0 0,-1 0 1 0 0,1 0-1 0 0,-1 0 0 0 0,1 0 0 0 0,-2-2-63 0 0,1 1 61 0 0,0 0-1 0 0,1-1 1 0 0,-1 1-1 0 0,0-1 0 0 0,1 0 1 0 0,-1 1-1 0 0,1-1 1 0 0,0 0-1 0 0,0 0 0 0 0,0 0 1 0 0,0 0-1 0 0,1 0 1 0 0,-1 0-1 0 0,1 0 0 0 0,0 0 1 0 0,-1 0-1 0 0,2 0 1 0 0,-1 0-1 0 0,0 0 0 0 0,1-1-60 0 0,1-4 29 0 0,0 1 0 0 0,1-1-1 0 0,0 1 1 0 0,0-1-1 0 0,1 1 1 0 0,0 0 0 0 0,0 1-1 0 0,2-3-28 0 0,-4 7-22 0 0,-1-1 0 0 0,1 1-1 0 0,0-1 1 0 0,0 1 0 0 0,0 0 0 0 0,0 0-1 0 0,1 0 1 0 0,-1 0 0 0 0,1 0 0 0 0,-1 1 0 0 0,1-1-1 0 0,-1 1 1 0 0,1 0 0 0 0,0-1 0 0 0,0 1-1 0 0,0 0 1 0 0,0 1 0 0 0,-1-1 0 0 0,1 0-1 0 0,0 1 1 0 0,0 0 0 0 0,0 0 0 0 0,2 0 22 0 0,-4 0-78 0 0,0 1 1 0 0,1-1-1 0 0,-1 1 1 0 0,0 0-1 0 0,0 0 1 0 0,0 0-1 0 0,0 0 1 0 0,0 0 0 0 0,0 0-1 0 0,0 0 1 0 0,0 0-1 0 0,0 0 1 0 0,-1 0-1 0 0,1 0 1 0 0,0 1 0 0 0,-1-1-1 0 0,1 0 1 0 0,-1 0-1 0 0,1 1 1 0 0,-1-1-1 0 0,0 1 1 0 0,1-1-1 0 0,-1 0 1 0 0,0 1 0 0 0,0-1-1 0 0,0 0 1 0 0,0 1-1 0 0,0-1 1 0 0,0 1 77 0 0,0 14-87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21.416"/>
    </inkml:context>
    <inkml:brush xml:id="br0">
      <inkml:brushProperty name="width" value="0.2" units="cm"/>
      <inkml:brushProperty name="height" value="0.2" units="cm"/>
    </inkml:brush>
  </inkml:definitions>
  <inkml:trace contextRef="#ctx0" brushRef="#br0">605 240 1024 0 0,'4'-7'106'0'0,"1"1"0"0"0,0-1-1 0 0,0 1 1 0 0,0 0-1 0 0,0 1 1 0 0,1-1 0 0 0,0 1-1 0 0,0 0 1 0 0,1 1 0 0 0,-1-1-1 0 0,2 1-105 0 0,15-8 303 0 0,0 1-1 0 0,21-6-302 0 0,-24 10-11 0 0,1-2-1 0 0,-2 0 0 0 0,1-1 1 0 0,0-2 11 0 0,-17 11-17 0 0,0-1 0 0 0,-1 0 0 0 0,0-1 0 0 0,1 1 0 0 0,-1 0 0 0 0,0-1 0 0 0,0 1 0 0 0,0-1 0 0 0,-1 1 0 0 0,1-1 0 0 0,-1 0 0 0 0,1 0 0 0 0,-1 0 1 0 0,0 0-1 0 0,0 0 0 0 0,0-2 17 0 0,-1 4-6 0 0,0 0 1 0 0,1-1 0 0 0,-1 1 0 0 0,0 0 0 0 0,-1-1-1 0 0,1 1 1 0 0,0 0 0 0 0,0-1 0 0 0,0 1 0 0 0,-1 0 0 0 0,1-1-1 0 0,-1 1 1 0 0,1 0 0 0 0,-1 0 0 0 0,1-1 0 0 0,-1 1-1 0 0,0 0 1 0 0,0 0 0 0 0,0 0 0 0 0,1 0 0 0 0,-1 0-1 0 0,0 0 1 0 0,0 0 0 0 0,0 0 0 0 0,-1 0 0 0 0,1 1-1 0 0,0-1 1 0 0,0 0 0 0 0,0 1 0 0 0,0-1 0 0 0,-1 0-1 0 0,1 1 1 0 0,0 0 0 0 0,-1-1 0 0 0,1 1 0 0 0,0 0 0 0 0,-1 0-1 0 0,1-1 1 0 0,-1 1 5 0 0,-18-2-58 0 0,0 0 1 0 0,-1 1-1 0 0,1 1 0 0 0,0 1 1 0 0,-1 1-1 0 0,-16 4 58 0 0,-33 8-122 0 0,-19 10 122 0 0,61-17 15 0 0,-92 33 1029 0 0,1 4 0 0 0,-84 46-1044 0 0,196-87 71 0 0,1 0 1 0 0,0 1-1 0 0,0-1 0 0 0,0 1 0 0 0,0 0 1 0 0,1 1-1 0 0,0-1 0 0 0,0 1 0 0 0,0 0 1 0 0,0 1-72 0 0,3-4 19 0 0,1 0 0 0 0,0 0 0 0 0,-1 0 0 0 0,1 1 0 0 0,0-1 0 0 0,0 0 0 0 0,0 1 0 0 0,1-1-1 0 0,-1 0 1 0 0,0 1 0 0 0,1-1 0 0 0,0 1 0 0 0,0-1 0 0 0,-1 1 0 0 0,1-1 0 0 0,1 1 0 0 0,-1-1 0 0 0,0 1 0 0 0,1-1 0 0 0,-1 1 0 0 0,1-1 0 0 0,0 0 0 0 0,0 1 0 0 0,-1-1 0 0 0,2 0 0 0 0,-1 1 0 0 0,0-1 0 0 0,0 0 0 0 0,2 1-19 0 0,3 5-17 0 0,1 0 0 0 0,0-1 0 0 0,0 0 0 0 0,1 0 0 0 0,-1-1 0 0 0,2 0 0 0 0,-1 0 0 0 0,1 0 0 0 0,0-2 0 0 0,0 1 0 0 0,0-1 0 0 0,0 0 0 0 0,1-1 0 0 0,4 1 17 0 0,6 2-48 0 0,0-2-1 0 0,0 0 1 0 0,1-1 0 0 0,-1-1-1 0 0,1-1 1 0 0,13-1 48 0 0,-19-1-79 0 0,-1-1 1 0 0,0 0-1 0 0,0-1 1 0 0,0-1-1 0 0,-1 0 1 0 0,1-1-1 0 0,-1 0 1 0 0,0-1-1 0 0,0-1 1 0 0,-1 0-1 0 0,0 0 1 0 0,0-2-1 0 0,-1 1 1 0 0,0-1-1 0 0,0-1 1 0 0,3-4 78 0 0,-13 12 2 0 0,0 1 0 0 0,1-1 1 0 0,-1 1-1 0 0,1 0 0 0 0,-1 0 0 0 0,1-1 1 0 0,0 1-1 0 0,-1 0 0 0 0,1 0 0 0 0,0 0 1 0 0,0 1-1 0 0,-1-1 0 0 0,1 0 0 0 0,0 1 1 0 0,0-1-1 0 0,0 1 0 0 0,0-1 0 0 0,0 1 1 0 0,0 0-1 0 0,0 0 0 0 0,0 0 1 0 0,0 0-1 0 0,0 0 0 0 0,0 1 0 0 0,0-1 1 0 0,0 1-1 0 0,0-1 0 0 0,0 1 0 0 0,0 0-2 0 0,1 1 26 0 0,0 0-1 0 0,0 0 1 0 0,0 0-1 0 0,0 1 1 0 0,0-1-1 0 0,-1 1 1 0 0,1 0-1 0 0,-1 0 1 0 0,0 0-1 0 0,0 0 1 0 0,0 0-1 0 0,0 1 1 0 0,0-1-1 0 0,-1 0 1 0 0,1 2-26 0 0,7 21 204 0 0,-1 0-1 0 0,-1 1 1 0 0,-1 0 0 0 0,-2 0 0 0 0,2 23-204 0 0,-2 37 292 0 0,-4 15-292 0 0,-1-39 62 0 0,-10 81-1487 0 0,11-134 835 0 0,4 1-128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22.231"/>
    </inkml:context>
    <inkml:brush xml:id="br0">
      <inkml:brushProperty name="width" value="0.2" units="cm"/>
      <inkml:brushProperty name="height" value="0.2" units="cm"/>
    </inkml:brush>
  </inkml:definitions>
  <inkml:trace contextRef="#ctx0" brushRef="#br0">618 82 4417 0 0,'-4'-8'106'0'0,"-1"0"-16"0"0,1 0 1 0 0,-1-1-1 0 0,-1 2 1 0 0,1-1-1 0 0,-3-2-90 0 0,5 8 12 0 0,1 0 1 0 0,0 0-1 0 0,-1 0 0 0 0,0 0 1 0 0,1 0-1 0 0,-1 1 0 0 0,0-1 1 0 0,0 1-1 0 0,0-1 0 0 0,0 1 1 0 0,0 0-1 0 0,0 1 0 0 0,0-1 1 0 0,0 0-1 0 0,0 1 0 0 0,0 0 1 0 0,0-1-1 0 0,-1 1-12 0 0,-20 0 24 0 0,7 0-24 0 0,0 0-1 0 0,0 0 0 0 0,1 2 1 0 0,-1 0-1 0 0,0 1 0 0 0,-3 2 1 0 0,-2 1-4 0 0,0 2 0 0 0,0 0 1 0 0,0 2-1 0 0,1 0 0 0 0,1 2 0 0 0,0 0 0 0 0,0 1 1 0 0,2 1-1 0 0,-1 1 0 0 0,2 0 0 0 0,0 1 0 0 0,1 1 0 0 0,0 1 1 0 0,2 0-1 0 0,-5 9 4 0 0,7-10-4 0 0,1 1-1 0 0,1 1 1 0 0,1 0 0 0 0,0 0-1 0 0,1 1 1 0 0,-2 11 4 0 0,9-25-4 0 0,-1 0 0 0 0,1 0 1 0 0,0 0-1 0 0,0 0 0 0 0,1 0 0 0 0,-1 0 0 0 0,2 0 0 0 0,-1 1 0 0 0,0-1 0 0 0,1 0 1 0 0,0 0-1 0 0,1 0 0 0 0,-1 0 0 0 0,1-1 0 0 0,1 1 0 0 0,-1 0 0 0 0,1-1 0 0 0,-1 1 0 0 0,2-1 1 0 0,-1 0-1 0 0,0 0 0 0 0,1 0 0 0 0,0 0 0 0 0,4 3 4 0 0,-3-4-26 0 0,0-1 1 0 0,0 1-1 0 0,0-1 0 0 0,1 0 1 0 0,-1 0-1 0 0,1-1 1 0 0,0 1-1 0 0,0-1 0 0 0,0-1 1 0 0,0 1-1 0 0,0-1 0 0 0,0 0 1 0 0,0 0-1 0 0,0-1 0 0 0,0 0 1 0 0,0 0-1 0 0,1 0 0 0 0,-1-1 1 0 0,0 0-1 0 0,0 0 0 0 0,0 0 1 0 0,1-2 25 0 0,7-1-130 0 0,-1 0 1 0 0,0-1-1 0 0,-1-1 1 0 0,1 0-1 0 0,-1 0 1 0 0,0-2-1 0 0,-1 1 1 0 0,0-1-1 0 0,5-5 130 0 0,7-9-97 0 0,-2 0 0 0 0,0-1 0 0 0,-2 0 0 0 0,0-2 0 0 0,2-6 97 0 0,-21 30 11 0 0,0 1 0 0 0,0 0-1 0 0,0 0 1 0 0,0-1 0 0 0,0 1 0 0 0,1 0 0 0 0,-1 0-1 0 0,0 0 1 0 0,0-1 0 0 0,0 1 0 0 0,0 0 0 0 0,0 0-1 0 0,0 0 1 0 0,1 0 0 0 0,-1-1 0 0 0,0 1 0 0 0,0 0-1 0 0,0 0 1 0 0,0 0 0 0 0,1 0 0 0 0,-1 0 0 0 0,0-1 0 0 0,0 1-1 0 0,0 0 1 0 0,0 0 0 0 0,1 0 0 0 0,-1 0 0 0 0,0 0-1 0 0,0 0 1 0 0,1 0 0 0 0,-1 0 0 0 0,0 0 0 0 0,0 0-1 0 0,0 0 1 0 0,1 0 0 0 0,-1 0 0 0 0,0 0 0 0 0,0 0-1 0 0,1 0 1 0 0,-1 0 0 0 0,0 0 0 0 0,0 0 0 0 0,0 0 0 0 0,1 0-1 0 0,-1 0 1 0 0,0 1 0 0 0,0-1 0 0 0,0 0 0 0 0,0 0-1 0 0,1 0-10 0 0,3 15 322 0 0,-2 19 132 0 0,-13 174 1123 0 0,0-32-1147 0 0,11 55-451 0 0,2-90-1093 0 0,-2-115 901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23.765"/>
    </inkml:context>
    <inkml:brush xml:id="br0">
      <inkml:brushProperty name="width" value="0.2" units="cm"/>
      <inkml:brushProperty name="height" value="0.2" units="cm"/>
    </inkml:brush>
  </inkml:definitions>
  <inkml:trace contextRef="#ctx0" brushRef="#br0">67 0 1776 0 0,'-22'93'921'0'0,"4"1"0"0"0,4 1-1 0 0,1 45-920 0 0,14-114-38 0 0,1-1-1 0 0,1 0 0 0 0,1 0 0 0 0,1 0 1 0 0,1-1-1 0 0,4 8 39 0 0,11 49-84 0 0,-19-71 83 0 0,0 0 1 0 0,1-1-1 0 0,0 0 0 0 0,0 0 0 0 0,1 0 1 0 0,0 0-1 0 0,1 0 0 0 0,5 7 1 0 0,-8-14 3 0 0,0 0 0 0 0,0 1 0 0 0,0-1 0 0 0,0 0 0 0 0,0 0 0 0 0,1 0 0 0 0,-1 0 0 0 0,1-1 0 0 0,0 1 0 0 0,-1-1 0 0 0,1 1 0 0 0,0-1 0 0 0,0 0 0 0 0,0 0 0 0 0,0 0 0 0 0,0-1 0 0 0,0 1 0 0 0,0-1 0 0 0,0 1 0 0 0,0-1 0 0 0,0 0 0 0 0,0 0 0 0 0,0-1 0 0 0,0 1 0 0 0,0 0 0 0 0,0-1 0 0 0,0 0 0 0 0,0 0 0 0 0,0 0 0 0 0,0 0-3 0 0,9-4-5 0 0,0 0-1 0 0,-1-1 1 0 0,1 0-1 0 0,-1-1 0 0 0,0 0 1 0 0,-1-1-1 0 0,0 0 1 0 0,1-2 5 0 0,23-22-617 0 0,17-24 617 0 0,-35 38-222 0 0,4-6 108 0 0,-1 0 0 0 0,-2-1-1 0 0,-1-1 1 0 0,-1-1 0 0 0,-1 0 0 0 0,-1-1-1 0 0,7-23 115 0 0,-20 51 15 0 0,0 0 0 0 0,1-1 0 0 0,-1 1 0 0 0,0 0-1 0 0,0-1 1 0 0,0 1 0 0 0,0 0 0 0 0,0 0 0 0 0,0-1 0 0 0,0 1 0 0 0,0 0-1 0 0,0-1 1 0 0,0 1 0 0 0,0 0 0 0 0,0-1 0 0 0,0 1 0 0 0,0 0 0 0 0,0 0-1 0 0,0-1 1 0 0,0 1 0 0 0,0 0 0 0 0,0-1 0 0 0,0 1 0 0 0,0 0 0 0 0,0 0-1 0 0,0-1 1 0 0,-1 1 0 0 0,1 0 0 0 0,0-1 0 0 0,0 1 0 0 0,0 0-1 0 0,-1 0 1 0 0,1 0 0 0 0,0-1 0 0 0,0 1 0 0 0,0 0 0 0 0,-1 0 0 0 0,1 0-1 0 0,0-1 1 0 0,-1 1 0 0 0,1 0-15 0 0,-16 1 139 0 0,-19 13-119 0 0,1 8-23 0 0,0 1 0 0 0,2 1-1 0 0,1 2 1 0 0,1 1-1 0 0,2 1 1 0 0,0 1 0 0 0,2 2-1 0 0,2 1 1 0 0,-12 20 3 0 0,32-46-224 0 0,1 0 1 0 0,0 0 0 0 0,0 0-1 0 0,0 0 1 0 0,1 1-1 0 0,0-1 1 0 0,0 1 0 0 0,1 0-1 0 0,0-1 1 0 0,0 5 223 0 0,0 0-647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24.489"/>
    </inkml:context>
    <inkml:brush xml:id="br0">
      <inkml:brushProperty name="width" value="0.2" units="cm"/>
      <inkml:brushProperty name="height" value="0.2" units="cm"/>
    </inkml:brush>
  </inkml:definitions>
  <inkml:trace contextRef="#ctx0" brushRef="#br0">650 233 2945 0 0,'9'-201'3331'0'0,"-9"200"-3331"0"0,-1 0 0 0 0,1-1-1 0 0,-1 1 1 0 0,1 0 0 0 0,-1-1 0 0 0,1 1-1 0 0,-1 0 1 0 0,0 0 0 0 0,1 0 0 0 0,-1-1-1 0 0,0 1 1 0 0,0 0 0 0 0,0 0 0 0 0,0 0 0 0 0,0 0-1 0 0,0 1 1 0 0,0-1 0 0 0,-1 0 0 0 0,1 0-1 0 0,0 1 1 0 0,0-1 0 0 0,-1 0 0 0 0,1 1-1 0 0,0-1 1 0 0,0 1 0 0 0,-1 0 0 0 0,1-1-1 0 0,-1 1 1 0 0,0 0 0 0 0,-46-5-122 0 0,43 4 114 0 0,-14 1-7 0 0,-1 1 0 0 0,0 1 1 0 0,1 0-1 0 0,-1 2 0 0 0,1 0 0 0 0,0 1 1 0 0,0 1-1 0 0,-7 4 15 0 0,-3 2 40 0 0,1 1 0 0 0,0 2 0 0 0,1 0 0 0 0,-23 19-40 0 0,28-18 31 0 0,0 2 0 0 0,1 1 0 0 0,1 0 0 0 0,1 1 0 0 0,1 2 0 0 0,0-1 0 0 0,2 2-1 0 0,1 0 1 0 0,0 1 0 0 0,2 1 0 0 0,1 0 0 0 0,0 4-31 0 0,10-23-6 0 0,0 0 0 0 0,0 0 1 0 0,1 0-1 0 0,0 0 0 0 0,0 0 0 0 0,1 0 0 0 0,0 0 1 0 0,0 0-1 0 0,0 2 6 0 0,0-7-21 0 0,1 1 1 0 0,-1 0-1 0 0,0-1 0 0 0,1 1 1 0 0,-1-1-1 0 0,0 1 1 0 0,1 0-1 0 0,0-1 0 0 0,-1 0 1 0 0,1 1-1 0 0,0-1 1 0 0,0 1-1 0 0,0-1 0 0 0,0 0 1 0 0,0 1-1 0 0,0-1 1 0 0,0 0-1 0 0,1 0 0 0 0,-1 0 1 0 0,0 0-1 0 0,0 0 0 0 0,1 0 1 0 0,-1 0-1 0 0,1-1 1 0 0,-1 1-1 0 0,1 0 0 0 0,-1-1 1 0 0,1 1-1 0 0,-1-1 1 0 0,1 0-1 0 0,0 1 0 0 0,-1-1 1 0 0,1 0-1 0 0,0 0 1 0 0,1 0 20 0 0,8-1-122 0 0,0 1 1 0 0,0-2 0 0 0,1 0 0 0 0,-1 0-1 0 0,-1-1 1 0 0,1 0 0 0 0,0-1 0 0 0,-1 0 0 0 0,0-1-1 0 0,1-1 122 0 0,20-12-65 0 0,0-1 0 0 0,13-13 65 0 0,-20 14 192 0 0,1 1 0 0 0,0 2 0 0 0,25-12-192 0 0,-46 25 56 0 0,0 0-1 0 0,1 0 1 0 0,-1 1 0 0 0,1-1 0 0 0,-1 1 0 0 0,1 0 0 0 0,0 1 0 0 0,-1-1 0 0 0,1 1 0 0 0,0 0-1 0 0,3 0-55 0 0,-6 0 28 0 0,0 1 0 0 0,-1 0 0 0 0,1-1 0 0 0,0 1-1 0 0,0 0 1 0 0,-1 0 0 0 0,1 0 0 0 0,-1 0 0 0 0,1 0-1 0 0,-1 0 1 0 0,1 0 0 0 0,-1 1 0 0 0,0-1 0 0 0,0 0-1 0 0,1 1 1 0 0,-1-1 0 0 0,0 1 0 0 0,0 0 0 0 0,-1-1-1 0 0,1 1 1 0 0,0 0 0 0 0,0-1 0 0 0,-1 1-1 0 0,1 0 1 0 0,-1 0 0 0 0,0 0 0 0 0,1-1 0 0 0,-1 1-1 0 0,0 0 1 0 0,0 0 0 0 0,0 0-28 0 0,1 9 116 0 0,-1 0-1 0 0,-1 0 1 0 0,1-1-1 0 0,-2 1 1 0 0,1 0-1 0 0,-2-1 1 0 0,0 3-116 0 0,-25 74 413 0 0,20-65-355 0 0,-145 382-538 0 0,117-311-841 0 0,3-11-1033 0 0,19-44 845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26.369"/>
    </inkml:context>
    <inkml:brush xml:id="br0">
      <inkml:brushProperty name="width" value="0.2" units="cm"/>
      <inkml:brushProperty name="height" value="0.2" units="cm"/>
    </inkml:brush>
  </inkml:definitions>
  <inkml:trace contextRef="#ctx0" brushRef="#br0">19 2378 1952 0 0,'0'0'168'0'0,"0"0"65"0"0,0 0 5 0 0,0 0-11 0 0,0 0 85 0 0,0 0-4 0 0,0 0-37 0 0,0 0-87 0 0,0 0-36 0 0,0 0-25 0 0,0 0-86 0 0,0 0-22 0 0,0 0-5 0 0,0 0 8 0 0,0 0 12 0 0,0 0 12 0 0,0 0 12 0 0,0 0 9 0 0,0 0 2 0 0,0 0 7 0 0,0 0 2 0 0,0 0-21 0 0,0 0-6 0 0,0 0-10 0 0,0 0-21 0 0,0 0-16 0 0,0 0 12 0 0,0 0 5 0 0,0 0 9 0 0,0 0 14 0 0,0 0 13 0 0,1-7 123 0 0,1-2-115 0 0,1 1 0 0 0,0-1 0 0 0,0 1 0 0 0,1-1 0 0 0,0 1 0 0 0,0 0 0 0 0,1 1 0 0 0,0-1 0 0 0,1 1-1 0 0,2-3-60 0 0,25-40 413 0 0,-28 39-310 0 0,0 0-1 0 0,-1 0 1 0 0,-1 0 0 0 0,0-1 0 0 0,0 1 0 0 0,-1-1 0 0 0,-1 0 0 0 0,0 1 0 0 0,0-1 0 0 0,-2-11-103 0 0,-2-20 428 0 0,-3 0-1 0 0,-4-16-427 0 0,0 3 224 0 0,-3-56-85 0 0,6-1 1 0 0,4 1-1 0 0,5-1 1 0 0,10-58-140 0 0,-9 96-13 0 0,-3 0 1 0 0,-5-22 12 0 0,0 39 7 0 0,3-1 0 0 0,3 0-1 0 0,2 1 1 0 0,6-22-7 0 0,21-139-18 0 0,-24 177 11 0 0,0 4-25 0 0,9-27 32 0 0,-8 43 2 0 0,-2 1 0 0 0,-1-1 1 0 0,0 1-1 0 0,-2-1 0 0 0,0 0 1 0 0,-2 0-1 0 0,-1-10-2 0 0,0 25 5 0 0,-1 0 1 0 0,0 1 0 0 0,0-1-1 0 0,-1 0 1 0 0,0 1 0 0 0,0-1-1 0 0,-1 1 1 0 0,1 0-1 0 0,-2 0 1 0 0,1 1 0 0 0,0-1-1 0 0,-1 1 1 0 0,0 0-1 0 0,-3-3-5 0 0,-5-3 5 0 0,0 0 0 0 0,-1 1 0 0 0,0 1 0 0 0,-1 0 0 0 0,-8-4-5 0 0,22 13-31 0 0,0-1 0 0 0,0 0 1 0 0,0 1-1 0 0,0 0 0 0 0,0-1 1 0 0,-1 1-1 0 0,1-1 0 0 0,0 1 1 0 0,0 0-1 0 0,0 0 0 0 0,0 0 1 0 0,-1 0-1 0 0,1 0 0 0 0,0 0 1 0 0,0 0-1 0 0,-1 0 31 0 0,1 0-29 0 0,1 1 0 0 0,-1-1 0 0 0,1 0 0 0 0,-1 0 0 0 0,1 1 1 0 0,0-1-1 0 0,-1 0 0 0 0,1 1 0 0 0,0-1 0 0 0,-1 1 0 0 0,1-1 0 0 0,0 0 0 0 0,0 1 0 0 0,-1-1 0 0 0,1 1 0 0 0,0-1 1 0 0,0 1-1 0 0,0-1 0 0 0,-1 1 0 0 0,1-1 0 0 0,0 1 0 0 0,0-1 0 0 0,0 1 0 0 0,0-1 0 0 0,0 1 29 0 0,1 5-438 0 0,-1 0 0 0 0,1-1 0 0 0,0 1 0 0 0,0-1 0 0 0,1 1-1 0 0,0-1 439 0 0,0 3-1017 0 0,2 7-371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30.743"/>
    </inkml:context>
    <inkml:brush xml:id="br0">
      <inkml:brushProperty name="width" value="0.2" units="cm"/>
      <inkml:brushProperty name="height" value="0.2" units="cm"/>
    </inkml:brush>
  </inkml:definitions>
  <inkml:trace contextRef="#ctx0" brushRef="#br0">3 284 2232 0 0,'0'-2'62'0'0,"-1"0"0"0"0,1 0-1 0 0,-1 1 1 0 0,1-1 0 0 0,0 0 0 0 0,0 0-1 0 0,0 0 1 0 0,0 0 0 0 0,0 0-1 0 0,0 0 1 0 0,1 1 0 0 0,-1-1-1 0 0,1 0 1 0 0,-1 0 0 0 0,1 0-1 0 0,0-1-61 0 0,1 2 36 0 0,0-1-1 0 0,0 0 0 0 0,1 1 1 0 0,-1-1-1 0 0,0 1 1 0 0,0-1-1 0 0,1 1 1 0 0,-1 0-1 0 0,1 0 0 0 0,-1 0 1 0 0,4 0-36 0 0,26-10 47 0 0,1 2 0 0 0,0 2 0 0 0,23-2-47 0 0,102-6 32 0 0,-4 0 724 0 0,-98 5 502 0 0,34-12-1258 0 0,-40 9 250 0 0,0 3 0 0 0,12 0-250 0 0,368-27 65 0 0,-173 18-89 0 0,-196 13 22 0 0,0 3-1 0 0,0 3 0 0 0,0 2 1 0 0,38 8 2 0 0,-60-4-6 0 0,67 12-30 0 0,0-5 0 0 0,81-1 36 0 0,4-17-56 0 0,-63 1-100 0 0,84 9 156 0 0,-165-3-53 0 0,0-1 1 0 0,0-3-1 0 0,22-4 53 0 0,29-9-30 0 0,12-6 30 0 0,-23 2-20 0 0,1 5 0 0 0,0 3 0 0 0,71 1 20 0 0,243 17-32 0 0,-373-5-40 0 0,0 1 0 0 0,0 1-1 0 0,27 7 73 0 0,39 7-275 0 0,-39-15 237 0 0,0-3-1 0 0,0-2 1 0 0,0-2 0 0 0,26-7 38 0 0,39-4-923 0 0,120 0 923 0 0,-113 15-1966 0 0,-102 0 1599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31.601"/>
    </inkml:context>
    <inkml:brush xml:id="br0">
      <inkml:brushProperty name="width" value="0.2" units="cm"/>
      <inkml:brushProperty name="height" value="0.2" units="cm"/>
    </inkml:brush>
  </inkml:definitions>
  <inkml:trace contextRef="#ctx0" brushRef="#br0">0 257 6625 0 0,'3'-4'28'0'0,"0"0"-1"0"0,0 0 0 0 0,0 0 0 0 0,1 0 0 0 0,-1 0 0 0 0,1 1 0 0 0,0-1 0 0 0,0 1 0 0 0,1 0 1 0 0,-1 0-1 0 0,0 0 0 0 0,1 1 0 0 0,0 0 0 0 0,0 0 0 0 0,-1 0 0 0 0,1 0 0 0 0,0 1 1 0 0,0 0-1 0 0,1 0 0 0 0,-1 0 0 0 0,0 1 0 0 0,0-1 0 0 0,0 1 0 0 0,3 1-27 0 0,28-2 35 0 0,1 3 0 0 0,0 1-1 0 0,0 1 1 0 0,-1 3 0 0 0,0 0-1 0 0,0 3 1 0 0,20 8-35 0 0,155 63-1080 0 0,37 27 1080 0 0,-153-70-173 0 0,-68-29 142 0 0,0 1 0 0 0,-1 1 0 0 0,0 2 0 0 0,-1 0 0 0 0,0 2 0 0 0,14 12 31 0 0,-35-25-1 0 0,-1 1 1 0 0,0 0-1 0 0,-1 0 0 0 0,1 0 0 0 0,0 0 1 0 0,-1 0-1 0 0,0 1 0 0 0,0-1 1 0 0,0 1-1 0 0,0 0 0 0 0,0-1 0 0 0,-1 1 1 0 0,0 0-1 0 0,1 1 1 0 0,-2-3 3 0 0,0 0 0 0 0,0 0 1 0 0,0 0-1 0 0,0 0 0 0 0,0 1 1 0 0,0-1-1 0 0,0 0 0 0 0,0 0 0 0 0,-1 0 1 0 0,1 0-1 0 0,-1 0 0 0 0,0 0 1 0 0,0 0-1 0 0,1 0 0 0 0,-1 0 1 0 0,0 0-1 0 0,-1-1 0 0 0,1 1 0 0 0,0 0 1 0 0,0-1-1 0 0,-1 1 0 0 0,1 0 1 0 0,-1-1-1 0 0,0 0 0 0 0,1 1 0 0 0,-1-1 1 0 0,-1 1-4 0 0,-12 6 8 0 0,1 0 0 0 0,-2-1 0 0 0,1 0 0 0 0,-1-1 0 0 0,0-1 0 0 0,0 0 0 0 0,0-2 1 0 0,-6 1-9 0 0,-37 4 15 0 0,-42 0-15 0 0,68-6 2 0 0,-207 21-17 0 0,190-15-74 0 0,0 2 1 0 0,1 3-1 0 0,-35 14 89 0 0,76-24 7 0 0,0 0 0 0 0,-1-1-1 0 0,1 1 1 0 0,-1-2 0 0 0,1 1 0 0 0,-1-1 0 0 0,0 0 0 0 0,-8-1-7 0 0,14 0 38 0 0,1-1 1 0 0,-1 1 0 0 0,0-1 0 0 0,0 0 0 0 0,1 0 0 0 0,-1 0 0 0 0,1 0 0 0 0,-1 0 0 0 0,1 0 0 0 0,-1-1 0 0 0,1 1-1 0 0,0-1 1 0 0,0 0 0 0 0,0 0 0 0 0,0 0 0 0 0,0 0 0 0 0,0 0 0 0 0,0 0 0 0 0,0 0 0 0 0,1-1 0 0 0,0 1 0 0 0,-1 0-1 0 0,1-1 1 0 0,0 1 0 0 0,0-1 0 0 0,0 0 0 0 0,0 1 0 0 0,1-1 0 0 0,-1-1-39 0 0,-2-9 111 0 0,1 0 0 0 0,1 0 1 0 0,0-1-1 0 0,1 1 0 0 0,0 0 1 0 0,1 0-1 0 0,0-1 0 0 0,1 1 1 0 0,1 0-1 0 0,0 0-111 0 0,10-34 165 0 0,2 1 0 0 0,3-4-165 0 0,-6 17 85 0 0,3-6-10 0 0,4-9 16 0 0,-2-1 1 0 0,-2-1 0 0 0,-3 0 0 0 0,2-25-92 0 0,-11 57-103 0 0,0-2-275 0 0,-1 1 0 0 0,-1-1 0 0 0,0 0 0 0 0,-1 1 1 0 0,-2-1-1 0 0,0-2 378 0 0,2 20-934 0 0,0 2-86 0 0,0 0-144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35.413"/>
    </inkml:context>
    <inkml:brush xml:id="br0">
      <inkml:brushProperty name="width" value="0.2" units="cm"/>
      <inkml:brushProperty name="height" value="0.2" units="cm"/>
    </inkml:brush>
  </inkml:definitions>
  <inkml:trace contextRef="#ctx0" brushRef="#br0">1570 4 3129 0 0,'-8'-3'1535'0'0,"7"3"-1527"0"0,0 0 1 0 0,0 0-1 0 0,0 0 1 0 0,-1 0-1 0 0,1 0 1 0 0,0 0-1 0 0,0 0 1 0 0,0 0-1 0 0,0 1 1 0 0,0-1-1 0 0,-1 0 1 0 0,1 1-1 0 0,0-1 1 0 0,0 1-1 0 0,0-1 1 0 0,0 1-1 0 0,0-1 1 0 0,0 1-1 0 0,0 0 1 0 0,1 0-1 0 0,-1-1 1 0 0,0 1 0 0 0,0 0-1 0 0,0 0-8 0 0,-16 30 226 0 0,15-26-207 0 0,-128 247 492 0 0,33-71-580 0 0,-58 110-1213 0 0,-41 36 1282 0 0,-13 32-233 0 0,0-3 314 0 0,165-276-14 0 0,3 2 0 0 0,-24 70-67 0 0,35-76-36 0 0,-4-1 0 0 0,-3-1 1 0 0,-33 47 35 0 0,8-21-122 0 0,-18 46 122 0 0,66-120 28 0 0,4-6-44 0 0,-18 28-1023 0 0,23-41 1001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37.640"/>
    </inkml:context>
    <inkml:brush xml:id="br0">
      <inkml:brushProperty name="width" value="0.2" units="cm"/>
      <inkml:brushProperty name="height" value="0.2" units="cm"/>
    </inkml:brush>
  </inkml:definitions>
  <inkml:trace contextRef="#ctx0" brushRef="#br0">368 0 2537 0 0,'-9'68'471'0'0,"2"0"0"0"0,3 1 1 0 0,3-1-1 0 0,8 59-471 0 0,-3-58-12 0 0,6 67-317 0 0,-7 0 1 0 0,-7 41 328 0 0,-3 1 438 0 0,13 92-438 0 0,-5-237 33 0 0,3 24 17 0 0,-2-37-28 0 0,-1 1 0 0 0,0 0 0 0 0,-2 0 1 0 0,0-1-1 0 0,-2 7-22 0 0,2-23 4 0 0,0 0 0 0 0,-1 0 1 0 0,0 0-1 0 0,0 0 0 0 0,0 0 0 0 0,0 0 1 0 0,-1-1-1 0 0,1 1 0 0 0,-1-1 0 0 0,0 0 1 0 0,0 1-1 0 0,0-1 0 0 0,0 0 0 0 0,-1-1 1 0 0,1 1-1 0 0,-1-1 0 0 0,0 0 0 0 0,0 1 1 0 0,0-2-1 0 0,0 1 0 0 0,0 0 1 0 0,0-1-1 0 0,-4 1-4 0 0,-1 1-6 0 0,0-1 1 0 0,0 0-1 0 0,-1-1 1 0 0,1 1-1 0 0,-1-2 1 0 0,1 0-1 0 0,-1 0 1 0 0,1-1-1 0 0,-1 0 1 0 0,-4-1 5 0 0,12 2 12 0 0,-1-1-1 0 0,1 0 1 0 0,0 1 0 0 0,0-1 0 0 0,0 0 0 0 0,0 0 0 0 0,1 0 0 0 0,-1 0 0 0 0,0 0 0 0 0,0-1 0 0 0,1 1 0 0 0,-1 0-1 0 0,0-1 1 0 0,1 1 0 0 0,-1-1 0 0 0,1 0 0 0 0,0 1 0 0 0,0-1 0 0 0,-1 0-12 0 0,2 0 10 0 0,-1 1-1 0 0,1 0 1 0 0,0-1-1 0 0,-1 1 1 0 0,1 0 0 0 0,0-1-1 0 0,0 1 1 0 0,0 0-1 0 0,0-1 1 0 0,0 1 0 0 0,0 0-1 0 0,0-1 1 0 0,1 1 0 0 0,-1-1-1 0 0,0 1 1 0 0,1 0-1 0 0,-1 0 1 0 0,1-1 0 0 0,-1 1-1 0 0,1 0 1 0 0,0 0-1 0 0,-1 0 1 0 0,1 0 0 0 0,0-1-1 0 0,0 1 1 0 0,0 0 0 0 0,0 0-1 0 0,0 1 1 0 0,0-1-1 0 0,1-1-9 0 0,4-3 28 0 0,1 1 0 0 0,0-1-1 0 0,0 1 1 0 0,0 0 0 0 0,0 0-1 0 0,1 1 1 0 0,-1 0 0 0 0,1 0-1 0 0,0 1 1 0 0,5-1-28 0 0,14-1 12 0 0,1 0 0 0 0,14 1-12 0 0,29-3 133 0 0,18-4 450 0 0,1 4 1 0 0,25 5-584 0 0,-103 1-58 0 0,0 0 1 0 0,1 1 0 0 0,-1 1-1 0 0,0 0 1 0 0,9 4 57 0 0,-20-6-33 0 0,-1 0 23 0 0,0 0 26 0 0,0 0 19 0 0,0 0 4 0 0,0 0 14 0 0,0 0-14 0 0,0 0 2 0 0,3-3 6 0 0,4-7-72 0 0,0 0 0 0 0,0 0 1 0 0,-1 0-1 0 0,-1-1 0 0 0,1 1 0 0 0,-2-1 1 0 0,0-1-1 0 0,0 1 0 0 0,-1-1 1 0 0,0 1-1 0 0,-1-1 0 0 0,0 0 1 0 0,-1 0-1 0 0,-1 0 0 0 0,0 0 0 0 0,0 1 1 0 0,-1-1-1 0 0,-1 0 0 0 0,0 0 1 0 0,0 0-1 0 0,-4-9 25 0 0,-7-21-57 0 0,-1 2 1 0 0,-3 0-1 0 0,0 0 0 0 0,-16-21 57 0 0,-25-53-6 0 0,29 55 14 0 0,-2 1-8 0 0,16 34 18 0 0,-30-53 252 0 0,2-1 0 0 0,-4-23-270 0 0,21 45 214 0 0,-3 1-1 0 0,-2 1 0 0 0,-20-25-213 0 0,27 36 147 0 0,20 35-130 0 0,1 0 0 0 0,-1 0 1 0 0,-1 1-1 0 0,0-1 0 0 0,0 1 0 0 0,0 0 1 0 0,0 1-1 0 0,-1-1 0 0 0,-1 1 0 0 0,-4-4-17 0 0,10 10 16 0 0,1 0-13 0 0,0 0-26 0 0,0 0 3 0 0,0 0-4 0 0,0 0-4 0 0,0 0 8 0 0,-1 1 18 0 0,0 0-1 0 0,1 0 1 0 0,-1 0 0 0 0,0 1-1 0 0,0-1 1 0 0,0 0-1 0 0,1 1 1 0 0,-1-1-1 0 0,1 0 1 0 0,-1 1 0 0 0,1-1-1 0 0,0 1 1 0 0,-1-1-1 0 0,1 1 1 0 0,0-1 0 0 0,0 1 2 0 0,0 8 82 0 0,0 1 1 0 0,1-1-1 0 0,1 1 1 0 0,-1-1-1 0 0,2 4-82 0 0,-2-11 26 0 0,0 0-1 0 0,0 0 0 0 0,0 1 1 0 0,1-1-1 0 0,-1 0 1 0 0,1-1-1 0 0,0 1 0 0 0,-1 0 1 0 0,1 0-1 0 0,1-1 0 0 0,-1 1 1 0 0,0-1-1 0 0,0 1 1 0 0,1-1-1 0 0,0 0 0 0 0,-1 0 1 0 0,1 0-1 0 0,1 0-25 0 0,12 6 59 0 0,-10-6-5 0 0,-1 0-1 0 0,0 1 0 0 0,0-1 0 0 0,0 1 1 0 0,3 4-54 0 0,-6-5 11 0 0,0-1 0 0 0,0 1 0 0 0,-1 0 0 0 0,1 1 0 0 0,-1-1 0 0 0,1 0 0 0 0,-1 0 0 0 0,0 1 0 0 0,0-1 0 0 0,0 0 0 0 0,0 1 0 0 0,0-1 0 0 0,-1 1 0 0 0,1-1 0 0 0,-1 2-11 0 0,2 22 6 0 0,-1-1 1 0 0,-1 1 0 0 0,-1 0-1 0 0,-2-1 1 0 0,-1 1 0 0 0,-4 17-7 0 0,-2 11 6 0 0,0 3 75 0 0,-3 0-1 0 0,-2-1 0 0 0,-3 0 0 0 0,-2-1 1 0 0,-3-2-1 0 0,-8 13-80 0 0,5-14 196 0 0,3 1 0 0 0,-13 48-196 0 0,25-72 0 0 0,-2 0 0 0 0,0-1-1 0 0,-4 4 1 0 0,-2 4-7 0 0,-5 2-35 0 0,17-28 17 0 0,1 0 0 0 0,0 0 0 0 0,-3 7 25 0 0,9-15-3 0 0,-1 0 1 0 0,1 1-1 0 0,-1-1 1 0 0,1 0-1 0 0,0 1 1 0 0,0-1-1 0 0,0 0 1 0 0,0 1-1 0 0,0-1 1 0 0,0 0-1 0 0,1 1 1 0 0,-1-1-1 0 0,1 0 1 0 0,-1 1 0 0 0,1-1-1 0 0,0 0 1 0 0,0 0-1 0 0,0 0 1 0 0,1 0-1 0 0,-1 0 1 0 0,0 0-1 0 0,1 0 1 0 0,-1 0-1 0 0,1 0 1 0 0,-1 0-1 0 0,2 0 3 0 0,6 6 13 0 0,-1-1 0 0 0,1 0-1 0 0,0 0 1 0 0,6 3-13 0 0,-8-6-6 0 0,-4-2 8 0 0,0-1 1 0 0,0 0 0 0 0,0 1 0 0 0,1-1 0 0 0,-1 0 0 0 0,0-1 0 0 0,1 1-1 0 0,-1-1 1 0 0,1 1 0 0 0,-1-1 0 0 0,1 0 0 0 0,-1 0 0 0 0,1 0-1 0 0,-1-1 1 0 0,1 0 0 0 0,-1 1 0 0 0,1-1 0 0 0,-1 0 0 0 0,1-1-3 0 0,13-2 18 0 0,176-15 29 0 0,-112 12-37 0 0,75-9-134 0 0,85-7-120 0 0,-195 15 227 0 0,-38 6 19 0 0,0 0 1 0 0,0 1-1 0 0,1 0 1 0 0,-1 0-1 0 0,0 1 0 0 0,1 0 1 0 0,1 0-3 0 0,-4 1 1 0 0,-5 0 6 0 0,-1-1 1 0 0,0 0 0 0 0,0 0 1 0 0,-4 0 3 0 0,0 1-11 0 0,-8 1 3 0 0,1 0 0 0 0,-1 0 0 0 0,0-1 0 0 0,1-1 0 0 0,-8-1-4 0 0,16 1 2 0 0,1 0 0 0 0,-1 0 0 0 0,0-1 0 0 0,1 0 0 0 0,-1 1-1 0 0,0-1 1 0 0,1 0 0 0 0,-1 0 0 0 0,1 0 0 0 0,-1-1 0 0 0,1 1 0 0 0,-1-1 0 0 0,1 1 0 0 0,0-1 0 0 0,0 0 0 0 0,0 0 0 0 0,0 0 0 0 0,0 0 0 0 0,0 0 0 0 0,1 0 0 0 0,-1 0 0 0 0,1-1 0 0 0,-1 1 0 0 0,1-1 0 0 0,0 1 0 0 0,0-1 0 0 0,0 1-2 0 0,-18-58-40 0 0,0 2 21 0 0,-11-24 19 0 0,21 63 4 0 0,0 1-1 0 0,-1-1 1 0 0,-1 2-1 0 0,0-1 1 0 0,-2 2-1 0 0,-2-3-3 0 0,6 7 21 0 0,0 1-1 0 0,1-1 0 0 0,1 0 1 0 0,0-1-1 0 0,1 1 0 0 0,0-1 1 0 0,1-1-1 0 0,0 1 1 0 0,1-1-1 0 0,0 0 0 0 0,0-9-20 0 0,-2-22 40 0 0,3 0-1 0 0,1 0 0 0 0,2-2-39 0 0,0 46 0 0 0,0-14 2 0 0,0-1-1 0 0,-2 1 1 0 0,0-1 0 0 0,0 1 0 0 0,-2 0 0 0 0,0 0 0 0 0,-2-5-2 0 0,3 11 0 0 0,-1 0 0 0 0,-1 1 0 0 0,0-1 0 0 0,0 1-1 0 0,0 0 1 0 0,-1 0 0 0 0,0 1 0 0 0,0-1 0 0 0,-1 2 0 0 0,0-1 0 0 0,0 1 0 0 0,-5-3 0 0 0,1 0-323 0 0,-1 2 1 0 0,-1-1 0 0 0,0 1-1 0 0,0 1 1 0 0,0 0 0 0 0,-1 1-1 0 0,-4-1 323 0 0,17 6-467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45.392"/>
    </inkml:context>
    <inkml:brush xml:id="br0">
      <inkml:brushProperty name="width" value="0.2" units="cm"/>
      <inkml:brushProperty name="height" value="0.2" units="cm"/>
    </inkml:brush>
  </inkml:definitions>
  <inkml:trace contextRef="#ctx0" brushRef="#br0">672 17 2689 0 0,'-4'-3'416'0'0,"-1"1"0"0"0,0-1 0 0 0,-1 1 0 0 0,1 1 0 0 0,0-1 0 0 0,-1 1 0 0 0,1 0 0 0 0,-1 0 0 0 0,-4 0-416 0 0,8 1 70 0 0,0 0 0 0 0,0 1 1 0 0,0-1-1 0 0,0 1 0 0 0,0-1 1 0 0,0 1-1 0 0,1-1 0 0 0,-1 1 1 0 0,0 0-1 0 0,0 0 0 0 0,1 0 1 0 0,-1 0-1 0 0,1 0 0 0 0,-1 0 1 0 0,1 0-1 0 0,-1 1 0 0 0,1-1 1 0 0,0 1-1 0 0,-1-1 0 0 0,1 1 1 0 0,0-1-1 0 0,0 1 0 0 0,0 0 1 0 0,0-1-1 0 0,0 1 0 0 0,1 0 1 0 0,-1 0-1 0 0,1-1 0 0 0,-1 3-70 0 0,-103 399 120 0 0,16-51-1672 0 0,67-287 1231 0 0,-2-1 0 0 0,-4-1 0 0 0,-22 36 321 0 0,-9 4-281 0 0,-49 62 281 0 0,69-114-156 0 0,-12 17-1270 0 0,43-55 853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45.865"/>
    </inkml:context>
    <inkml:brush xml:id="br0">
      <inkml:brushProperty name="width" value="0.2" units="cm"/>
      <inkml:brushProperty name="height" value="0.2" units="cm"/>
    </inkml:brush>
  </inkml:definitions>
  <inkml:trace contextRef="#ctx0" brushRef="#br0">47 0 2096 0 0,'2'12'-30'0'0,"6"11"100"0"0,-1 1 1 0 0,-1 0-1 0 0,-1 0 0 0 0,-1 1 1 0 0,-1-1-1 0 0,-1 1 0 0 0,-2 18-70 0 0,-3 42-36 0 0,-11 53 36 0 0,2-23-12 0 0,-39 327-1755 0 0,47-419 1360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46.565"/>
    </inkml:context>
    <inkml:brush xml:id="br0">
      <inkml:brushProperty name="width" value="0.2" units="cm"/>
      <inkml:brushProperty name="height" value="0.2" units="cm"/>
    </inkml:brush>
  </inkml:definitions>
  <inkml:trace contextRef="#ctx0" brushRef="#br0">0 4 3001 0 0,'17'-3'64'0'0,"2"3"-32"0"0,1 2 0 0 0,3-1 8 0 0,3 3-40 0 0,2 4 0 0 0,2 1-16 0 0,4 0-152 0 0,2 3-56 0 0,1-1 0 0 0,3 2-185 0 0,3 0 9 0 0,0-3 40 0 0,4-1-56 0 0,0-3 40 0 0,7-3 0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48.323"/>
    </inkml:context>
    <inkml:brush xml:id="br0">
      <inkml:brushProperty name="width" value="0.2" units="cm"/>
      <inkml:brushProperty name="height" value="0.2" units="cm"/>
    </inkml:brush>
  </inkml:definitions>
  <inkml:trace contextRef="#ctx0" brushRef="#br0">3 82 4097 0 0,'0'-1'12'0'0,"0"1"1"0"0,-1 0-1 0 0,1-1 1 0 0,0 1-1 0 0,0 0 1 0 0,0-1 0 0 0,-1 1-1 0 0,1-1 1 0 0,0 1-1 0 0,0-1 1 0 0,0 1-1 0 0,0 0 1 0 0,0-1-1 0 0,0 1 1 0 0,0-1-1 0 0,0 1 1 0 0,0-1-1 0 0,0 1 1 0 0,0 0-1 0 0,0-1 1 0 0,0 1-1 0 0,0-1 1 0 0,0 1-1 0 0,0-1 1 0 0,0 1-1 0 0,1 0 1 0 0,-1-1-1 0 0,0 1 1 0 0,0 0-1 0 0,0-1 1 0 0,1 1-13 0 0,14-8 96 0 0,26 1-369 0 0,-34 7 182 0 0,23-3-192 0 0,-20 3 142 0 0,0 0-1 0 0,0-1 1 0 0,0 0 0 0 0,-1-1-1 0 0,1 0 1 0 0,0-1 0 0 0,-1 0-1 0 0,7-3 142 0 0,-16 6 22 0 0,1-1 0 0 0,-1 1 0 0 0,1 0 1 0 0,-1-1-1 0 0,1 1 0 0 0,-1-1 0 0 0,1 1 0 0 0,-1-1 0 0 0,1 1 0 0 0,-1-1 0 0 0,0 1 0 0 0,1-1 0 0 0,-1 1 0 0 0,0-1 0 0 0,0 1 0 0 0,1-1 0 0 0,-1 1 1 0 0,0-1-1 0 0,0 0 0 0 0,0 1 0 0 0,0-1 0 0 0,0 1 0 0 0,0-1 0 0 0,0 0 0 0 0,0 1 0 0 0,0-1 0 0 0,0 1 0 0 0,0-1 0 0 0,0 0 0 0 0,0 1 0 0 0,0-1 1 0 0,-1 1-1 0 0,1-1 0 0 0,0 0 0 0 0,0 1 0 0 0,-1-1 0 0 0,1 1 0 0 0,0-1 0 0 0,-1 1 0 0 0,1-1 0 0 0,0 1 0 0 0,-1-1 0 0 0,1 1 0 0 0,-1 0 0 0 0,1-1 1 0 0,-1 1-1 0 0,1 0 0 0 0,-1-1 0 0 0,1 1 0 0 0,-1 0 0 0 0,1-1 0 0 0,-1 1 0 0 0,0 0 0 0 0,1 0 0 0 0,-1 0-22 0 0,0-1 14 0 0,1 1 0 0 0,-1-1 0 0 0,0 0-1 0 0,0 1 1 0 0,0-1 0 0 0,0 1 0 0 0,1 0 0 0 0,-1-1 0 0 0,0 1-1 0 0,0 0 1 0 0,0-1 0 0 0,0 1 0 0 0,0 0 0 0 0,0 0-1 0 0,0 0 1 0 0,0 0 0 0 0,0 0 0 0 0,0 0 0 0 0,0 0 0 0 0,0 0-1 0 0,0 1 1 0 0,0-1 0 0 0,0 0 0 0 0,0 0 0 0 0,0 1 0 0 0,0-1-1 0 0,0 1 1 0 0,1-1 0 0 0,-1 1 0 0 0,0-1 0 0 0,0 1-1 0 0,0-1 1 0 0,1 1 0 0 0,-1 0 0 0 0,0 0-14 0 0,-4 8-387 0 0,0 1-1 0 0,1-1 1 0 0,1 1-1 0 0,-1 0 1 0 0,2 0-1 0 0,-1 0 1 0 0,1 0 0 0 0,1 0-1 0 0,0 1 1 0 0,0 4 387 0 0,1-9-131 0 0,-2-1-109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49.877"/>
    </inkml:context>
    <inkml:brush xml:id="br0">
      <inkml:brushProperty name="width" value="0.2" units="cm"/>
      <inkml:brushProperty name="height" value="0.2" units="cm"/>
    </inkml:brush>
  </inkml:definitions>
  <inkml:trace contextRef="#ctx0" brushRef="#br0">659 172 1104 0 0,'-3'-7'88'0'0,"-1"0"0"0"0,0 1 0 0 0,-1-1 0 0 0,1 1-1 0 0,-1 0 1 0 0,0 0 0 0 0,-1 0 0 0 0,0 1 0 0 0,0 0 0 0 0,0 0 0 0 0,0 0-1 0 0,-1 1 1 0 0,1 0 0 0 0,-1 0 0 0 0,0 1 0 0 0,-4-1-88 0 0,-42-25 804 0 0,40 20-570 0 0,-1 2-1 0 0,0-1 1 0 0,0 2-1 0 0,0 0 1 0 0,0 1 0 0 0,-1 0-1 0 0,-5 0-233 0 0,12 4 24 0 0,0 1 0 0 0,0 0 0 0 0,0 0 0 0 0,0 1 0 0 0,1 0 0 0 0,-1 1-1 0 0,0-1 1 0 0,1 1 0 0 0,-1 1 0 0 0,1 0 0 0 0,0 0 0 0 0,-1 0 0 0 0,2 1 0 0 0,-1 0 0 0 0,-2 2-24 0 0,-14 10-9 0 0,0 1 1 0 0,1 2-1 0 0,-10 11 9 0 0,32-30 0 0 0,-26 26 10 0 0,1 0 0 0 0,2 2-1 0 0,-1 2-9 0 0,13-15 3 0 0,1 1 0 0 0,0 0 0 0 0,1 1 0 0 0,0 0 0 0 0,2 1 0 0 0,-4 11-3 0 0,10-28 3 0 0,1 1-1 0 0,-1-1 0 0 0,1 0 1 0 0,0 0-1 0 0,0 1 1 0 0,0-1-1 0 0,-1 0 0 0 0,1 1 1 0 0,0-1-1 0 0,0 0 1 0 0,1 1-1 0 0,-1-1 0 0 0,0 0 1 0 0,0 1-1 0 0,1-1 1 0 0,-1 0-1 0 0,1 0 1 0 0,-1 1-1 0 0,1-1 0 0 0,-1 0 1 0 0,1 0-1 0 0,0 0 1 0 0,0 0-1 0 0,-1 0 0 0 0,2 1-2 0 0,0 0 6 0 0,0-1-1 0 0,0 1 0 0 0,0-1 0 0 0,1 0 0 0 0,-1 0 0 0 0,0 0 0 0 0,1 0 0 0 0,-1 0 1 0 0,1 0-1 0 0,-1-1 0 0 0,1 1 0 0 0,-1-1 0 0 0,1 0-5 0 0,5 1 8 0 0,0-1 0 0 0,-1 0 0 0 0,1 0 1 0 0,-1 0-1 0 0,1-1 0 0 0,-1-1 0 0 0,1 1 0 0 0,-1-1 0 0 0,2-1-8 0 0,28-15 21 0 0,0-2 1 0 0,-1-1-1 0 0,24-20-21 0 0,-9 6 32 0 0,9-1-32 0 0,-55 33-5 0 0,0 0-1 0 0,-1 0 1 0 0,1 1-1 0 0,0 0 0 0 0,0 0 1 0 0,0 0-1 0 0,1 1 1 0 0,-1-1-1 0 0,0 1 1 0 0,1 1-1 0 0,-1-1 1 0 0,5 1 5 0 0,-9 0 0 0 0,0 1 0 0 0,0-1 0 0 0,0 1 1 0 0,0-1-1 0 0,0 1 0 0 0,-1 0 1 0 0,1 0-1 0 0,0-1 0 0 0,-1 1 0 0 0,1 0 1 0 0,0 0-1 0 0,-1 0 0 0 0,1 0 1 0 0,-1 0-1 0 0,1 0 0 0 0,-1 0 1 0 0,0 0-1 0 0,1 0 0 0 0,-1 0 0 0 0,0 0 1 0 0,0 0-1 0 0,0 0 0 0 0,1 0 1 0 0,-1 0-1 0 0,0 0 0 0 0,0 0 0 0 0,-1 0 1 0 0,1 0-1 0 0,0 1 0 0 0,-3 33 101 0 0,-13 35 402 0 0,-11 29-503 0 0,11-44 70 0 0,2 1 1 0 0,-5 48-71 0 0,14-63-325 0 0,2 1 1 0 0,1-1-1 0 0,3 1 1 0 0,1 0-1 0 0,7 34 325 0 0,-7-60-280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50.579"/>
    </inkml:context>
    <inkml:brush xml:id="br0">
      <inkml:brushProperty name="width" value="0.2" units="cm"/>
      <inkml:brushProperty name="height" value="0.2" units="cm"/>
    </inkml:brush>
  </inkml:definitions>
  <inkml:trace contextRef="#ctx0" brushRef="#br0">522 143 2385 0 0,'3'-15'556'0'0,"-1"1"0"0"0,-1-1 1 0 0,0-3-557 0 0,-1 12 232 0 0,0 0 0 0 0,0 0 0 0 0,-1 0 0 0 0,0 0 0 0 0,0 0 0 0 0,0 0-1 0 0,-1 0 1 0 0,0 1 0 0 0,-1-3-232 0 0,2 6 4 0 0,0 1-1 0 0,0-1 0 0 0,0 1 0 0 0,-1 0 1 0 0,1-1-1 0 0,0 1 0 0 0,-1 0 0 0 0,1 0 1 0 0,-1 0-1 0 0,1 0 0 0 0,-1 0 0 0 0,1 0 1 0 0,-1 0-1 0 0,0 1 0 0 0,0-1 0 0 0,1 1 1 0 0,-1-1-1 0 0,0 1 0 0 0,0-1 0 0 0,0 1 1 0 0,1 0-1 0 0,-1 0 0 0 0,0 0 0 0 0,0 0 1 0 0,0 0-1 0 0,1 1 0 0 0,-1-1 0 0 0,0 0 1 0 0,0 1-1 0 0,0 0-3 0 0,-9 1-38 0 0,-1 2 0 0 0,1 0-1 0 0,0 0 1 0 0,-3 2 38 0 0,9-4 5 0 0,-25 12-15 0 0,0 2 1 0 0,2 0 0 0 0,0 2 0 0 0,0 1 0 0 0,2 1 0 0 0,1 1 0 0 0,0 1-1 0 0,2 2 1 0 0,1 0 0 0 0,0 1 0 0 0,2 2 0 0 0,1 0 0 0 0,1 0-1 0 0,2 2 1 0 0,-1 3 9 0 0,11-19-37 0 0,1 1-1 0 0,1-1 1 0 0,0 1-1 0 0,0 4 38 0 0,3-12-80 0 0,0-1 0 0 0,1 0 0 0 0,-1 0 0 0 0,1 1-1 0 0,0-1 1 0 0,0 1 0 0 0,0-1 0 0 0,1 0 0 0 0,0 1-1 0 0,0-1 1 0 0,0 0 0 0 0,2 4 80 0 0,-2-8-23 0 0,0 1-1 0 0,0-1 1 0 0,0 0-1 0 0,0 1 1 0 0,0-1 0 0 0,1 0-1 0 0,-1 0 1 0 0,0 0-1 0 0,1 0 1 0 0,-1 0 0 0 0,0 0-1 0 0,1 0 1 0 0,-1-1-1 0 0,1 1 1 0 0,0 0 0 0 0,-1-1-1 0 0,1 1 1 0 0,-1-1-1 0 0,1 0 1 0 0,0 1 0 0 0,-1-1-1 0 0,1 0 1 0 0,0 0-1 0 0,0 0 1 0 0,-1 0 0 0 0,1 0-1 0 0,0-1 1 0 0,-1 1-1 0 0,1 0 1 0 0,-1-1 0 0 0,2 0 23 0 0,8-2 9 0 0,-1-1 0 0 0,0 0 0 0 0,0 0 1 0 0,5-4-10 0 0,-10 6-9 0 0,132-72 49 0 0,-46 24-426 0 0,13-2 386 0 0,-96 49-71 0 0,0 0-1 0 0,0 0 1 0 0,0 0 0 0 0,8 0 71 0 0,-15 3-5 0 0,0-1 0 0 0,0 1 1 0 0,0 0-1 0 0,0 0 1 0 0,0 0-1 0 0,0 0 1 0 0,1 0-1 0 0,-1 0 1 0 0,0 1-1 0 0,0-1 0 0 0,0 0 1 0 0,0 0-1 0 0,0 1 1 0 0,0-1-1 0 0,0 1 1 0 0,0-1-1 0 0,1 1 5 0 0,-2 0 7 0 0,1 0 1 0 0,-1 0-1 0 0,1-1 0 0 0,-1 1 0 0 0,0 0 1 0 0,1 0-1 0 0,-1 0 0 0 0,0 0 0 0 0,0-1 1 0 0,1 1-1 0 0,-1 0 0 0 0,0 0 0 0 0,0 0 1 0 0,0 0-1 0 0,0 0 0 0 0,0 0 0 0 0,0 0 0 0 0,-1-1 1 0 0,1 1-1 0 0,0 0 0 0 0,0 0 0 0 0,-1 0 1 0 0,1 0-1 0 0,0 0 0 0 0,-1-1 0 0 0,1 1-7 0 0,-12 26 405 0 0,0-2-1 0 0,-2 1 0 0 0,-10 12-404 0 0,-13 26 300 0 0,-47 95-602 0 0,-25 79 302 0 0,94-195-1712 0 0,11-34 878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51.243"/>
    </inkml:context>
    <inkml:brush xml:id="br0">
      <inkml:brushProperty name="width" value="0.2" units="cm"/>
      <inkml:brushProperty name="height" value="0.2" units="cm"/>
    </inkml:brush>
  </inkml:definitions>
  <inkml:trace contextRef="#ctx0" brushRef="#br0">356 0 1800 0 0,'0'0'134'0'0,"-2"2"38"0"0,-2 1-18 0 0,0 0 0 0 0,1 1 1 0 0,0 0-1 0 0,-1 0 0 0 0,1-1 1 0 0,1 2-1 0 0,-1-1 0 0 0,1 0 0 0 0,-2 4-154 0 0,-19 49 910 0 0,11-26-473 0 0,-131 278 1539 0 0,114-248-1834 0 0,2 0 1 0 0,3 2-1 0 0,2 1 0 0 0,-3 27-142 0 0,19-62 5 0 0,2 1 0 0 0,0 0 1 0 0,2 0-1 0 0,1 0 0 0 0,2 0 1 0 0,2 15-6 0 0,-3-41-2 0 0,1 0 1 0 0,-1-1 0 0 0,1 1-1 0 0,0-1 1 0 0,0 1-1 0 0,0-1 1 0 0,0 1 0 0 0,0-1-1 0 0,1 0 1 0 0,0 0 0 0 0,0 1-1 0 0,0-1 1 0 0,0 0 0 0 0,0-1-1 0 0,0 1 1 0 0,1 0 0 0 0,0-1-1 0 0,-1 1 1 0 0,1-1 0 0 0,0 0-1 0 0,0 0 1 0 0,0 0 0 0 0,3 1 1 0 0,-2-1-3 0 0,1-1 1 0 0,0 1 0 0 0,-1-1 0 0 0,1 0 0 0 0,0-1 0 0 0,0 1-1 0 0,0-1 1 0 0,0 0 0 0 0,0 0 0 0 0,0 0 0 0 0,0-1-1 0 0,-1 0 1 0 0,1 1 0 0 0,0-2 0 0 0,0 1 0 0 0,-1-1 0 0 0,3 0 2 0 0,24-12-52 0 0,-1-1 0 0 0,-1-2 1 0 0,0 0-1 0 0,-1-2 1 0 0,3-4 51 0 0,128-113-639 0 0,-113 95 386 0 0,-41 37 228 0 0,23-22-310 0 0,21-23 335 0 0,-42 41 10 0 0,0 0-1 0 0,0-1 1 0 0,-1 1-1 0 0,-1-2 0 0 0,1 1 1 0 0,-1-1-1 0 0,-1 1 1 0 0,3-9-10 0 0,-7 17 9 0 0,0 0 0 0 0,1 0-1 0 0,-1 1 1 0 0,0-1 0 0 0,0 0 0 0 0,0 0 0 0 0,0 0-1 0 0,0 1 1 0 0,0-1 0 0 0,0 0 0 0 0,0 0 0 0 0,0 0 0 0 0,0 1-1 0 0,0-1 1 0 0,0 0 0 0 0,-1 0 0 0 0,1 1 0 0 0,0-1 0 0 0,-1 0-1 0 0,1 0 1 0 0,-1 1 0 0 0,1-1 0 0 0,0 0 0 0 0,-1 1-1 0 0,1-1 1 0 0,-1 0-9 0 0,0 0 16 0 0,-1 0 0 0 0,1 0 0 0 0,-1 1 0 0 0,1-1 0 0 0,-1 0 0 0 0,1 0-1 0 0,-1 1 1 0 0,0-1 0 0 0,1 1 0 0 0,-1 0 0 0 0,0-1 0 0 0,0 1-16 0 0,-5-1 40 0 0,1 1 0 0 0,-1 0 0 0 0,1 0 0 0 0,-1 1 0 0 0,1 0 0 0 0,-4 0-40 0 0,-8 4 54 0 0,0 1 0 0 0,0 1-1 0 0,0 0 1 0 0,1 1 0 0 0,0 1-1 0 0,-11 8-53 0 0,-6 6 41 0 0,2 1-1 0 0,-20 20-40 0 0,44-37-147 0 0,0 1 0 0 0,1-1 0 0 0,1 1 0 0 0,-1 1 0 0 0,1-1 0 0 0,0 1 0 0 0,1 0 0 0 0,0 0 0 0 0,1 1 0 0 0,0 0 0 0 0,0 0 0 0 0,1 0 0 0 0,0 0 0 0 0,1 0 0 0 0,-1 4 147 0 0,3-1-773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51.978"/>
    </inkml:context>
    <inkml:brush xml:id="br0">
      <inkml:brushProperty name="width" value="0.2" units="cm"/>
      <inkml:brushProperty name="height" value="0.2" units="cm"/>
    </inkml:brush>
  </inkml:definitions>
  <inkml:trace contextRef="#ctx0" brushRef="#br0">508 315 344 0 0,'11'-20'520'0'0,"-1"0"0"0"0,0 0 1 0 0,-2-1-1 0 0,-1-1 0 0 0,0 1 0 0 0,0-8-520 0 0,-6 21 144 0 0,0 1-1 0 0,0 0 1 0 0,-1-1-1 0 0,1 1 1 0 0,-2-1-1 0 0,1 1 0 0 0,-1-1 1 0 0,-1 1-1 0 0,-1-6-143 0 0,2 8 81 0 0,-1 1 0 0 0,0-1-1 0 0,0 1 1 0 0,-1 0 0 0 0,1-1-1 0 0,-1 1 1 0 0,0 0 0 0 0,0 1 0 0 0,0-1-1 0 0,0 1 1 0 0,-1-1 0 0 0,1 1-1 0 0,-1 0 1 0 0,0 0 0 0 0,-4-2-81 0 0,3 2 36 0 0,0 1 1 0 0,0-1-1 0 0,0 1 1 0 0,0 0 0 0 0,-1 1-1 0 0,1-1 1 0 0,-1 1-1 0 0,0 0 1 0 0,1 0 0 0 0,-1 1-1 0 0,0-1 1 0 0,-3 2-37 0 0,-1-1 29 0 0,-1 2 1 0 0,1-1 0 0 0,0 2-1 0 0,0-1 1 0 0,1 1-1 0 0,-10 4-29 0 0,-7 6 132 0 0,1 0 0 0 0,0 1 0 0 0,1 2 0 0 0,-15 12-132 0 0,19-12 100 0 0,1 0 1 0 0,1 1-1 0 0,1 1 0 0 0,0 1 1 0 0,1 1-1 0 0,1 0 0 0 0,1 0 1 0 0,1 2-1 0 0,-6 13-100 0 0,9-15 9 0 0,2 0 0 0 0,0 0 0 0 0,1 1 0 0 0,1 0 0 0 0,1 0 1 0 0,1 0-1 0 0,1 1 0 0 0,1-1 0 0 0,1 1 0 0 0,1 0 0 0 0,1 5-9 0 0,-1-25-4 0 0,0-1 1 0 0,0 1-1 0 0,0-1 1 0 0,0 0-1 0 0,1 1 1 0 0,-1-1-1 0 0,1 0 1 0 0,-1 1-1 0 0,1-1 0 0 0,-1 0 1 0 0,1 1-1 0 0,0-1 1 0 0,-1 0-1 0 0,1 0 1 0 0,0 0-1 0 0,0 0 1 0 0,0 0-1 0 0,0 0 1 0 0,0 0-1 0 0,0 0 1 0 0,0 0-1 0 0,1 0 4 0 0,0 0-6 0 0,0 0 1 0 0,0 0-1 0 0,1 0 0 0 0,-1-1 0 0 0,0 1 0 0 0,0-1 1 0 0,1 0-1 0 0,-1 1 0 0 0,0-1 0 0 0,1 0 0 0 0,-1-1 0 0 0,0 1 1 0 0,1 0 5 0 0,9-2-34 0 0,0-1-1 0 0,0-1 1 0 0,0 0 0 0 0,11-5 34 0 0,-16 6-17 0 0,29-11-144 0 0,0-2 1 0 0,-2-1-1 0 0,0-2 1 0 0,-1-2-1 0 0,-1 0 1 0 0,-1-2-1 0 0,-1-2 0 0 0,-1-1 1 0 0,-2-1-1 0 0,10-12 161 0 0,-35 36-7 0 0,20-24-29 0 0,1 1-1 0 0,10-7 37 0 0,-32 32 3 0 0,0 0 0 0 0,0 0 0 0 0,-1 0 0 0 0,1 0-1 0 0,0 1 1 0 0,0-1 0 0 0,0 0 0 0 0,0 1 0 0 0,0-1 0 0 0,0 0-1 0 0,0 1 1 0 0,0 0 0 0 0,0-1 0 0 0,1 1 0 0 0,-1 0 0 0 0,0-1-1 0 0,0 1 1 0 0,0 0 0 0 0,0 0 0 0 0,1 0 0 0 0,-1 0 0 0 0,0 0-1 0 0,0 0 1 0 0,0 0 0 0 0,0 0 0 0 0,1 1-3 0 0,0 0 5 0 0,-1 0 1 0 0,0 0-1 0 0,0 0 1 0 0,0 0-1 0 0,1 0 1 0 0,-1 0-1 0 0,0 1 0 0 0,0-1 1 0 0,-1 0-1 0 0,1 1 1 0 0,0-1-1 0 0,0 1 1 0 0,-1-1-1 0 0,1 1 0 0 0,-1-1 1 0 0,1 2-6 0 0,2 9 37 0 0,-1-1 1 0 0,0 1 0 0 0,-1 0-1 0 0,0 8-37 0 0,-3 131 208 0 0,-1-107-119 0 0,2 1 0 0 0,1 0 0 0 0,3 0 0 0 0,8 40-89 0 0,10 17-66 0 0,2 64 66 0 0,-19-113-2772 0 0,-2 10 2772 0 0,-3-44-1117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52.559"/>
    </inkml:context>
    <inkml:brush xml:id="br0">
      <inkml:brushProperty name="width" value="0.2" units="cm"/>
      <inkml:brushProperty name="height" value="0.2" units="cm"/>
    </inkml:brush>
  </inkml:definitions>
  <inkml:trace contextRef="#ctx0" brushRef="#br0">1 205 7394 0 0,'1'-1'8'0'0,"0"0"0"0"0,0 0 0 0 0,0 0 0 0 0,0 0 1 0 0,0 0-1 0 0,0 0 0 0 0,0 0 0 0 0,0 1 1 0 0,0-1-1 0 0,1 0 0 0 0,-1 0 0 0 0,0 1 1 0 0,1-1-1 0 0,-1 1 0 0 0,0 0 0 0 0,1-1 0 0 0,-1 1 1 0 0,1 0-1 0 0,-1 0 0 0 0,1-1 0 0 0,-1 1 1 0 0,0 0-1 0 0,1 1-8 0 0,41-1 141 0 0,-35 1-114 0 0,32 0 45 0 0,1-1 0 0 0,23-4-72 0 0,-41 1 6 0 0,-2 0 1 0 0,1-2 0 0 0,0-1 0 0 0,-1 0-1 0 0,12-6-6 0 0,44-21 36 0 0,88-33 42 0 0,-132 55-69 0 0,1 1 0 0 0,0 2 0 0 0,0 1 0 0 0,5 2-9 0 0,-20 3-74 0 0,33-5-703 0 0,0 3 0 0 0,1 2 0 0 0,13 3 777 0 0,-40 6-2580 0 0,-22-5 1503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52.915"/>
    </inkml:context>
    <inkml:brush xml:id="br0">
      <inkml:brushProperty name="width" value="0.2" units="cm"/>
      <inkml:brushProperty name="height" value="0.2" units="cm"/>
    </inkml:brush>
  </inkml:definitions>
  <inkml:trace contextRef="#ctx0" brushRef="#br0">5 258 6209 0 0,'-1'-1'47'0'0,"1"0"-1"0"0,-1 0 1 0 0,1 0-1 0 0,-1 0 1 0 0,1 0-1 0 0,0 0 1 0 0,-1 0-1 0 0,1 0 1 0 0,0 0-1 0 0,0 0 0 0 0,0 0 1 0 0,0 0-1 0 0,0 0 1 0 0,0-1-1 0 0,0 1 1 0 0,0 0-1 0 0,0 0 1 0 0,0 0-1 0 0,1 0 1 0 0,-1 0-1 0 0,0 0 1 0 0,1 0-1 0 0,-1 0 1 0 0,1 0-1 0 0,-1 0 1 0 0,1 0-1 0 0,-1 0 0 0 0,1 0 1 0 0,0 1-1 0 0,0-1 1 0 0,-1 0-1 0 0,1 0 1 0 0,0 1-1 0 0,0-1 1 0 0,0 0-1 0 0,0 1 1 0 0,0-1-1 0 0,0 1 1 0 0,0-1-1 0 0,0 1 1 0 0,0-1-47 0 0,6-2 52 0 0,1 1 0 0 0,0-1 0 0 0,0 1 0 0 0,0 1 0 0 0,5-1-52 0 0,5-1 36 0 0,138-36-1008 0 0,-3-6 0 0 0,20-14 972 0 0,-43 10-3386 0 0,-101 38 2081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3:55.299"/>
    </inkml:context>
    <inkml:brush xml:id="br0">
      <inkml:brushProperty name="width" value="0.2" units="cm"/>
      <inkml:brushProperty name="height" value="0.2" units="cm"/>
    </inkml:brush>
  </inkml:definitions>
  <inkml:trace contextRef="#ctx0" brushRef="#br0">387 100 1928 0 0,'-2'-1'48'0'0,"1"-1"0"0"0,0 0 0 0 0,0 0 0 0 0,0 0-1 0 0,0 0 1 0 0,0 0 0 0 0,1 0 0 0 0,-1 0 0 0 0,1 0 0 0 0,-1 0-1 0 0,1 0 1 0 0,0-1 0 0 0,-1 1 0 0 0,1 0 0 0 0,0-1-48 0 0,1 2 13 0 0,0 0 1 0 0,-1 0 0 0 0,1 0 0 0 0,0-1-1 0 0,-1 1 1 0 0,1 0 0 0 0,0 0-1 0 0,0 0 1 0 0,0 0 0 0 0,0 0 0 0 0,0 1-1 0 0,0-1 1 0 0,0 0 0 0 0,0 0-1 0 0,0 1 1 0 0,1-1 0 0 0,-1 1 0 0 0,0-1-1 0 0,0 1 1 0 0,1-1 0 0 0,-1 1-1 0 0,0 0 1 0 0,1-1 0 0 0,-1 1 0 0 0,1 0-14 0 0,70-16-11 0 0,0 3 1 0 0,1 4-1 0 0,1 3 1 0 0,-1 2 0 0 0,61 7 10 0 0,-93 2 2 0 0,-1 2 0 0 0,-1 1 0 0 0,0 2 0 0 0,0 2 0 0 0,2 2-2 0 0,187 83 43 0 0,-223-94-40 0 0,149 74 597 0 0,-3 7 1 0 0,86 67-601 0 0,-217-138 71 0 0,-1 1 0 0 0,0 2 0 0 0,-2 0-1 0 0,1 0 1 0 0,-2 2 0 0 0,2 4-71 0 0,-7-9 24 0 0,-1 1 1 0 0,-1 1 0 0 0,0 0-1 0 0,-2 0 1 0 0,1 1-1 0 0,-2-1 1 0 0,0 2 0 0 0,4 15-25 0 0,9 48 42 0 0,0 26-42 0 0,-15-74 14 0 0,-2 0-1 0 0,-1 0 1 0 0,-1 0 0 0 0,-5 30-14 0 0,-1-17 116 0 0,-2 0 1 0 0,-2 0-1 0 0,-10 25-116 0 0,12-45 121 0 0,-2 1 1 0 0,-1-2-1 0 0,-1 1 1 0 0,-2-1-1 0 0,0-1 1 0 0,-12 15-122 0 0,-1-4 96 0 0,1 2 1 0 0,2 0-1 0 0,2 2 0 0 0,1 1 1 0 0,2 0-1 0 0,-2 11-96 0 0,1 2 31 0 0,-2-2 0 0 0,-3 0 0 0 0,-2-1-1 0 0,-10 12-30 0 0,-12 9-2 0 0,-2-2 0 0 0,-28 25 2 0 0,50-58 14 0 0,0 0 1 0 0,3 2-1 0 0,-22 39-14 0 0,39-58 4 0 0,2 0 1 0 0,0 0 0 0 0,1 1-1 0 0,1 0 1 0 0,0 8-5 0 0,1-9 3 0 0,0 1 0 0 0,-2-1 0 0 0,0 1 0 0 0,-1-1 0 0 0,-7 11-3 0 0,-59 113 148 0 0,52-98-39 0 0,8-19 21 0 0,-2-1 1 0 0,0 0 0 0 0,-1-1-1 0 0,-1 0 1 0 0,-2-2 0 0 0,0 0-1 0 0,-7 6-130 0 0,3-3 147 0 0,1 1-1 0 0,2 1 1 0 0,0 1 0 0 0,2 1-1 0 0,-12 24-146 0 0,7-12 57 0 0,-49 73-58 0 0,53-82 5 0 0,-2-1 0 0 0,-1-1 1 0 0,-2-1-1 0 0,0 0-4 0 0,-4 4-40 0 0,5-9 7 0 0,0 0 1 0 0,-2-1-1 0 0,-19 12 33 0 0,-27 24 3 0 0,55-42 13 0 0,0 0 0 0 0,1 2 0 0 0,1-1 0 0 0,1 2 0 0 0,1 0 0 0 0,0 0-1 0 0,1 1 1 0 0,1 1 0 0 0,1-1 0 0 0,1 2 0 0 0,1-1 0 0 0,-1 8-16 0 0,3-13 6 0 0,-1 1-1 0 0,-1-2 1 0 0,-1 1-6 0 0,-12 29 8 0 0,-8 39 10 0 0,20-54-33 0 0,-2-1 0 0 0,-1-1 0 0 0,-1 0 0 0 0,-7 11 15 0 0,6-13-59 0 0,11-20 26 0 0,-1 0 1 0 0,0 1-1 0 0,-1-1 0 0 0,1-1 0 0 0,-1 1 33 0 0,-9 9-95 0 0,1-2 0 0 0,-2 1 1 0 0,0-2-1 0 0,0 0 0 0 0,-5 2 95 0 0,11-7 2 0 0,-2 1 3 0 0,2 2 0 0 0,-1-1 0 0 0,1 1 0 0 0,1 0 0 0 0,0 1 0 0 0,0-1 1 0 0,1 2-1 0 0,0-1 0 0 0,1 1 0 0 0,-3 10-5 0 0,2-9 19 0 0,4-10 5 0 0,0 0-1 0 0,0-1 0 0 0,0 1 0 0 0,0-1 0 0 0,-1 1 1 0 0,1-1-1 0 0,-1 0 0 0 0,0 0 0 0 0,0 0 1 0 0,1 0-1 0 0,-1 0 0 0 0,0-1 0 0 0,-1 1 0 0 0,0 0-23 0 0,2-1 35 0 0,1-1 0 0 0,1 0-1 0 0,0 0-24 0 0,0 0-19 0 0,0 0-48 0 0,0 1 1 0 0,0-1 0 0 0,0 0-1 0 0,0 1 1 0 0,0-1 0 0 0,0 0-1 0 0,0 1 1 0 0,0-1-1 0 0,0 0 1 0 0,0 1 0 0 0,0-1-1 0 0,-1 0 1 0 0,1 1 0 0 0,0-1-1 0 0,0 0 1 0 0,0 1-1 0 0,-1-1 1 0 0,1 0 0 0 0,0 0-1 0 0,0 1 1 0 0,-1-1 0 0 0,1 0-1 0 0,0 0 1 0 0,0 0-1 0 0,-1 1 1 0 0,1-1 0 0 0,0 0-1 0 0,-1 0 1 0 0,1 0 0 0 0,0 0-1 0 0,-1 0 1 0 0,1 0 56 0 0,-3 2-575 0 0,1-1 501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03.404"/>
    </inkml:context>
    <inkml:brush xml:id="br0">
      <inkml:brushProperty name="width" value="0.2" units="cm"/>
      <inkml:brushProperty name="height" value="0.2" units="cm"/>
    </inkml:brush>
  </inkml:definitions>
  <inkml:trace contextRef="#ctx0" brushRef="#br0">1 145 8658 0 0,'0'0'71'0'0,"0"0"-38"0"0,0 0-1 0 0,3-1 20 0 0,133-26-34 0 0,115-18-63 0 0,-149 32 13 0 0,17-1-3108 0 0,77-21 3140 0 0,-157 25-958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45.906"/>
    </inkml:context>
    <inkml:brush xml:id="br0">
      <inkml:brushProperty name="width" value="0.2" units="cm"/>
      <inkml:brushProperty name="height" value="0.2" units="cm"/>
    </inkml:brush>
  </inkml:definitions>
  <inkml:trace contextRef="#ctx0" brushRef="#br0">290 103 6553 0 0,'1'-3'123'0'0,"-1"0"-1"0"0,1 1 0 0 0,0-1 0 0 0,0 0 0 0 0,0 1 0 0 0,0-1 0 0 0,0 1 0 0 0,1-1 1 0 0,-1 1-1 0 0,1 0 0 0 0,-1-1 0 0 0,1 1 0 0 0,0 0 0 0 0,0 0 0 0 0,0 0 0 0 0,0 0 1 0 0,0 1-1 0 0,1-1 0 0 0,0 0-122 0 0,10-7 174 0 0,1 0 0 0 0,13-5-174 0 0,-18 9 151 0 0,-4 2-150 0 0,1 0-1 0 0,0 1 1 0 0,0-1 0 0 0,-1 1 0 0 0,2 0 0 0 0,-1 0 0 0 0,0 1 0 0 0,3 0-1 0 0,-8 1-7 0 0,1-1 1 0 0,-1 2-1 0 0,1-1 1 0 0,-1 0-1 0 0,1 0 1 0 0,-1 0 0 0 0,1 1-1 0 0,-1-1 1 0 0,1 1-1 0 0,-1-1 1 0 0,0 1-1 0 0,1-1 1 0 0,-1 1-1 0 0,0 0 1 0 0,0 0-1 0 0,1 0 1 0 0,-1 0-1 0 0,0 0 1 0 0,0 0 0 0 0,0 0-1 0 0,0 0 1 0 0,0 0-1 0 0,0 0 1 0 0,0 0-1 0 0,-1 1 1 0 0,1-1-1 0 0,0 0 1 0 0,-1 1-1 0 0,1-1 1 0 0,-1 1-1 0 0,1-1 1 0 0,-1 0-1 0 0,0 1 1 0 0,1-1 0 0 0,-1 1-1 0 0,0-1 1 0 0,0 2 6 0 0,0 10-60 0 0,0 0 0 0 0,-1 0 0 0 0,0 0 0 0 0,-1 0 0 0 0,-1 0 0 0 0,0 0 1 0 0,-1 0-1 0 0,0-1 0 0 0,-3 6 60 0 0,-2 7-90 0 0,-127 360-598 0 0,-89 158 688 0 0,218-527 30 0 0,-15 33 113 0 0,2 2-1 0 0,-8 32-142 0 0,27-77-104 0 0,0 0 0 0 0,0-1 0 0 0,0 1-1 0 0,0 0 1 0 0,1 0 0 0 0,0 0 0 0 0,0 0 0 0 0,1-1 0 0 0,0 1-1 0 0,1 4 105 0 0,-1-6-335 0 0,0-1 0 0 0,0 1-1 0 0,1-1 1 0 0,-1 1-1 0 0,1-1 1 0 0,0 0-1 0 0,0 0 1 0 0,0 0-1 0 0,1 0 1 0 0,-1 0-1 0 0,1 1 336 0 0,6 3-1215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00:46:38.672"/>
    </inkml:context>
    <inkml:brush xml:id="br0">
      <inkml:brushProperty name="width" value="0.2" units="cm"/>
      <inkml:brushProperty name="height" value="0.2" units="cm"/>
    </inkml:brush>
  </inkml:definitions>
  <inkml:trace contextRef="#ctx0" brushRef="#br0">31 87 11426,'-7'3'-177,"-16"10"-398,23-12 301,14-7-5,48-24-758,-26 12 439,34-11 598,-57 24 107,1 1 0,-1 1 0,1 0-1,0 1 1,-1 0 0,1 1 0,8 1-107,63 6 157,30 8-157,66 5-92,-140-17 79,24 0-55,1 4 0,45 10 68,-107-16-9,1 1 0,0 1-1,-1-1 1,1 1 0,-1 0 0,1 0 0,-1 0 0,0 0-1,1 1 1,-1-1 0,-1 1 0,1 0 0,0 1 9,-3-2-2,1 0 0,-1-1 0,0 1 0,0 0 1,0 0-1,0 0 0,0 0 0,-1 1 0,1-1 0,-1 0 1,1 0-1,-1 0 0,0 1 0,0-1 0,1 0 0,-2 0 1,1 0-1,0 1 0,0-1 0,-1 0 0,1 0 0,-1 0 0,0 1 1,0-1-1,0 0 0,0 0 0,0 0 0,0 0 2,-23 40 19,-1-1-1,-23 26-18,-18 29 25,32-41-14,-3-2 1,-1-1-1,-3-2 1,-2-2 0,-2-2-1,-2-2 1,-51 37-12,-56 20 4,-1 1 89,151-99-82,1-1 7,0 0 0,0 0-1,1 0 1,-1 0 0,1 0 0,0 0-1,0 0 1,-1 1 0,1-1 0,1 1 0,-1 0-1,-1 2-17,3-4 12,0-1 0,0 1 0,0-1-1,0 1 1,1-1 0,-1 0 0,0 1 0,0-1-1,0 1 1,1-1 0,-1 0 0,0 1-1,0-1 1,1 1 0,-1-1 0,0 0-1,1 1 1,-1-1 0,0 0 0,1 0 0,-1 1-1,1-1 1,-1 0 0,0 0 0,1 0-1,-1 1 1,1-1 0,-1 0 0,1 0-1,-1 0 1,1 0 0,-1 0 0,0 0 0,1 0-1,-1 0 1,1 0-12,20 2 213,-18-2-174,75-2 566,0-2-1,72-15-604,-60 7 49,40-5 15,297-27-2933,-370 43 2371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00:46:39.148"/>
    </inkml:context>
    <inkml:brush xml:id="br0">
      <inkml:brushProperty name="width" value="0.2" units="cm"/>
      <inkml:brushProperty name="height" value="0.2" units="cm"/>
    </inkml:brush>
  </inkml:definitions>
  <inkml:trace contextRef="#ctx0" brushRef="#br0">8 124 9034,'-1'0'54,"0"-1"0,1 1 0,-1-1 1,1 0-1,-1 1 0,1-1 0,-1 0 0,1 0 1,-1 1-1,1-1 0,0 0 0,-1 0 0,1 1 0,0-1 1,0 0-1,0 0 0,0 0 0,0 0 0,0 1 1,0-1-1,0 0 0,0 0 0,0 0 0,0 0 0,0 1 1,0-1-1,1 0 0,-1 0 0,0 0-54,2 0 35,-1-1 0,0 1 0,0 0 0,1 0 0,-1 0 1,1 0-1,-1 0 0,1 0 0,-1 0 0,1 0 0,-1 0 0,1 1 0,0-1 0,0 1-35,12-4-41,0 1-1,1 0 1,11 0 41,-15 2 105,646-66-2679,-583 62 2161,4 4-91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00:46:40.187"/>
    </inkml:context>
    <inkml:brush xml:id="br0">
      <inkml:brushProperty name="width" value="0.2" units="cm"/>
      <inkml:brushProperty name="height" value="0.2" units="cm"/>
    </inkml:brush>
  </inkml:definitions>
  <inkml:trace contextRef="#ctx0" brushRef="#br0">522 19 7666,'7'-4'98,"0"1"1,1 1 0,-1-1-1,0 1 1,1 1-1,0-1 1,-1 1 0,5 0-99,-10 1-12,0 0 0,0 0 0,-1 0 0,1 1 0,0-1 0,0 0 0,-1 1 1,1-1-1,0 1 0,0 0 0,-1-1 0,1 1 0,-1 0 0,1 0 0,-1 0 0,1 0 1,-1 0-1,1 1 0,-1-1 0,0 0 0,0 1 0,0-1 0,0 0 0,0 1 0,0 0 1,0-1-1,0 1 0,0-1 0,-1 1 0,1 0 0,-1 0 0,1-1 0,-1 1 0,0 0 1,0 0-1,0 0 0,0-1 0,0 1 0,0 0 12,0 8-93,-1-1 0,0 1 0,-1-1 0,0 0 0,0 0 0,-1 1 0,0-1 1,-1-1-1,-4 9 93,-9 15-391,-19 27 391,30-50-25,-154 224 353,124-186-58,-1-3 0,-3-1 1,-37 32-271,68-67 41,0-1 1,-1 1 0,0-1-1,0-1 1,0 0-1,-1 0-41,8-5 4,1 0 1,-1 0-1,1 0 0,-1-1 0,0 1 0,1 0 0,-1-1 0,0 0 0,0 0 0,1 0 0,-1 0 0,0 0 0,0 0 1,1-1-1,-1 1 0,0-1 0,1 0 0,-1 0 0,1 0 0,-1 0 0,1 0 0,-1-1 0,1 1 0,0-1 1,0 1-1,-1-1 0,1 0 0,0-1-4,-4-3 3,0-1 1,0 0 0,1 0-1,0 0 1,1-1 0,0 1-1,0-1 1,1 0 0,0 0-1,0-1 1,0 1 0,1 0-1,1-1 1,-1 0 0,2 1-1,-1-7-3,1 8 47,0 1 0,1-1 0,0 1 0,0 0 0,0-1 0,1 1 0,0 0 0,0 0 0,0 0 0,1 0-1,0 0 1,0 1 0,1-1 0,-1 1 0,1 0 0,0 0 0,1 0 0,-1 1 0,1-1 0,0 1 0,0 0-1,0 1 1,1-1-47,-3 2 6,-1 1 0,1-1 0,0 1 0,0 0-1,0 0 1,0 0 0,0 0 0,1 0 0,-1 1 0,0 0-1,0-1 1,0 1 0,1 0 0,-1 0 0,0 1 0,0-1-1,1 1-5,1 1-6,0-1 1,0 1-1,0 0 0,0 1 0,0-1 0,-1 1 0,1 0 1,-1 0-1,4 4 6,7 7-29,-2 1-1,0 0 1,0 0 0,-2 2-1,1 1 30,-11-17-4,35 55-181,2-2 1,3-1-1,1-3 0,16 12 185,3-5-312,-34-34 130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00:46:40.724"/>
    </inkml:context>
    <inkml:brush xml:id="br0">
      <inkml:brushProperty name="width" value="0.2" units="cm"/>
      <inkml:brushProperty name="height" value="0.2" units="cm"/>
    </inkml:brush>
  </inkml:definitions>
  <inkml:trace contextRef="#ctx0" brushRef="#br0">268 6 7042,'10'-5'808,"-5"7"-488,1 5-152,0 8 576,-3 6-256,-3 14-264,-3 5-96,-5 9-128,-5 5-24,-4 10-56,-4 0-24,-5 7-56,-2 0-32,-4 2-384,-2-1-328,-3-3 704,1 1-128,-7-7-49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00:46:41.457"/>
    </inkml:context>
    <inkml:brush xml:id="br0">
      <inkml:brushProperty name="width" value="0.2" units="cm"/>
      <inkml:brushProperty name="height" value="0.2" units="cm"/>
    </inkml:brush>
  </inkml:definitions>
  <inkml:trace contextRef="#ctx0" brushRef="#br0">0 351 7738,'8'-12'188,"0"0"-1,1 1 1,0 0 0,1 0 0,0 1 0,1 0-188,71-56 99,-28 23-134,-24 18 32,2 1 1,1 2-1,0 0 1,22-8 2,-41 23 7,1 1 1,-1 0-1,1 1 1,1 0-1,-1 1 1,1 1-1,0 1 1,-1 0-1,1 1 1,0 1-1,0 0 1,12 2-8,-23-1-2,-1-1 0,0 1 0,0 0 1,0 0-1,0 0 0,0 1 0,0 0 0,-1-1 1,1 1-1,0 1 0,-1-1 0,1 0 1,-1 1-1,0 0 0,0 0 0,0 0 1,0 0-1,-1 0 0,1 0 2,0 2-8,-1 0 1,0 0-1,1 1 1,-2-1-1,1 0 1,-1 0-1,1 1 0,-2-1 1,1 1-1,0-1 1,-1 1-1,0 0 1,-1-1 7,-1 13-18,0 0 1,-2 0-1,0 0 1,-1-1-1,0 1 1,-2-1-1,0-1 1,-3 4 17,-6 9-11,-1-1 1,-1 0-1,-2-2 1,-7 8 10,-93 93 84,112-120-54,-25 29 153,31-34-142,1 0 1,0-1-1,-1 1 1,1 0 0,0 0-1,0 0 1,0 1 0,0-1-1,1 0 1,-1 0 0,0 0-1,1 1 1,0-1-1,-1 0 1,1 1 0,0-1-1,0 1-41,1-1 52,0-1-1,-1 1 1,1 0-1,0-1 1,0 1-1,0-1 1,1 1-1,-1-1 1,0 0-1,0 0 1,1 1-1,-1-1 1,1 0-1,-1 0 1,1 0-1,-1 0 1,1-1-1,0 1 1,-1 0-1,1-1 1,0 1 0,0-1-1,1 1-51,50 7 705,-42-7-545,373 23 1399,-217-18-1832,206 5-2162,-294-14 1893</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00:46:42.078"/>
    </inkml:context>
    <inkml:brush xml:id="br0">
      <inkml:brushProperty name="width" value="0.2" units="cm"/>
      <inkml:brushProperty name="height" value="0.2" units="cm"/>
    </inkml:brush>
  </inkml:definitions>
  <inkml:trace contextRef="#ctx0" brushRef="#br0">0 18 9418,'21'-8'592,"12"3"-608,5 3-72,3 0-56,12 2-320,9 2-288,7 3-136,6 1 592,2 1-193,8-3-95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00:46:42.683"/>
    </inkml:context>
    <inkml:brush xml:id="br0">
      <inkml:brushProperty name="width" value="0.2" units="cm"/>
      <inkml:brushProperty name="height" value="0.2" units="cm"/>
    </inkml:brush>
  </inkml:definitions>
  <inkml:trace contextRef="#ctx0" brushRef="#br0">1 10 9010,'24'-6'656,"2"2"-576,8 4-80,2 0 72,5 0-272,8 4-296,2 2-144,3 1-232,6 3-201,6-1 649,3-1-216,8 1 8</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6:47.345"/>
    </inkml:context>
    <inkml:brush xml:id="br0">
      <inkml:brushProperty name="width" value="0.2" units="cm"/>
      <inkml:brushProperty name="height" value="0.2" units="cm"/>
    </inkml:brush>
  </inkml:definitions>
  <inkml:trace contextRef="#ctx0" brushRef="#br0">1 86 5585 0 0,'0'-10'386'0'0,"0"7"-98"0"0,0 0 0 0 0,0 0 0 0 0,0-1 0 0 0,0 1 0 0 0,0 0 0 0 0,1 0 0 0 0,-1 0 0 0 0,1 0 0 0 0,1-3-288 0 0,-1 5 36 0 0,0 0 1 0 0,0-1-1 0 0,0 1 0 0 0,0 0 1 0 0,1 0-1 0 0,-1 0 0 0 0,0 0 1 0 0,0 0-1 0 0,1 0 0 0 0,-1 0 1 0 0,1 1-1 0 0,-1-1 0 0 0,1 0 1 0 0,-1 1-1 0 0,1-1 0 0 0,-1 1 1 0 0,1 0-1 0 0,0 0 0 0 0,-1-1 1 0 0,1 1-1 0 0,1 0-36 0 0,130-14-1185 0 0,1 5 0 0 0,1 6 0 0 0,99 12 1185 0 0,42 3-75 0 0,-109-7-633 0 0,-126-3 681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6:47.733"/>
    </inkml:context>
    <inkml:brush xml:id="br0">
      <inkml:brushProperty name="width" value="0.2" units="cm"/>
      <inkml:brushProperty name="height" value="0.2" units="cm"/>
    </inkml:brush>
  </inkml:definitions>
  <inkml:trace contextRef="#ctx0" brushRef="#br0">20 113 8186 0 0,'-8'-23'760'0'0,"3"12"-744"0"0,3 2 112 0 0,-2-6 104 0 0,6 7 104 0 0,7 5-336 0 0,4-1-8 0 0,4 0-16 0 0,6 2-32 0 0,3-3 8 0 0,12-1-376 0 0,3 4-152 0 0,2-4-40 0 0,2 3-449 0 0,4-3 17 0 0,5 0-352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6:48.653"/>
    </inkml:context>
    <inkml:brush xml:id="br0">
      <inkml:brushProperty name="width" value="0.2" units="cm"/>
      <inkml:brushProperty name="height" value="0.2" units="cm"/>
    </inkml:brush>
  </inkml:definitions>
  <inkml:trace contextRef="#ctx0" brushRef="#br0">0 84 3705 0 0,'0'-2'91'0'0,"1"-1"0"0"0,-1 1-1 0 0,0 0 1 0 0,1 0 0 0 0,-1-1 0 0 0,1 1 0 0 0,0 0 0 0 0,0 0 0 0 0,0 0 0 0 0,0 0-1 0 0,0 0 1 0 0,0 0 0 0 0,1 0 0 0 0,-1 0 0 0 0,1 0 0 0 0,-1 0 0 0 0,1 1 0 0 0,0-1 0 0 0,-1 1-1 0 0,1-1 1 0 0,0 1 0 0 0,0 0 0 0 0,0 0 0 0 0,0 0 0 0 0,0 0 0 0 0,0 0 0 0 0,1 0-1 0 0,-1 0 1 0 0,0 1 0 0 0,2-1-91 0 0,9-2-65 0 0,1 0-1 0 0,0 1 1 0 0,0 1-1 0 0,12 0 66 0 0,-12 0 151 0 0,30 2-167 0 0,-1 1 0 0 0,1 2 0 0 0,8 3 16 0 0,-15-1 85 0 0,0-2 0 0 0,0-1 0 0 0,1-2 0 0 0,-1-2 0 0 0,1-2-85 0 0,367-36 601 0 0,-344 34-1766 0 0,-1 3 1 0 0,47 5 1164 0 0,-88-1-400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46.437"/>
    </inkml:context>
    <inkml:brush xml:id="br0">
      <inkml:brushProperty name="width" value="0.2" units="cm"/>
      <inkml:brushProperty name="height" value="0.2" units="cm"/>
    </inkml:brush>
  </inkml:definitions>
  <inkml:trace contextRef="#ctx0" brushRef="#br0">0 15 6377 0 0,'0'0'123'0'0,"0"0"-22"0"0,0 0 6 0 0,0 0 32 0 0,0 0-38 0 0,0 0-21 0 0,59 19 614 0 0,-15-13-664 0 0,0-2 0 0 0,1-2 0 0 0,-1-2 0 0 0,43-5-30 0 0,-12 1-206 0 0,228-15-347 0 0,-155 9 518 0 0,-70 3-612 0 0,-71 6 458 0 0,0 2 0 0 0,0-1 0 0 0,0 1 0 0 0,0 0 0 0 0,5 1 189 0 0,9 2-631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6:49.695"/>
    </inkml:context>
    <inkml:brush xml:id="br0">
      <inkml:brushProperty name="width" value="0.2" units="cm"/>
      <inkml:brushProperty name="height" value="0.2" units="cm"/>
    </inkml:brush>
  </inkml:definitions>
  <inkml:trace contextRef="#ctx0" brushRef="#br0">59 17 5313 0 0,'-31'-9'1485'0'0,"9"3"-368"0"0,16 5-510 0 0,7 1 53 0 0,61 19-937 0 0,-50-16 172 0 0,1 0 1 0 0,-1-1-1 0 0,1-1 1 0 0,0 0-1 0 0,11-1 105 0 0,17 2-148 0 0,103 6-42 0 0,-66-5 250 0 0,71 12-60 0 0,-133-12-2 0 0,0 1-1 0 0,0 0 0 0 0,-1 1 0 0 0,1 1 1 0 0,-1 0-1 0 0,0 2 0 0 0,-1-1 0 0 0,1 2 1 0 0,-2 0-1 0 0,1 0 0 0 0,-1 1 0 0 0,-1 1 0 0 0,0 0 1 0 0,0 1 2 0 0,-10-9 2 0 0,0-1 0 0 0,0 1 0 0 0,0-1 0 0 0,0 1 0 0 0,-1 0 0 0 0,0 0 0 0 0,1 0 1 0 0,-1 0-1 0 0,0 0 0 0 0,0 0 0 0 0,-1 0 0 0 0,1 0 0 0 0,-1 0 0 0 0,1 0 0 0 0,-1 0 0 0 0,0 0 1 0 0,0 0-1 0 0,0 1 0 0 0,-1-1 0 0 0,1 0 0 0 0,-1 0 0 0 0,0 0 0 0 0,0 0 0 0 0,0 0 0 0 0,0 0 1 0 0,0 0-1 0 0,0 0 0 0 0,-1-1 0 0 0,-1 3-2 0 0,-6 8 58 0 0,0 0-1 0 0,-2-1 1 0 0,1 0 0 0 0,-2 0 0 0 0,-6 5-58 0 0,-10 10 102 0 0,-27 35-18 0 0,2 3 0 0 0,4 2 0 0 0,-27 48-84 0 0,25-39 18 0 0,24-37 14 0 0,2 1-1 0 0,-3 10-31 0 0,25-44 3 0 0,-1 1 0 0 0,0-1-1 0 0,0 0 1 0 0,0-1 0 0 0,-1 1-1 0 0,-5 4-2 0 0,9-9 1 0 0,0 1 0 0 0,0-1 0 0 0,0 0 0 0 0,0 1 0 0 0,0-1 1 0 0,0 1-1 0 0,1-1 0 0 0,-1 1 0 0 0,0 0 0 0 0,1-1 0 0 0,-1 1 0 0 0,1 0 0 0 0,0-1 0 0 0,0 1 0 0 0,-1 0 0 0 0,1-1 0 0 0,0 1 0 0 0,0 0 0 0 0,1 0 0 0 0,-1-1 0 0 0,0 1 0 0 0,1 0 0 0 0,-1 0-1 0 0,1 1 4 0 0,0 0 0 0 0,0 1 0 0 0,1-1 0 0 0,-1 0 0 0 0,1 0-1 0 0,0 0 1 0 0,0 0 0 0 0,0-1 0 0 0,0 1 0 0 0,2 2-4 0 0,1 0 21 0 0,1 0 1 0 0,0 0-1 0 0,1-1 0 0 0,-1 1 1 0 0,1-1-1 0 0,0-1 0 0 0,-1 1 1 0 0,2-1-1 0 0,-1 0 0 0 0,0-1 1 0 0,1 0-1 0 0,-1 0 0 0 0,1-1 1 0 0,-1 1-1 0 0,1-2 0 0 0,0 1 1 0 0,-1-1-1 0 0,3 0-21 0 0,265-14 409 0 0,-144 5-478 0 0,10 3-669 0 0,89-7-3561 0 0,-205 10 4179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6:50.223"/>
    </inkml:context>
    <inkml:brush xml:id="br0">
      <inkml:brushProperty name="width" value="0.2" units="cm"/>
      <inkml:brushProperty name="height" value="0.2" units="cm"/>
    </inkml:brush>
  </inkml:definitions>
  <inkml:trace contextRef="#ctx0" brushRef="#br0">21 164 4729 0 0,'-6'-25'1077'0'0,"6"24"-989"0"0,0 0-1 0 0,0 0 1 0 0,0 0 0 0 0,-1 0 0 0 0,1 0 0 0 0,-1 0 0 0 0,1 0-1 0 0,-1 0 1 0 0,1 0 0 0 0,-1 0 0 0 0,1 0 0 0 0,-1 1-1 0 0,0-1 1 0 0,1 0 0 0 0,-1 0 0 0 0,0 0 0 0 0,0 1 0 0 0,0-1-1 0 0,1 1 1 0 0,-1-1 0 0 0,0 0 0 0 0,0 1 0 0 0,0-1-88 0 0,3-2 16 0 0,3-9-7 0 0,-2 6-2 0 0,0-1-1 0 0,0 1 0 0 0,0 0 0 0 0,1 0 0 0 0,0 0 0 0 0,0 1 0 0 0,0-1 0 0 0,1 1 0 0 0,0 0 0 0 0,5-4-6 0 0,-1 3 7 0 0,1 1 0 0 0,0 1 0 0 0,-1 0 0 0 0,1 0 0 0 0,1 1 0 0 0,-1 0-1 0 0,1 1 1 0 0,-1 0 0 0 0,1 0 0 0 0,-1 1 0 0 0,7 1-7 0 0,23 0-5 0 0,0 2-1 0 0,19 4 6 0 0,-12-1-26 0 0,87 5-797 0 0,-1-5 0 0 0,1-7 1 0 0,3-5 822 0 0,-12-6-2444 0 0,-80 7 1317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6:51.130"/>
    </inkml:context>
    <inkml:brush xml:id="br0">
      <inkml:brushProperty name="width" value="0.2" units="cm"/>
      <inkml:brushProperty name="height" value="0.2" units="cm"/>
    </inkml:brush>
  </inkml:definitions>
  <inkml:trace contextRef="#ctx0" brushRef="#br0">640 0 6505 0 0,'0'0'403'0'0,"0"0"-53"0"0,0 0-13 0 0,-3 0-16 0 0,1 1-291 0 0,1 0 0 0 0,-1-1-1 0 0,0 1 1 0 0,0 0 0 0 0,1 0-1 0 0,-1 0 1 0 0,0 0 0 0 0,1 0-1 0 0,-1 0 1 0 0,1 0-1 0 0,-1 1 1 0 0,1-1 0 0 0,0 0-1 0 0,-1 1 1 0 0,1-1 0 0 0,0 1-1 0 0,0 0 1 0 0,0-1 0 0 0,0 1-1 0 0,1 0 1 0 0,-1 0-30 0 0,-19 49 250 0 0,11-26-197 0 0,-3 4-28 0 0,-35 85-238 0 0,-12 13 213 0 0,39-91-119 0 0,-1 0 0 0 0,-1-1-1 0 0,-2-1 1 0 0,-2-1 0 0 0,-10 9 119 0 0,7-12-136 0 0,-1-1 0 0 0,-30 22 136 0 0,42-38 0 0 0,1-1 0 0 0,-2-1 0 0 0,1 0 1 0 0,-1-2-1 0 0,-1 0 0 0 0,-11 3 0 0 0,30-12 4 0 0,0 0 1 0 0,-1 1-1 0 0,1-1 0 0 0,-1 0 0 0 0,1 0 1 0 0,0 0-1 0 0,-1 0 0 0 0,1 0 0 0 0,-1 0 1 0 0,1 0-1 0 0,0 0 0 0 0,-1 0 0 0 0,1-1 1 0 0,0 1-1 0 0,-1-1 0 0 0,1 1 0 0 0,0-1 1 0 0,-1 1-1 0 0,1-1 0 0 0,0 0 0 0 0,0 0 1 0 0,0 1-1 0 0,0-1 0 0 0,0 0 0 0 0,0 0 1 0 0,0 0-1 0 0,0 0 0 0 0,0 0 0 0 0,0-1 1 0 0,0 1-1 0 0,0 0 0 0 0,1 0 0 0 0,-1 0 1 0 0,1-1-1 0 0,-1 1 0 0 0,1 0 0 0 0,-1-1 1 0 0,1 1-1 0 0,0 0 0 0 0,-1-2-4 0 0,-1-7 6 0 0,0 1 0 0 0,1 0-1 0 0,0-1 1 0 0,1 0 0 0 0,-1-3-6 0 0,2 3 0 0 0,0 0 0 0 0,1-1 0 0 0,0 1 0 0 0,1 1 0 0 0,-1-1 0 0 0,2 0 0 0 0,0 1 0 0 0,2-6 0 0 0,4-5 0 0 0,1 0 0 0 0,1 1 0 0 0,5-6 0 0 0,-11 16 4 0 0,-1-1 0 0 0,0 0 0 0 0,0 0 1 0 0,0-3-5 0 0,-1 2 26 0 0,1-1 0 0 0,1 1 0 0 0,5-7-26 0 0,-10 15 12 0 0,2 0 0 0 0,-1 0 0 0 0,0 1 0 0 0,1-1 0 0 0,-1 1 0 0 0,1-1 0 0 0,0 1 0 0 0,-1 0 0 0 0,1 0 0 0 0,0 0 0 0 0,0 0 0 0 0,1 1 0 0 0,-1-1-1 0 0,3 0-11 0 0,20-8 111 0 0,-18 7-37 0 0,0 0 0 0 0,-1 1 0 0 0,1 0 0 0 0,7-1-74 0 0,-12 2 21 0 0,0 1 1 0 0,0 0-1 0 0,0 0 0 0 0,0 1 0 0 0,0-1 0 0 0,1 0 0 0 0,-1 1 0 0 0,0 0 1 0 0,0 0-1 0 0,-1 0 0 0 0,1 0 0 0 0,0 0 0 0 0,0 1 0 0 0,2 1-21 0 0,13 9 15 0 0,-2 2 1 0 0,1 0-1 0 0,-2 1 0 0 0,0 0 0 0 0,0 1 1 0 0,-2 1-1 0 0,2 4-15 0 0,9 8 7 0 0,18 19-7 0 0,-29-36 3 0 0,0-1 0 0 0,1 0 0 0 0,1-1 0 0 0,0 0 1 0 0,9 3-4 0 0,26 12-1025 0 0,6 0 1025 0 0,1 0-2429 0 0,-42-19 1411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6:51.479"/>
    </inkml:context>
    <inkml:brush xml:id="br0">
      <inkml:brushProperty name="width" value="0.2" units="cm"/>
      <inkml:brushProperty name="height" value="0.2" units="cm"/>
    </inkml:brush>
  </inkml:definitions>
  <inkml:trace contextRef="#ctx0" brushRef="#br0">466 13 7250 0 0,'3'-12'721'0'0,"-1"14"63"0"0,-3 21-465 0 0,-15 33-328 0 0,-1-1 1 0 0,-4 0-1 0 0,-1-2 1 0 0,-3-1-1 0 0,-11 15 9 0 0,-57 87-74 0 0,-10 1 74 0 0,97-145 5 0 0,-20 30-15 0 0,2 0-1 0 0,2 2 1 0 0,1 1 0 0 0,-3 14 10 0 0,21-50-259 0 0,1 1 0 0 0,-1 1 0 0 0,1-1 0 0 0,1 0 0 0 0,0 0 0 0 0,0 1 0 0 0,0-1 0 0 0,1 1 0 0 0,0-1 0 0 0,1 1 0 0 0,0-1 0 0 0,0 0 0 0 0,1 1 0 0 0,0-1 0 0 0,1 3 259 0 0,6 11-1371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6:52.101"/>
    </inkml:context>
    <inkml:brush xml:id="br0">
      <inkml:brushProperty name="width" value="0.2" units="cm"/>
      <inkml:brushProperty name="height" value="0.2" units="cm"/>
    </inkml:brush>
  </inkml:definitions>
  <inkml:trace contextRef="#ctx0" brushRef="#br0">13 215 6641 0 0,'-1'-2'83'0'0,"-9"-29"933"0"0,10 29-1000 0 0,-1 1 0 0 0,1-1-1 0 0,0 1 1 0 0,0-1 0 0 0,0 1 0 0 0,0-1 0 0 0,0 1-1 0 0,0-1 1 0 0,0 1 0 0 0,1-1 0 0 0,-1 1 0 0 0,1 0 0 0 0,-1-1-1 0 0,1 1 1 0 0,-1-1 0 0 0,1 1 0 0 0,0 0 0 0 0,-1-1-1 0 0,1 1-15 0 0,11-12-686 0 0,1 0-1 0 0,0 1 1 0 0,1 0 0 0 0,0 1-1 0 0,1 1 1 0 0,10-6 686 0 0,0 2-535 0 0,1 1 1 0 0,0 1 0 0 0,23-6 534 0 0,-44 16 139 0 0,0 1-1 0 0,1-1 1 0 0,-1 1 0 0 0,0 0-1 0 0,1 0 1 0 0,-1 1 0 0 0,1 0-1 0 0,-1 0 1 0 0,0 0 0 0 0,4 1-139 0 0,-7-1 104 0 0,0 1-1 0 0,0-1 1 0 0,0 1 0 0 0,1 0 0 0 0,-1 0 0 0 0,0 0 0 0 0,0 0 0 0 0,-1 0 0 0 0,1 1-1 0 0,0-1 1 0 0,0 0 0 0 0,-1 1 0 0 0,1-1 0 0 0,0 1 0 0 0,-1 0 0 0 0,0 0 0 0 0,1-1 0 0 0,-1 1-1 0 0,0 0 1 0 0,0 0 0 0 0,0 0 0 0 0,0 0 0 0 0,0 0 0 0 0,-1 1 0 0 0,1-1 0 0 0,-1 0-104 0 0,2 4 48 0 0,-1-1 0 0 0,0 1-1 0 0,0 0 1 0 0,-1-1 0 0 0,1 1 0 0 0,-1-1 0 0 0,-1 1 0 0 0,1 0 0 0 0,-1-1 0 0 0,0 1 0 0 0,0-1 0 0 0,0 1 0 0 0,-1-1 0 0 0,-1 2-48 0 0,-2 4 3 0 0,0-1 1 0 0,-1 1-1 0 0,-1-1 1 0 0,0 0-1 0 0,0-1 1 0 0,-3 3-4 0 0,-8 10 6 0 0,5-5-4 0 0,-1 0 1 0 0,-1-2-1 0 0,-8 7-2 0 0,6-6 4 0 0,1 1 0 0 0,1 0 0 0 0,0 1 0 0 0,-8 15-4 0 0,16-23 2 0 0,1-2 0 0 0,1-1 1 0 0,1 1 0 0 0,-1 0 0 0 0,1 0-1 0 0,1 1 1 0 0,-1-1 0 0 0,1 1 0 0 0,1 0-1 0 0,-2 8-2 0 0,4-14 20 0 0,-1 1-1 0 0,1-1 1 0 0,0 1-1 0 0,0-1 1 0 0,0 1-1 0 0,1-1 1 0 0,-1 1-1 0 0,1-1 1 0 0,0 1-1 0 0,-1-1 1 0 0,2 0-1 0 0,-1 1 1 0 0,0-1-1 0 0,1 0 1 0 0,-1 0-1 0 0,1 0 1 0 0,0 0-1 0 0,0 0 0 0 0,0 0 1 0 0,1-1-1 0 0,-1 1 1 0 0,1-1-1 0 0,-1 1 1 0 0,1-1-1 0 0,0 0 1 0 0,0 0-1 0 0,0 0-19 0 0,7 3 99 0 0,0 0-1 0 0,0-1 0 0 0,0 0 0 0 0,0 0 0 0 0,1-1 0 0 0,0-1 1 0 0,0 0-1 0 0,0 0 0 0 0,6-1-98 0 0,5 1 98 0 0,1-2-1 0 0,-1-1 0 0 0,0 0 1 0 0,8-3-98 0 0,218-39-586 0 0,-149 28-1577 0 0,-69 9 1103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42.753"/>
    </inkml:context>
    <inkml:brush xml:id="br0">
      <inkml:brushProperty name="width" value="0.2" units="cm"/>
      <inkml:brushProperty name="height" value="0.2" units="cm"/>
    </inkml:brush>
  </inkml:definitions>
  <inkml:trace contextRef="#ctx0" brushRef="#br0">1 48 3153 0 0,'0'0'940'0'0,"0"0"-181"0"0,0 0-26 0 0,0 0 37 0 0,0 0-446 0 0,5 0 80 0 0,18 0-200 0 0,0 0-1 0 0,1-2 1 0 0,-1-1 0 0 0,3-1-204 0 0,32-4 40 0 0,464-17 150 0 0,-354 21-2847 0 0,-136 3 1643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43.915"/>
    </inkml:context>
    <inkml:brush xml:id="br0">
      <inkml:brushProperty name="width" value="0.2" units="cm"/>
      <inkml:brushProperty name="height" value="0.2" units="cm"/>
    </inkml:brush>
  </inkml:definitions>
  <inkml:trace contextRef="#ctx0" brushRef="#br0">43 37 2120 0 0,'9'-26'4216'0'0,"-8"25"-3635"0"0,4 1 192 0 0,5-1-596 0 0,0 0-1 0 0,0 1 1 0 0,0 0 0 0 0,0 0 0 0 0,0 1 0 0 0,0 1 0 0 0,0 0-177 0 0,73 19 159 0 0,-52-12-203 0 0,31 5 44 0 0,-29-10-6 0 0,0-1-1 0 0,0-2 0 0 0,0-1 0 0 0,7-2 7 0 0,131-20 117 0 0,-124 15-73 0 0,60-8-50 0 0,1 4 0 0 0,37 4 6 0 0,-132 7-55 0 0,0 0-1 0 0,0 1 1 0 0,0 1 0 0 0,0 0 0 0 0,0 0 0 0 0,10 4 55 0 0,-22-6-10 0 0,0 1 1 0 0,0-1-1 0 0,-1 0 1 0 0,1 1-1 0 0,0-1 1 0 0,0 1-1 0 0,0-1 1 0 0,-1 1-1 0 0,1-1 1 0 0,0 1-1 0 0,-1 0 1 0 0,1-1-1 0 0,0 1 1 0 0,-1 0-1 0 0,1-1 1 0 0,-1 1-1 0 0,1 0 1 0 0,-1 0-1 0 0,1 0 1 0 0,-1-1-1 0 0,0 1 1 0 0,1 0-1 0 0,-1 0 0 0 0,0 0 1 0 0,0 0-1 0 0,1 0 10 0 0,-1 1-9 0 0,-1 0 0 0 0,1 0 0 0 0,0-1-1 0 0,-1 1 1 0 0,1 0 0 0 0,-1 0-1 0 0,1-1 1 0 0,-1 1 0 0 0,0 0 0 0 0,0-1-1 0 0,1 1 1 0 0,-1 0 0 0 0,-1-1 9 0 0,-5 9-13 0 0,0-2 1 0 0,-1 1 0 0 0,0-1-1 0 0,-3 3 13 0 0,6-7-4 0 0,-48 45 176 0 0,-3-2 0 0 0,-1-4-1 0 0,-53 32-171 0 0,-45 24 457 0 0,-26 29-457 0 0,90-57 124 0 0,3 4 1 0 0,-38 46-125 0 0,42-33 80 0 0,-2 12-80 0 0,84-98-3 0 0,-24 34-19 0 0,24-34 18 0 0,1 0 0 0 0,0 0 0 0 0,0 0 1 0 0,0 0-1 0 0,0 1 0 0 0,0-1 0 0 0,0 0 0 0 0,1 1 0 0 0,-1-1 0 0 0,1 0 0 0 0,0 1 1 0 0,-1-1-1 0 0,1 0 0 0 0,0 1 0 0 0,0-1 0 0 0,1 2 4 0 0,0-3-2 0 0,-1 0 1 0 0,1 0-1 0 0,0 0 0 0 0,0-1 1 0 0,0 1-1 0 0,0 0 1 0 0,0 0-1 0 0,0-1 0 0 0,0 1 1 0 0,0 0-1 0 0,0-1 0 0 0,0 1 1 0 0,0-1-1 0 0,0 1 0 0 0,0-1 1 0 0,1 0-1 0 0,-1 1 1 0 0,0-1-1 0 0,0 0 0 0 0,0 0 1 0 0,1 0-1 0 0,-1 0 0 0 0,0 0 1 0 0,0 0 1 0 0,32-2 7 0 0,320-58 125 0 0,-246 47-127 0 0,97 0-5 0 0,-137 10-17 0 0,21-5-113 0 0,61-15 130 0 0,-19 3-1093 0 0,-65 10-2077 0 0,-55 9 2058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44.411"/>
    </inkml:context>
    <inkml:brush xml:id="br0">
      <inkml:brushProperty name="width" value="0.2" units="cm"/>
      <inkml:brushProperty name="height" value="0.2" units="cm"/>
    </inkml:brush>
  </inkml:definitions>
  <inkml:trace contextRef="#ctx0" brushRef="#br0">9 117 4105 0 0,'-2'-2'77'0'0,"1"0"1"0"0,0 0-1 0 0,1 1 0 0 0,-1-1 1 0 0,0 0-1 0 0,0 0 0 0 0,1 0 1 0 0,-1 0-1 0 0,1 0 0 0 0,0 0 1 0 0,-1 0-1 0 0,1 0 0 0 0,0 0 1 0 0,0 0-1 0 0,0 0 0 0 0,1 0 1 0 0,-1 0-1 0 0,0 0 1 0 0,1 0-1 0 0,-1 1 0 0 0,1-3-77 0 0,2 1 165 0 0,0-1-1 0 0,0 1 1 0 0,0 0-1 0 0,0 0 1 0 0,0 0-1 0 0,1 0 1 0 0,-1 0-1 0 0,1 1 1 0 0,1-1-165 0 0,9-7-16 0 0,0-1 1 0 0,10-10 15 0 0,-24 20 11 0 0,0 1 18 0 0,0 0 12 0 0,0 0 22 0 0,0 0 38 0 0,0 0 6 0 0,0 0 13 0 0,0 0 48 0 0,0 0 47 0 0,0 0 7 0 0,5 0 241 0 0,-1 1-402 0 0,-1 0 0 0 0,1 0 0 0 0,0 1 0 0 0,-1-1-1 0 0,1 1 1 0 0,-1 0 0 0 0,1 0 0 0 0,-1 0 0 0 0,0 0 0 0 0,0 0 0 0 0,0 1-1 0 0,0-1 1 0 0,0 1 0 0 0,1 2-61 0 0,28 21 164 0 0,-15-17-160 0 0,1-1 0 0 0,0 0-1 0 0,0-1 1 0 0,1-1-1 0 0,0-1 1 0 0,0-1-1 0 0,1 0 1 0 0,10-1-4 0 0,12 1-745 0 0,1-3 0 0 0,-1-1-1 0 0,22-4 746 0 0,38-11-3775 0 0,-68 8 2070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46.259"/>
    </inkml:context>
    <inkml:brush xml:id="br0">
      <inkml:brushProperty name="width" value="0.2" units="cm"/>
      <inkml:brushProperty name="height" value="0.2" units="cm"/>
    </inkml:brush>
  </inkml:definitions>
  <inkml:trace contextRef="#ctx0" brushRef="#br0">438 167 8 0 0,'27'-20'544'0'0,"-2"-1"-1"0"0,0-1 1 0 0,5-9-544 0 0,-11-1 1516 0 0,-17 20 2228 0 0,-3 10-3714 0 0,0 1 0 0 0,0-1 0 0 0,0 1 0 0 0,-1-1 0 0 0,1 1 0 0 0,0 0 0 0 0,-1 0 0 0 0,1-1 0 0 0,0 1 0 0 0,-1 0 0 0 0,0 0 0 0 0,1 1 1 0 0,-1-1-31 0 0,-2-2 70 0 0,2 2-38 0 0,0 0 1 0 0,0 0-1 0 0,0 0 0 0 0,-1 0 0 0 0,1 0 0 0 0,0 0 1 0 0,0 1-1 0 0,0-1 0 0 0,-1 1 0 0 0,1 0 0 0 0,0 0 1 0 0,0 0-1 0 0,-1 0 0 0 0,1 0 0 0 0,0 0 0 0 0,0 0 0 0 0,-1 1 1 0 0,1-1-1 0 0,0 1 0 0 0,-1 0-32 0 0,-6 2 61 0 0,0 0 0 0 0,1 1 0 0 0,-1 0 0 0 0,1 1-61 0 0,4-3 24 0 0,-25 13 97 0 0,-1 0 176 0 0,0 1 0 0 0,1 2 1 0 0,1 1-1 0 0,-22 20-297 0 0,22-14 174 0 0,2 1 0 0 0,1 1 0 0 0,1 2 1 0 0,2 0-1 0 0,1 2 0 0 0,1 0 0 0 0,-2 7-174 0 0,9-13 20 0 0,1 1 1 0 0,2 0-1 0 0,0 1 1 0 0,0 4-21 0 0,8-21 0 0 0,-1 0 1 0 0,2 0 0 0 0,-1 0 0 0 0,1 0-1 0 0,0 0 1 0 0,1 0 0 0 0,1 0-1 0 0,-1 0 1 0 0,2 0 0 0 0,-1 0-1 0 0,1 0 1 0 0,1-1 0 0 0,1 5-1 0 0,-3-11-7 0 0,0-1 0 0 0,1 1 0 0 0,-1-1 1 0 0,1 0-1 0 0,-1 1 0 0 0,1-1 0 0 0,0 0 0 0 0,0 0 1 0 0,0 0-1 0 0,0 0 0 0 0,0-1 0 0 0,0 1 1 0 0,0 0-1 0 0,1-1 0 0 0,-1 0 0 0 0,1 1 1 0 0,0-1 6 0 0,3 1-39 0 0,0 0 0 0 0,0 0 0 0 0,0-1 0 0 0,0 0 0 0 0,0 0 0 0 0,0 0 0 0 0,7-1 39 0 0,5 0-275 0 0,0-2-1 0 0,0 0 1 0 0,1-1 0 0 0,-2-1-1 0 0,3-1 276 0 0,134-44-4145 0 0,-111 31 2692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46.776"/>
    </inkml:context>
    <inkml:brush xml:id="br0">
      <inkml:brushProperty name="width" value="0.2" units="cm"/>
      <inkml:brushProperty name="height" value="0.2" units="cm"/>
    </inkml:brush>
  </inkml:definitions>
  <inkml:trace contextRef="#ctx0" brushRef="#br0">485 61 4481 0 0,'-12'-59'3251'0'0,"11"58"-2471"0"0,1 1-163 0 0,0 0-67 0 0,0 0-27 0 0,0 0-173 0 0,0 0-126 0 0,0 0-66 0 0,-5 0-26 0 0,3 0-133 0 0,-1 0-1 0 0,1 0 0 0 0,0 0 1 0 0,0 0-1 0 0,0 0 0 0 0,-1 1 1 0 0,1-1-1 0 0,0 1 0 0 0,0-1 1 0 0,0 1-1 0 0,0 0 0 0 0,0 0 1 0 0,0 0-1 0 0,0 0 0 0 0,0 0 1 0 0,1 1-1 0 0,-1-1 0 0 0,0 0 1 0 0,0 1-1 0 0,1 0 0 0 0,-1-1 1 0 0,1 1-1 0 0,0 0 0 0 0,-1 0 2 0 0,-77 87-556 0 0,-61 51 556 0 0,96-99-73 0 0,-26 33 73 0 0,58-61-1 0 0,1 1-1 0 0,1 0 1 0 0,0 1 0 0 0,1 0-1 0 0,1 1 1 0 0,0-1 0 0 0,1 2-1 0 0,0 2 2 0 0,6-17-7 0 0,0 1-1 0 0,0 0 0 0 0,1 0 1 0 0,0 1-1 0 0,-1-1 0 0 0,1 0 1 0 0,0 0-1 0 0,1 0 0 0 0,-1 0 1 0 0,0 0-1 0 0,1 0 0 0 0,0 0 1 0 0,0 0 7 0 0,-1-3-6 0 0,0 1 0 0 0,0 0 0 0 0,1 0 1 0 0,-1-1-1 0 0,1 1 0 0 0,-1 0 0 0 0,1-1 1 0 0,-1 1-1 0 0,1 0 0 0 0,-1-1 0 0 0,1 1 1 0 0,-1-1-1 0 0,1 1 0 0 0,0-1 0 0 0,-1 1 1 0 0,1-1-1 0 0,0 0 0 0 0,-1 1 0 0 0,1-1 1 0 0,0 1 5 0 0,0-1-7 0 0,1 0 1 0 0,-1 0-1 0 0,0 0 1 0 0,1 0-1 0 0,-1 0 1 0 0,0 0-1 0 0,0-1 0 0 0,1 1 1 0 0,-1 0-1 0 0,0 0 1 0 0,0-1-1 0 0,1 1 1 0 0,-1-1-1 0 0,0 1 1 0 0,0-1-1 0 0,0 0 1 0 0,0 0 6 0 0,22-14-59 0 0,0-2 1 0 0,-2-1 0 0 0,0 0-1 0 0,17-21 59 0 0,12-10-8 0 0,82-66 23 0 0,-62 55 165 0 0,-70 69 202 0 0,0 0-1 0 0,0 1 0 0 0,-1-1 1 0 0,-1 0-1 0 0,1 1-381 0 0,-1-1 51 0 0,0 0-1 0 0,1 0 1 0 0,0 0-1 0 0,1 0 1 0 0,0 0-1 0 0,1 0 1 0 0,0 0-1 0 0,0-1 1 0 0,1 5-51 0 0,3 21 27 0 0,-4-24-29 0 0,1-1 1 0 0,0 1-1 0 0,1-1 0 0 0,0 0 1 0 0,0 0-1 0 0,1 0 1 0 0,1-1-1 0 0,-1 1 1 0 0,3 2 1 0 0,3 4-128 0 0,1 1 1 0 0,0-2-1 0 0,1 1 1 0 0,5 3 127 0 0,-8-10-285 0 0,-1-1 1 0 0,1 1-1 0 0,0-1 1 0 0,1-1 0 0 0,9 6 284 0 0,-13-9-316 0 0,-1-1 1 0 0,1 1 0 0 0,0-1 0 0 0,0 0-1 0 0,0-1 1 0 0,0 1 0 0 0,0-1-1 0 0,0 0 1 0 0,0-1 0 0 0,1 1 0 0 0,-1-1-1 0 0,1-1 316 0 0,15-2-1288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47.849"/>
    </inkml:context>
    <inkml:brush xml:id="br0">
      <inkml:brushProperty name="width" value="0.2" units="cm"/>
      <inkml:brushProperty name="height" value="0.2" units="cm"/>
    </inkml:brush>
  </inkml:definitions>
  <inkml:trace contextRef="#ctx0" brushRef="#br0">665 193 1400 0 0,'-14'-9'425'0'0,"1"0"-1"0"0,0 0 1 0 0,0-1-1 0 0,1-1 0 0 0,0 0 1 0 0,1 0-1 0 0,0-2-424 0 0,-6-5 296 0 0,0 1-1 0 0,-12-8-295 0 0,23 20 180 0 0,-1 0 0 0 0,0 1-1 0 0,0 0 1 0 0,-1 0-1 0 0,1 0 1 0 0,-1 1 0 0 0,0 0-1 0 0,1 1 1 0 0,-6-1-180 0 0,-14-2 157 0 0,0 1-1 0 0,-1 2 1 0 0,0 0 0 0 0,1 2 0 0 0,-1 1-1 0 0,1 2 1 0 0,-1 0 0 0 0,1 2 0 0 0,-3 2-157 0 0,23-5 62 0 0,0 0 0 0 0,1 0 1 0 0,-1 1-1 0 0,1 0 0 0 0,-1 1 1 0 0,1-1-1 0 0,0 1 0 0 0,1 1 1 0 0,-1-1-1 0 0,1 1 0 0 0,0 0 1 0 0,0 0-1 0 0,-2 2-62 0 0,1 2 42 0 0,0 0 0 0 0,0 0 1 0 0,1 0-1 0 0,0 0 0 0 0,1 1 0 0 0,0 0 0 0 0,1 0 1 0 0,-2 6-43 0 0,-2 18-34 0 0,2 1 1 0 0,1 0 0 0 0,2 0 0 0 0,2 31 33 0 0,0-64-3 0 0,0 28-70 0 0,2 0 1 0 0,1 0-1 0 0,3 11 73 0 0,-5-30-19 0 0,2-1 0 0 0,0 1 0 0 0,0-1 0 0 0,1 1 0 0 0,0-1 0 0 0,1 0 0 0 0,0 0 0 0 0,0-1 0 0 0,1 1 0 0 0,6 6 19 0 0,-10-14 0 0 0,0-1 1 0 0,-1 0-1 0 0,1 1 0 0 0,0-1 1 0 0,0 0-1 0 0,0 0 0 0 0,0 0 1 0 0,1 0-1 0 0,-1-1 1 0 0,0 1-1 0 0,0 0 0 0 0,0-1 1 0 0,1 0-1 0 0,-1 1 0 0 0,0-1 1 0 0,0 0-1 0 0,1 0 0 0 0,-1 0 1 0 0,0-1-1 0 0,1 1 1 0 0,-1 0-1 0 0,0-1 0 0 0,0 1 1 0 0,0-1-1 0 0,1 0 0 0 0,-1 0 1 0 0,2-1-1 0 0,5-2 3 0 0,1-1-1 0 0,-1 0 1 0 0,0-1 0 0 0,0 0 0 0 0,3-3-3 0 0,25-21 8 0 0,-1-2 0 0 0,-1-1 0 0 0,-2-2 0 0 0,4-9-8 0 0,37-38 8 0 0,6-8-1 0 0,-77 86-9 0 0,-1 1 0 0 0,1 0 0 0 0,-1 0 1 0 0,1 0-1 0 0,-1 0 0 0 0,1 0 0 0 0,0 1 0 0 0,0 0 0 0 0,0-1 0 0 0,1 1 1 0 0,2-1 1 0 0,-5 3 6 0 0,-1 0 10 0 0,1 13 51 0 0,-1-10-56 0 0,0-1 0 0 0,1 1-1 0 0,-1-1 1 0 0,0 0-1 0 0,-1 1 1 0 0,1-1 0 0 0,0 1-1 0 0,-1-1 1 0 0,1 2-11 0 0,-16 60 174 0 0,3 1 0 0 0,0 27-174 0 0,10-62 0 0 0,0 0-1 0 0,2 11 1 0 0,1-32-10 0 0,1 1 0 0 0,0 0-1 0 0,0 0 1 0 0,1 0 0 0 0,0 0 0 0 0,1-1 0 0 0,0 1-1 0 0,4 8 11 0 0,-5-15-62 0 0,0 0-1 0 0,0-1 1 0 0,0 1 0 0 0,1 0-1 0 0,-1-1 1 0 0,1 1 0 0 0,0-1-1 0 0,-1 0 1 0 0,1 0-1 0 0,0 0 1 0 0,0 0 0 0 0,0 0-1 0 0,1-1 1 0 0,-1 0-1 0 0,0 1 1 0 0,0-1 0 0 0,1 0-1 0 0,-1 0 1 0 0,1-1-1 0 0,-1 1 1 0 0,4-1 62 0 0,5 1-434 0 0,1-1 0 0 0,-1 0 1 0 0,1 0-1 0 0,-1-2 0 0 0,7-1 434 0 0,2-2-103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47.129"/>
    </inkml:context>
    <inkml:brush xml:id="br0">
      <inkml:brushProperty name="width" value="0.2" units="cm"/>
      <inkml:brushProperty name="height" value="0.2" units="cm"/>
    </inkml:brush>
  </inkml:definitions>
  <inkml:trace contextRef="#ctx0" brushRef="#br0">257 10 10186 0 0,'-3'-2'90'0'0,"0"1"0"0"0,-1-1 0 0 0,1 1 0 0 0,-1 0 1 0 0,1 0-1 0 0,-1 0 0 0 0,1 1 0 0 0,-1-1 0 0 0,1 1 0 0 0,-1 0 0 0 0,0 0 0 0 0,-1 1-90 0 0,3-1 31 0 0,0 0 1 0 0,-1 0-1 0 0,1 1 1 0 0,0-1-1 0 0,0 1 1 0 0,-1 0-1 0 0,1 0 1 0 0,0 0-1 0 0,0 0 0 0 0,0 0 1 0 0,0 0-1 0 0,0 0 1 0 0,0 1-1 0 0,1-1 1 0 0,-1 1-1 0 0,0-1 1 0 0,1 1-1 0 0,-1 0 0 0 0,1-1 1 0 0,-1 2-32 0 0,-7 13 118 0 0,0 2 1 0 0,1-1-1 0 0,1 1 0 0 0,1 0 1 0 0,0 1-1 0 0,2 0 0 0 0,-1 3-118 0 0,-5 43-142 0 0,0 28 142 0 0,9-83-19 0 0,-13 164-550 0 0,-17 143-739 0 0,3-173-315 0 0,11-67-1163 0 0,13-54 1614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47.488"/>
    </inkml:context>
    <inkml:brush xml:id="br0">
      <inkml:brushProperty name="width" value="0.2" units="cm"/>
      <inkml:brushProperty name="height" value="0.2" units="cm"/>
    </inkml:brush>
  </inkml:definitions>
  <inkml:trace contextRef="#ctx0" brushRef="#br0">462 61 9882 0 0,'-2'-6'73'0'0,"0"0"0"0"0,0 1 0 0 0,-1-1 0 0 0,0 1 0 0 0,0-1 0 0 0,-1 1 0 0 0,0 0-73 0 0,3 3 18 0 0,0 1-1 0 0,0 0 0 0 0,0 0 0 0 0,0 0 0 0 0,0 0 0 0 0,0 0 0 0 0,0 0 0 0 0,0 0 0 0 0,-1 0 0 0 0,1 0 0 0 0,0 0 0 0 0,-1 1 0 0 0,1-1 0 0 0,0 1 0 0 0,-1-1 0 0 0,1 1 1 0 0,-1-1-1 0 0,1 1 0 0 0,-1 0 0 0 0,1 0 0 0 0,-1 0 0 0 0,1 0 0 0 0,-1 0 0 0 0,1 0 0 0 0,-1 0 0 0 0,1 0 0 0 0,-1 0 0 0 0,1 1 0 0 0,0-1 0 0 0,-1 1 0 0 0,0-1-17 0 0,-12 8 3 0 0,0-1-1 0 0,1 2 0 0 0,-1 0 0 0 0,2 0 1 0 0,-1 1-1 0 0,1 1 0 0 0,-1 2-2 0 0,-21 23-272 0 0,-18 27 272 0 0,-13 15-62 0 0,44-56 117 0 0,1 0 0 0 0,1 2 0 0 0,1 0 0 0 0,1 0 0 0 0,1 2 0 0 0,-2 7-55 0 0,16-28 52 0 0,0-1 1 0 0,0 0-1 0 0,1 1 0 0 0,0 0 0 0 0,0-1 0 0 0,0 1 0 0 0,1 0 0 0 0,-1 0 0 0 0,1-1 0 0 0,0 1 0 0 0,0 0 1 0 0,1 0-1 0 0,0-1 0 0 0,-1 1 0 0 0,2 0 0 0 0,-1-1 0 0 0,0 1 0 0 0,1 0-52 0 0,1 0 65 0 0,0 0-1 0 0,0 0 0 0 0,0 1 1 0 0,1-2-1 0 0,0 1 0 0 0,-1 0 1 0 0,2-1-1 0 0,-1 0 1 0 0,1 0-1 0 0,-1 0 0 0 0,1 0 1 0 0,0-1-1 0 0,0 0 0 0 0,2 1-64 0 0,16 8 66 0 0,0-1-1 0 0,1-2 0 0 0,0 0 1 0 0,1-1-1 0 0,0-1 0 0 0,0-2 0 0 0,5 0-65 0 0,6 0 40 0 0,0-3 0 0 0,1-1-1 0 0,-1-1 1 0 0,27-4-40 0 0,34-11-1263 0 0,0-5 0 0 0,-1-3-1 0 0,24-13 1264 0 0,-69 22-605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50.463"/>
    </inkml:context>
    <inkml:brush xml:id="br0">
      <inkml:brushProperty name="width" value="0.2" units="cm"/>
      <inkml:brushProperty name="height" value="0.2" units="cm"/>
    </inkml:brush>
  </inkml:definitions>
  <inkml:trace contextRef="#ctx0" brushRef="#br0">890 48 2497 0 0,'1'-3'124'0'0,"0"0"0"0"0,0 0 0 0 0,0 0 0 0 0,0 1 0 0 0,0-1 0 0 0,1 0 0 0 0,-1 1 0 0 0,1-1 0 0 0,0 1 0 0 0,0 0 0 0 0,0-1 0 0 0,0 1 0 0 0,0 0 0 0 0,0 0 0 0 0,0 0 0 0 0,1 0 0 0 0,-1 1 0 0 0,1-1 0 0 0,1 0-124 0 0,-3 2 193 0 0,-1 0 6 0 0,-1 3-165 0 0,-1-1-1 0 0,1 1 1 0 0,-1-1-1 0 0,1 1 1 0 0,-1-1-1 0 0,0 1 1 0 0,0-1-1 0 0,0 0 1 0 0,0 0-1 0 0,-1 0 1 0 0,1 0-1 0 0,-2 0-33 0 0,-5 6 54 0 0,-92 89 146 0 0,-9 0-200 0 0,30-33 216 0 0,-2-3-1 0 0,-2-4 1 0 0,-24 8-216 0 0,-71 29 979 0 0,56-39-334 0 0,100-48-617 0 0,21-6-37 0 0,2-1-11 0 0,0 0 1 0 0,0 0-5 0 0,0 0-5 0 0,0 2-10 0 0,5 4-3 0 0,16 9 31 0 0,1-1 0 0 0,0-1 0 0 0,5 1 11 0 0,-5-3 33 0 0,-7-3 16 0 0,1-2 1 0 0,0 0 0 0 0,0-1 0 0 0,0-1-1 0 0,1 0 1 0 0,-1-1 0 0 0,13 1-50 0 0,30 0 246 0 0,32-3-246 0 0,-77-1 11 0 0,114-3 10 0 0,-37 0-2846 0 0,54 7 2825 0 0,-102 2-893 0 0,-24-2 792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51.009"/>
    </inkml:context>
    <inkml:brush xml:id="br0">
      <inkml:brushProperty name="width" value="0.2" units="cm"/>
      <inkml:brushProperty name="height" value="0.2" units="cm"/>
    </inkml:brush>
  </inkml:definitions>
  <inkml:trace contextRef="#ctx0" brushRef="#br0">0 22 4385 0 0,'3'-2'117'0'0,"1"-1"0"0"0,-1 1 0 0 0,0 0 0 0 0,1 0 0 0 0,-1 1-1 0 0,1-1 1 0 0,0 1 0 0 0,-1-1 0 0 0,1 1 0 0 0,0 0 0 0 0,0 1 0 0 0,0-1 0 0 0,0 1 0 0 0,3-1-117 0 0,12 1 410 0 0,0 0 1 0 0,11 3-411 0 0,-18-2 32 0 0,38 1 299 0 0,11-3-331 0 0,32 2-82 0 0,-26 2-230 0 0,-1 4 1 0 0,0 2-1 0 0,0 3 0 0 0,-1 2 0 0 0,31 14 312 0 0,-22-5-86 0 0,-28-10-227 0 0,16 9 313 0 0,58 27-1761 0 0,-92-39 1037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52.463"/>
    </inkml:context>
    <inkml:brush xml:id="br0">
      <inkml:brushProperty name="width" value="0.2" units="cm"/>
      <inkml:brushProperty name="height" value="0.2" units="cm"/>
    </inkml:brush>
  </inkml:definitions>
  <inkml:trace contextRef="#ctx0" brushRef="#br0">14 113 7490 0 0,'-1'-1'31'0'0,"0"0"0"0"0,0 0 0 0 0,0 0 1 0 0,0 0-1 0 0,0 0 0 0 0,0 0 1 0 0,0 0-1 0 0,0 0 0 0 0,1 0 0 0 0,-1 0 1 0 0,0-1-1 0 0,1 1 0 0 0,-1 0 0 0 0,1-1 1 0 0,-1 1-1 0 0,1 0 0 0 0,0-1 1 0 0,-1 1-1 0 0,1 0 0 0 0,0-1 0 0 0,0 1 1 0 0,0-1-1 0 0,0 1 0 0 0,0 0 0 0 0,1-1 1 0 0,-1 1-1 0 0,0-1 0 0 0,0 1 1 0 0,1 0-1 0 0,-1-1 0 0 0,1 1 0 0 0,0 0 1 0 0,-1 0-1 0 0,1-1 0 0 0,0 1 0 0 0,0 0 1 0 0,-1 0-1 0 0,1 0 0 0 0,0 0 1 0 0,0 0-1 0 0,0 0 0 0 0,0 0 0 0 0,1 0 1 0 0,-1 1-1 0 0,0-1 0 0 0,0 0 0 0 0,0 0 1 0 0,1 1-1 0 0,-1-1 0 0 0,0 1 1 0 0,2-1-32 0 0,73-17-67 0 0,62-7 67 0 0,-83 19-1080 0 0,0 2-1 0 0,0 3 1 0 0,0 2 0 0 0,0 2 0 0 0,51 11 1080 0 0,-80-10-730 0 0,1 0-37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53.443"/>
    </inkml:context>
    <inkml:brush xml:id="br0">
      <inkml:brushProperty name="width" value="0.2" units="cm"/>
      <inkml:brushProperty name="height" value="0.2" units="cm"/>
    </inkml:brush>
  </inkml:definitions>
  <inkml:trace contextRef="#ctx0" brushRef="#br0">1 33 7442 0 0,'0'-1'35'0'0,"0"0"0"0"0,0 0 0 0 0,0 0 0 0 0,1 0 0 0 0,-1 0 0 0 0,0 0 0 0 0,0 0 0 0 0,1 0 0 0 0,-1 0 0 0 0,1 0 0 0 0,-1 0 0 0 0,1 0 0 0 0,-1 1 1 0 0,1-1-1 0 0,0 0 0 0 0,-1 0 0 0 0,1 1 0 0 0,0-1 0 0 0,0 0 0 0 0,-1 1 0 0 0,1-1 0 0 0,0 0 0 0 0,0 1-35 0 0,2-2 62 0 0,0 1 0 0 0,1-1 0 0 0,-1 1 0 0 0,0 0 0 0 0,0 0-1 0 0,1 0 1 0 0,2 0-62 0 0,9 0 88 0 0,-1 0-1 0 0,0 1 0 0 0,6 1-87 0 0,99 7-73 0 0,-59-2-617 0 0,0-3 0 0 0,0-2 0 0 0,24-4 690 0 0,-49-1-110 0 0,21-3 242 0 0,0 4-1 0 0,39 2-131 0 0,-90 1 16 0 0,0 0-1 0 0,0 0 1 0 0,0 1-1 0 0,-1 0 1 0 0,1 0-1 0 0,0 0 1 0 0,-1 1-1 0 0,1 0 1 0 0,-1 0-1 0 0,1 0 0 0 0,-1 0 1 0 0,0 0-1 0 0,0 1 1 0 0,0 0-1 0 0,0 0 1 0 0,-1 0-1 0 0,4 3-15 0 0,-5-2 7 0 0,1-1 0 0 0,-1 1 1 0 0,0 0-1 0 0,0 0 0 0 0,-1 0 0 0 0,1 0 0 0 0,-1 0 0 0 0,1 0 0 0 0,-1 0 1 0 0,-1 0-1 0 0,1 1 0 0 0,-1-1 0 0 0,1 0 0 0 0,-1 0 0 0 0,0 1 0 0 0,-1-1 0 0 0,1 0 1 0 0,-1 0-1 0 0,0 1 0 0 0,0 0-7 0 0,-4 11 9 0 0,1-1 0 0 0,-2 0 0 0 0,0 0 0 0 0,-1-1-1 0 0,-6 12-8 0 0,-49 69 26 0 0,36-56-23 0 0,-31 57 5 0 0,31-50 2 0 0,-22 30-10 0 0,-11 9-12 0 0,22-30-7 0 0,-2-2 0 0 0,-5 1 19 0 0,10-12-36 0 0,-4 11 36 0 0,3-6-10 0 0,26-35 13 0 0,2 0 0 0 0,0 0 0 0 0,0 0 1 0 0,1 1-1 0 0,1 0 0 0 0,0 0 1 0 0,0 0-1 0 0,2 1 0 0 0,-1 1-3 0 0,3-9 2 0 0,0 0 0 0 0,0 0-1 0 0,0 0 1 0 0,1 1 0 0 0,-1-1-1 0 0,2 0 1 0 0,-1 0 0 0 0,1 0 0 0 0,-1 0-1 0 0,2 0 1 0 0,-1 0 0 0 0,1 0-1 0 0,0 0 1 0 0,0 0 0 0 0,0-1-1 0 0,1 1 1 0 0,0-1 0 0 0,0 1 0 0 0,1-1-1 0 0,-1 0 1 0 0,3 2-2 0 0,0-2 9 0 0,-1-1 0 0 0,1 0-1 0 0,0 0 1 0 0,0-1 0 0 0,0 1 0 0 0,0-1 0 0 0,1-1-1 0 0,-1 1 1 0 0,1-1 0 0 0,0 0 0 0 0,0 0 0 0 0,0-1 0 0 0,0 0-1 0 0,6 0-8 0 0,15 0 25 0 0,1-1-1 0 0,-1-1 0 0 0,2-2-24 0 0,-8 1-7 0 0,38-6-21 0 0,0-2-1 0 0,-1-3 0 0 0,22-10 29 0 0,-26 8-55 0 0,144-30-1428 0 0,-147 37-1170 0 0,-37 5 1442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53.878"/>
    </inkml:context>
    <inkml:brush xml:id="br0">
      <inkml:brushProperty name="width" value="0.2" units="cm"/>
      <inkml:brushProperty name="height" value="0.2" units="cm"/>
    </inkml:brush>
  </inkml:definitions>
  <inkml:trace contextRef="#ctx0" brushRef="#br0">0 213 5769 0 0,'0'0'340'0'0,"0"0"-46"0"0,2-2-5 0 0,1 0-210 0 0,-1 1 0 0 0,1 0-1 0 0,0-1 1 0 0,0 1 0 0 0,0 0 0 0 0,0 0 0 0 0,-1 0-1 0 0,2 1 1 0 0,-1-1 0 0 0,0 1 0 0 0,0-1-1 0 0,2 1-78 0 0,46 1 426 0 0,-24 0-370 0 0,17-2-230 0 0,0-2 1 0 0,-1-3-1 0 0,33-7 174 0 0,126-39-1018 0 0,-200 51 1005 0 0,105-34-2302 0 0,81-39 2315 0 0,-153 59-51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55.076"/>
    </inkml:context>
    <inkml:brush xml:id="br0">
      <inkml:brushProperty name="width" value="0.2" units="cm"/>
      <inkml:brushProperty name="height" value="0.2" units="cm"/>
    </inkml:brush>
  </inkml:definitions>
  <inkml:trace contextRef="#ctx0" brushRef="#br0">734 28 6721 0 0,'2'-3'44'0'0,"0"1"0"0"0,1-1 0 0 0,0 1 0 0 0,-1 0 0 0 0,1 0 0 0 0,0 0 0 0 0,0 0 0 0 0,0 0 0 0 0,0 1 0 0 0,0-1 0 0 0,1 1 0 0 0,1-1-44 0 0,-4 2 0 0 0,0-1 0 0 0,0 1 1 0 0,0 0-1 0 0,0 0 0 0 0,0 0 0 0 0,0 0 1 0 0,0 0-1 0 0,0 0 0 0 0,0 0 0 0 0,0 0 0 0 0,1 0 1 0 0,-1 1-1 0 0,0-1 0 0 0,0 0 0 0 0,0 1 1 0 0,0-1-1 0 0,0 1 0 0 0,0-1 0 0 0,-1 1 1 0 0,1-1-1 0 0,0 1 0 0 0,0 0 0 0 0,0-1 0 0 0,0 1 1 0 0,-1 0-1 0 0,1 0 0 0 0,0-1 0 0 0,0 1 1 0 0,-1 0-1 0 0,1 0 0 0 0,-1 0 0 0 0,1 0 1 0 0,-1 0-1 0 0,1 0 0 0 0,-1 0 0 0 0,0 0 0 0 0,0 0 1 0 0,1 0-1 0 0,-1 0 0 0 0,0 0 0 0 0,0 0 1 0 0,0 0-1 0 0,0 1 0 0 0,1 7 2 0 0,-1 0 1 0 0,0 0-1 0 0,0 1 0 0 0,-1-1 1 0 0,0 0-1 0 0,-1 0 0 0 0,0 0 1 0 0,0 0-1 0 0,-1 0 0 0 0,0-1 1 0 0,-1 2-3 0 0,-8 16-137 0 0,0-1 0 0 0,-17 24 137 0 0,-77 104-523 0 0,2-4 276 0 0,37-49 175 0 0,-14 10 72 0 0,68-94 5 0 0,-2-1 0 0 0,1 0-1 0 0,-2-1-4 0 0,-21 22 10 0 0,30-29-10 0 0,-1 0 0 0 0,0 0 0 0 0,0-1 0 0 0,0 0-1 0 0,-1 0 1 0 0,0-1 0 0 0,0 0 0 0 0,0 0 0 0 0,-1-1-1 0 0,-8 2 1 0 0,11-4-82 0 0,0 0 0 0 0,0-1-1 0 0,0 1 1 0 0,0-2-1 0 0,-1 1 1 0 0,1-1-1 0 0,0 0 1 0 0,0 0-1 0 0,-1-1 1 0 0,1 0-1 0 0,0-1 1 0 0,0 1-1 0 0,0-1 1 0 0,0-1-1 0 0,-3 0 83 0 0,6 1-10 0 0,0 0 0 0 0,0 0-1 0 0,1 0 1 0 0,-1-1-1 0 0,1 1 1 0 0,0-1-1 0 0,-1 0 1 0 0,1 1 0 0 0,0-2-1 0 0,0 1 1 0 0,1 0-1 0 0,-1-1 1 0 0,1 1 0 0 0,0-1-1 0 0,0 1 1 0 0,0-1-1 0 0,0-1 11 0 0,0-1 28 0 0,0 0-1 0 0,1 0 1 0 0,-1 1-1 0 0,2-1 0 0 0,-1 0 1 0 0,1 0-1 0 0,-1 0 1 0 0,2 0-1 0 0,-1 0 1 0 0,1 0-1 0 0,0 0 0 0 0,0-1-27 0 0,3-11 30 0 0,1 1-1 0 0,1-1 0 0 0,1 1 0 0 0,0 1 0 0 0,4-6-29 0 0,48-79 3 0 0,-29 53 7 0 0,-20 34 152 0 0,1 0 0 0 0,0 0 0 0 0,1 1-1 0 0,1 1 1 0 0,0 0 0 0 0,0 1 0 0 0,1 0 0 0 0,1 1 0 0 0,0 0 0 0 0,0 2-1 0 0,1-1 1 0 0,0 2 0 0 0,0 0 0 0 0,1 1 0 0 0,-1 1 0 0 0,2 0-1 0 0,13-1-161 0 0,-26 5 60 0 0,1 0-1 0 0,-1 1 0 0 0,1-1 1 0 0,-1 1-1 0 0,1 0 1 0 0,-1 1-1 0 0,0 0 0 0 0,1-1 1 0 0,3 2-60 0 0,-7-1 7 0 0,1 0 0 0 0,-1 0 0 0 0,0 1 0 0 0,1-1 0 0 0,-1 0 0 0 0,0 1 0 0 0,0-1 0 0 0,0 1 0 0 0,0 0 0 0 0,0 0 0 0 0,0 0 0 0 0,-1 0 0 0 0,1 0 0 0 0,0 0 0 0 0,-1 0 0 0 0,0 0 0 0 0,1 1 0 0 0,-1-1 0 0 0,0 1 0 0 0,0-1 0 0 0,-1 1-7 0 0,10 30-4 0 0,-1 0 0 0 0,1 20 4 0 0,-3-16-82 0 0,2-1 0 0 0,2 4 82 0 0,-2-12-575 0 0,1 1-1 0 0,1-1 1 0 0,2-1 0 0 0,1 0 0 0 0,1-1 0 0 0,1 0 0 0 0,5 4 575 0 0,-13-21-595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55.407"/>
    </inkml:context>
    <inkml:brush xml:id="br0">
      <inkml:brushProperty name="width" value="0.2" units="cm"/>
      <inkml:brushProperty name="height" value="0.2" units="cm"/>
    </inkml:brush>
  </inkml:definitions>
  <inkml:trace contextRef="#ctx0" brushRef="#br0">173 1 7017 0 0,'-7'12'238'0'0,"1"0"-1"0"0,0 0 0 0 0,1 0 0 0 0,-1 5-237 0 0,-7 17 289 0 0,-2 5-91 0 0,1 1 0 0 0,3 0 1 0 0,1 1-1 0 0,1 0 0 0 0,-1 35-198 0 0,1 37-1108 0 0,6 61 1108 0 0,0-120-1401 0 0,-2 0 0 0 0,-3 0 1 0 0,-2-1-1 0 0,-7 16 1401 0 0,11-42-767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56.010"/>
    </inkml:context>
    <inkml:brush xml:id="br0">
      <inkml:brushProperty name="width" value="0.2" units="cm"/>
      <inkml:brushProperty name="height" value="0.2" units="cm"/>
    </inkml:brush>
  </inkml:definitions>
  <inkml:trace contextRef="#ctx0" brushRef="#br0">17 65 3617 0 0,'-4'-7'1065'0'0,"4"4"-652"0"0,-2 0-1 0 0,1 0 1 0 0,0 1-1 0 0,0-1 0 0 0,-1 1 1 0 0,0-1-1 0 0,1 1 1 0 0,-2-1-413 0 0,9-8 102 0 0,-3 9-150 0 0,0 0-1 0 0,0 1 1 0 0,0 0-1 0 0,0 0 1 0 0,0 0-1 0 0,0 0 1 0 0,0 0-1 0 0,0 0 1 0 0,1 1-1 0 0,-1 0 1 0 0,0-1-1 0 0,0 1 1 0 0,1 1-1 0 0,1-1 49 0 0,18-1-412 0 0,5-4 99 0 0,0 2-1 0 0,0 1 0 0 0,1 1 1 0 0,-1 2-1 0 0,9 1 314 0 0,-32-1-18 0 0,1 0 0 0 0,-1 0 0 0 0,0 1 0 0 0,0-1 0 0 0,0 1 0 0 0,0 0 0 0 0,0 0 0 0 0,0 1 0 0 0,-1 0 0 0 0,1 0 0 0 0,-1 0 0 0 0,1 0 0 0 0,-1 0 0 0 0,0 1 0 0 0,0 0 0 0 0,-1 0 0 0 0,1 0 0 0 0,-1 0 0 0 0,0 1 0 0 0,0-1 0 0 0,0 1 0 0 0,-1 0 0 0 0,0-1-1 0 0,0 1 1 0 0,0 0 0 0 0,0 1 0 0 0,0 0 18 0 0,0 3-93 0 0,-1-1 1 0 0,1 1-1 0 0,-1 0 0 0 0,-1 0 0 0 0,0 0 0 0 0,0-1 0 0 0,0 1 0 0 0,-1 0 0 0 0,-1 0 0 0 0,0-1 0 0 0,0 1 0 0 0,0-1 0 0 0,-1 1 0 0 0,0-1 0 0 0,-1 0 0 0 0,-1 2 93 0 0,-10 17 10 0 0,1 1-1 0 0,1 1 0 0 0,1 0 0 0 0,2 0 0 0 0,1 1 0 0 0,1 1 1 0 0,1 0-1 0 0,0 17-9 0 0,7-45 65 0 0,-1-1 0 0 0,1 1 0 0 0,0-1 0 0 0,0 1 0 0 0,0-1 0 0 0,0 1 0 0 0,1-1 0 0 0,-1 1 0 0 0,1-1 0 0 0,0 0 0 0 0,-1 1 0 0 0,1-1 0 0 0,0 0 0 0 0,0 1 0 0 0,0-1 0 0 0,1 0 0 0 0,-1 0 1 0 0,0 0-1 0 0,1 0 0 0 0,0 0 0 0 0,0 1-65 0 0,2-1 141 0 0,-1 0 1 0 0,1 0 0 0 0,0 0 0 0 0,-1 0 0 0 0,1-1-1 0 0,0 0 1 0 0,0 0 0 0 0,0 0 0 0 0,0 0 0 0 0,0 0-1 0 0,0-1 1 0 0,4 0-142 0 0,49 2 448 0 0,0-3 0 0 0,0-2 0 0 0,45-10-448 0 0,5 1-609 0 0,-67 9 572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48.972"/>
    </inkml:context>
    <inkml:brush xml:id="br0">
      <inkml:brushProperty name="width" value="0.2" units="cm"/>
      <inkml:brushProperty name="height" value="0.2" units="cm"/>
    </inkml:brush>
  </inkml:definitions>
  <inkml:trace contextRef="#ctx0" brushRef="#br0">182 32 4569 0 0,'0'0'288'0'0,"0"0"-221"0"0,0 0-26 0 0,0 0 74 0 0,0 0-41 0 0,0 0-99 0 0,10-1-1544 0 0,-9 1 1575 0 0,-1-1-1 0 0,0 1 1 0 0,0 0 0 0 0,1 0-1 0 0,-1 0 1 0 0,0 0-1 0 0,1 0 1 0 0,-1 0-1 0 0,0 0 1 0 0,1 0-1 0 0,-1 0 1 0 0,0 0-1 0 0,1 0 1 0 0,-1 0 0 0 0,0 0-1 0 0,0 0 1 0 0,1 0-1 0 0,-1 0 1 0 0,0 0-1 0 0,1 1 1 0 0,-1-1-1 0 0,0 0 1 0 0,0 0 0 0 0,1 0-1 0 0,-1 0 1 0 0,0 0-1 0 0,0 1 1 0 0,1-1-1 0 0,-1 0 1 0 0,0 0-1 0 0,0 1 1 0 0,1-1-1 0 0,-1 0-5 0 0,-4 8 111 0 0,0 0-1 0 0,-1 0 0 0 0,0-1 0 0 0,0 0 0 0 0,-1 0 0 0 0,0 0 0 0 0,-6 5-110 0 0,7-8 17 0 0,-1 0 1 0 0,1-1-1 0 0,-1 0 0 0 0,0 0 0 0 0,1 0 0 0 0,-1-1 0 0 0,-1 0 0 0 0,1 0 1 0 0,0 0-1 0 0,0-1 0 0 0,-1 0 0 0 0,1 0 0 0 0,-1-1 0 0 0,1 0 0 0 0,-1 0 0 0 0,1 0 1 0 0,0-1-1 0 0,-1 0 0 0 0,1 0 0 0 0,-2-1-17 0 0,6 1 48 0 0,1 1-1 0 0,0-1 1 0 0,-1 0-1 0 0,1 0 1 0 0,-1 1-1 0 0,1-1 1 0 0,0 0-1 0 0,0 0 1 0 0,0 0-1 0 0,-1 0 1 0 0,1-1 0 0 0,0 1-1 0 0,0 0 1 0 0,1 0-1 0 0,-1-1 1 0 0,0 1-1 0 0,0 0 1 0 0,1-1-1 0 0,-1 1 1 0 0,0-1-1 0 0,1 1 1 0 0,0-1-1 0 0,-1 1 1 0 0,1-1 0 0 0,0 1-1 0 0,0-1 1 0 0,-1 0-1 0 0,1 1 1 0 0,1-1-1 0 0,-1 1 1 0 0,0-1-1 0 0,0 1 1 0 0,1-1-1 0 0,-1 1 1 0 0,0-1 0 0 0,1 1-1 0 0,0-1 1 0 0,-1 1-1 0 0,1-1-47 0 0,1-3-11 0 0,1 0 1 0 0,-1 0-1 0 0,1 0 0 0 0,0 0 1 0 0,0 0-1 0 0,0 1 0 0 0,1-1 0 0 0,0 1 1 0 0,0 0-1 0 0,1-1 11 0 0,-2 3-164 0 0,0 0 0 0 0,1 0 0 0 0,-1 0 0 0 0,1 0 0 0 0,-1 0 0 0 0,1 1 0 0 0,0 0 0 0 0,-1 0 0 0 0,1 0 0 0 0,0 0 0 0 0,2 0 164 0 0,2 1-327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58.746"/>
    </inkml:context>
    <inkml:brush xml:id="br0">
      <inkml:brushProperty name="width" value="0.2" units="cm"/>
      <inkml:brushProperty name="height" value="0.2" units="cm"/>
    </inkml:brush>
  </inkml:definitions>
  <inkml:trace contextRef="#ctx0" brushRef="#br0">0 198 3457 0 0,'2'-4'318'0'0,"-1"0"0"0"0,1 0-1 0 0,0 0 1 0 0,1 1 0 0 0,-1-1 0 0 0,1 0 0 0 0,-1 1 0 0 0,1 0 0 0 0,0-1 0 0 0,0 1 0 0 0,0 0 0 0 0,1 1-1 0 0,-1-1 1 0 0,1 0 0 0 0,1 0-318 0 0,9-4 101 0 0,-1 0 0 0 0,2 1-1 0 0,11-4-100 0 0,26-11 310 0 0,-19 5-320 0 0,1 2 0 0 0,0 0 0 0 0,1 3 0 0 0,1 1 0 0 0,-1 1 0 0 0,1 2 0 0 0,1 2 0 0 0,-1 1 0 0 0,1 2 0 0 0,0 2 0 0 0,0 1 0 0 0,-1 1 0 0 0,6 3 10 0 0,24 9-21 0 0,24 2 24 0 0,109 14 14 0 0,-148-24-74 0 0,6 1-288 0 0,22 6 345 0 0,-75-12-37 0 0,35 9-477 0 0,-37-9 456 0 0,0 0 0 0 0,0 0 0 0 0,1-1 0 0 0,-1 1 0 0 0,0 1 0 0 0,0-1 0 0 0,0 0 0 0 0,0 0-1 0 0,-1 1 1 0 0,1-1 0 0 0,0 1 0 0 0,-1 0 0 0 0,1-1 0 0 0,1 3 58 0 0,-3-3-19 0 0,0 1 0 0 0,0-1 0 0 0,0 1-1 0 0,0-1 1 0 0,-1 1 0 0 0,1-1 0 0 0,0 0 0 0 0,-1 1-1 0 0,1-1 1 0 0,-1 1 0 0 0,1-1 0 0 0,-1 0 0 0 0,1 1-1 0 0,-1-1 1 0 0,0 0 0 0 0,0 0 0 0 0,0 0 0 0 0,-1 1 19 0 0,-17 21 0 0 0,-257 215 716 0 0,92-72-768 0 0,96-85 19 0 0,-77 93 33 0 0,112-114 35 0 0,-3-2 1 0 0,-2-2 0 0 0,-2-3-1 0 0,-34 21-35 0 0,90-71 43 0 0,-1 0 1 0 0,1 1-1 0 0,0 0 0 0 0,0-1 0 0 0,0 2 0 0 0,1-1 1 0 0,0 0-1 0 0,-1 1 0 0 0,1-1 0 0 0,0 1-43 0 0,3-3 25 0 0,-1-1 0 0 0,1 0-1 0 0,0 0 1 0 0,-1 0 0 0 0,1 0 0 0 0,0 0-1 0 0,-1 0 1 0 0,1 1 0 0 0,0-1 0 0 0,0 0-1 0 0,0 0 1 0 0,0 0 0 0 0,0 0-1 0 0,1 1 1 0 0,-1-1 0 0 0,0 0 0 0 0,0 0-1 0 0,1 0 1 0 0,-1 1-25 0 0,1 0 22 0 0,0-1 0 0 0,1 0 0 0 0,-1 1 0 0 0,0-1 0 0 0,0 0 0 0 0,0 0 0 0 0,1 0 0 0 0,-1 0 0 0 0,1 0 0 0 0,-1 0 0 0 0,1 0 0 0 0,-1-1 0 0 0,1 1 0 0 0,-1 0 0 0 0,1-1 0 0 0,0 1 0 0 0,-1-1 0 0 0,1 0-22 0 0,43 9 65 0 0,0-2 0 0 0,1-2 0 0 0,0-2 0 0 0,0-2 0 0 0,4-2-65 0 0,79 3 122 0 0,-48-1 90 0 0,68-9-212 0 0,26 0 74 0 0,52 4-106 0 0,0-1-3314 0 0,-208 5 2886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8:59.197"/>
    </inkml:context>
    <inkml:brush xml:id="br0">
      <inkml:brushProperty name="width" value="0.2" units="cm"/>
      <inkml:brushProperty name="height" value="0.2" units="cm"/>
    </inkml:brush>
  </inkml:definitions>
  <inkml:trace contextRef="#ctx0" brushRef="#br0">10 84 7218 0 0,'-4'-9'333'0'0,"-1"-8"441"0"0,5 16-752 0 0,0 1 0 0 0,1-1-1 0 0,-1 0 1 0 0,1 1 0 0 0,-1-1 0 0 0,1 1-1 0 0,-1-1 1 0 0,1 1 0 0 0,-1-1-1 0 0,1 1 1 0 0,-1 0 0 0 0,1-1 0 0 0,-1 1-1 0 0,1 0 1 0 0,0-1 0 0 0,-1 1 0 0 0,1 0-1 0 0,0-1 1 0 0,-1 1 0 0 0,1 0-1 0 0,0 0 1 0 0,-1 0 0 0 0,1 0 0 0 0,0 0-1 0 0,-1 0 1 0 0,1 0 0 0 0,0 0 0 0 0,-1 0-1 0 0,1 0-21 0 0,39-1 312 0 0,-1 1 0 0 0,32 6-312 0 0,21 0-113 0 0,187-3-1775 0 0,1-11-1 0 0,15-15 1889 0 0,-15-5-1950 0 0,-234 24 1644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00.322"/>
    </inkml:context>
    <inkml:brush xml:id="br0">
      <inkml:brushProperty name="width" value="0.2" units="cm"/>
      <inkml:brushProperty name="height" value="0.2" units="cm"/>
    </inkml:brush>
  </inkml:definitions>
  <inkml:trace contextRef="#ctx0" brushRef="#br0">643 132 6937 0 0,'1'-9'163'0'0,"0"1"-1"0"0,0 0 0 0 0,1-1 1 0 0,0 1-1 0 0,2-4-162 0 0,-2 5 91 0 0,0-1 0 0 0,0 0 0 0 0,0 0 0 0 0,-1-1 0 0 0,0-2-91 0 0,-1 9-12 0 0,-1 1 0 0 0,1 0 0 0 0,-1-1 0 0 0,1 1 0 0 0,-1 0 0 0 0,1 0-1 0 0,-1 0 1 0 0,1-1 0 0 0,-1 1 0 0 0,0 0 0 0 0,0 0 0 0 0,0 0 0 0 0,1 0-1 0 0,-1 0 1 0 0,0 0 0 0 0,0 0 0 0 0,-1 1 0 0 0,1-1 0 0 0,0 0 0 0 0,0 0-1 0 0,0 1 1 0 0,0-1 0 0 0,-1 1 0 0 0,1-1 0 0 0,0 1 0 0 0,0 0 0 0 0,-1-1 0 0 0,1 1-1 0 0,0 0 1 0 0,-1 0 0 0 0,1 0 0 0 0,0 0 0 0 0,-1 0 0 0 0,1 0 12 0 0,-11-1-194 0 0,1 1 0 0 0,-1 0 0 0 0,-8 2 194 0 0,15-1-6 0 0,-45 4 74 0 0,1 2-1 0 0,-38 11-67 0 0,61-11 225 0 0,1 1 0 0 0,0 1 0 0 0,1 1 0 0 0,0 2 0 0 0,1 0 0 0 0,-2 3-225 0 0,9-6 88 0 0,0 2 0 0 0,1 0 0 0 0,1 0 0 0 0,0 1 0 0 0,1 1 0 0 0,0 1 0 0 0,0 0 0 0 0,2 0 1 0 0,0 1-1 0 0,0 0 0 0 0,2 1 0 0 0,0 1 0 0 0,1-1 0 0 0,-6 16-88 0 0,9-19-38 0 0,1 1-1 0 0,0-1 0 0 0,0 1 1 0 0,2 0-1 0 0,-1 1 0 0 0,2-1 1 0 0,0 0-1 0 0,1 1 1 0 0,1 8 38 0 0,-1-17-91 0 0,1 0 0 0 0,0 0 1 0 0,1 0-1 0 0,0 0 1 0 0,-1-1-1 0 0,2 1 0 0 0,-1 0 1 0 0,1-1-1 0 0,0 0 1 0 0,0 1-1 0 0,0-1 0 0 0,1 0 1 0 0,0-1-1 0 0,0 1 1 0 0,0-1-1 0 0,0 0 0 0 0,1 0 1 0 0,-1 0-1 0 0,1 0 1 0 0,0-1-1 0 0,0 0 1 0 0,1 0-1 0 0,4 2 91 0 0,8 2-342 0 0,0 0 0 0 0,0-2 0 0 0,1 0 1 0 0,0-1-1 0 0,0-1 0 0 0,0-1 0 0 0,3 0 342 0 0,22-1-1014 0 0,0-1 0 0 0,25-4 1014 0 0,-28-2-338 0 0,0 0 0 0 0,0-3 0 0 0,-1-2-1 0 0,16-7 339 0 0,154-65 674 0 0,-169 66-424 0 0,-4 0-36 0 0,-1-1 0 0 0,0-3 0 0 0,-2 0 0 0 0,7-8-214 0 0,-28 20 102 0 0,0-2 1 0 0,0 0 0 0 0,-1 0 0 0 0,8-10-103 0 0,-17 16 80 0 0,1 1 0 0 0,-1-1 1 0 0,0 0-1 0 0,0 0 0 0 0,-1 0 1 0 0,1 0-1 0 0,-1 0 0 0 0,0 0 1 0 0,0-1-1 0 0,-1 1 1 0 0,0-1-1 0 0,0 0 0 0 0,0 1 1 0 0,-1-1-1 0 0,1 0-80 0 0,-1 4 100 0 0,0 0-1 0 0,0-1 1 0 0,0 1-1 0 0,0 0 1 0 0,-1-1-1 0 0,1 1 1 0 0,-1 0 0 0 0,1 0-1 0 0,-1-1 1 0 0,-1-1-100 0 0,2 4 22 0 0,-1-1 1 0 0,0 0-1 0 0,1 1 1 0 0,-1-1-1 0 0,0 1 1 0 0,1 0-1 0 0,-1-1 1 0 0,0 1-1 0 0,0-1 1 0 0,0 1-1 0 0,1 0 1 0 0,-1 0-1 0 0,0 0 1 0 0,0-1-1 0 0,0 1 1 0 0,0 0 0 0 0,0 0-1 0 0,1 0 1 0 0,-1 0-1 0 0,0 0 1 0 0,0 0-1 0 0,0 1 1 0 0,0-1-1 0 0,0 0 1 0 0,1 0-1 0 0,-1 1 1 0 0,0-1-1 0 0,0 0 1 0 0,0 1-1 0 0,1-1 1 0 0,-1 1-23 0 0,-27 10 68 0 0,1 1 1 0 0,0 2 0 0 0,1 1 0 0 0,1 1-1 0 0,0 1 1 0 0,1 1 0 0 0,-4 5-69 0 0,-22 23 422 0 0,1 2 0 0 0,-25 34-422 0 0,62-67 61 0 0,-1 1-1 0 0,2 0 1 0 0,0 1-1 0 0,1 0 0 0 0,1 0 1 0 0,1 1-1 0 0,-4 10-60 0 0,11-27 7 0 0,1-1 1 0 0,14-1 1 0 0,-7-1-6 0 0,-1-1 0 0 0,0 0 0 0 0,0 0 0 0 0,0-1 0 0 0,-1 1-1 0 0,1-2 1 0 0,-1 1 0 0 0,3-3-3 0 0,9-6 1 0 0,47-35 16 0 0,0 2 8 0 0,4-8-25 0 0,-60 48 10 0 0,0 1 1 0 0,0 0 0 0 0,0 1 0 0 0,0-1 0 0 0,1 2 0 0 0,0-1 0 0 0,0 1 0 0 0,0 1-11 0 0,-7 1 9 0 0,-1 1 69 0 0,-1 0 18 0 0,2 3 19 0 0,0 0-58 0 0,0 1 1 0 0,0-1-1 0 0,0 1 1 0 0,-1 0-1 0 0,1 0 0 0 0,-1 0 1 0 0,0 0-1 0 0,0 0 1 0 0,-1 0-1 0 0,1 0 0 0 0,-1 0 1 0 0,0 1-58 0 0,-1 59 330 0 0,0-16-268 0 0,2-36-135 0 0,0 0-1 0 0,1-1 0 0 0,1 1 0 0 0,0-1 0 0 0,0 0 0 0 0,1 0 0 0 0,0 0 0 0 0,2 1 74 0 0,-4-6-318 0 0,1-1 0 0 0,0 1 0 0 0,1-1-1 0 0,-1 0 1 0 0,1 0 0 0 0,0 0-1 0 0,0 0 1 0 0,1-1 0 0 0,-1 1 0 0 0,1-1-1 0 0,0-1 1 0 0,0 1 0 0 0,0-1 0 0 0,1 1-1 0 0,4 1 319 0 0,7 1-1409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00.666"/>
    </inkml:context>
    <inkml:brush xml:id="br0">
      <inkml:brushProperty name="width" value="0.2" units="cm"/>
      <inkml:brushProperty name="height" value="0.2" units="cm"/>
    </inkml:brush>
  </inkml:definitions>
  <inkml:trace contextRef="#ctx0" brushRef="#br0">0 0 7578 0 0,'2'5'224'0'0,"0"-1"1"0"0,-1 0 0 0 0,0 1 0 0 0,0-1 0 0 0,0 1 0 0 0,0 1-225 0 0,0-1 143 0 0,5 32 65 0 0,-2 0 0 0 0,-2 1 0 0 0,-1 14-208 0 0,-9 115-219 0 0,4-106 29 0 0,-6 258-796 0 0,12-238-299 0 0,3 1 0 0 0,16 72 1285 0 0,-11-96-753 0 0,-4-29 306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01.086"/>
    </inkml:context>
    <inkml:brush xml:id="br0">
      <inkml:brushProperty name="width" value="0.2" units="cm"/>
      <inkml:brushProperty name="height" value="0.2" units="cm"/>
    </inkml:brush>
  </inkml:definitions>
  <inkml:trace contextRef="#ctx0" brushRef="#br0">605 27 5625 0 0,'-1'-1'73'0'0,"1"-1"1"0"0,0 0-1 0 0,-1 1 0 0 0,1-1 1 0 0,-1 1-1 0 0,1-1 0 0 0,-1 1 0 0 0,0-1 1 0 0,0 1-1 0 0,0-1 0 0 0,0 1 0 0 0,0-1 1 0 0,0 1-1 0 0,-1-1-73 0 0,1 1 30 0 0,1 1 1 0 0,-1-1-1 0 0,0 1 1 0 0,0 0-1 0 0,1-1 1 0 0,-1 1-1 0 0,0 0 1 0 0,0 0 0 0 0,0-1-1 0 0,0 1 1 0 0,1 0-1 0 0,-1 0 1 0 0,0 0-1 0 0,0 0 1 0 0,0 0-1 0 0,0 0 1 0 0,1 0-1 0 0,-1 0 1 0 0,0 1-1 0 0,0-1 1 0 0,0 0-31 0 0,-5 3 62 0 0,1-1 0 0 0,-1 1 1 0 0,1 0-1 0 0,0 1 1 0 0,0-1-1 0 0,0 1 1 0 0,-1 1-63 0 0,1-1-1 0 0,-52 41 65 0 0,-129 108-20 0 0,151-120 40 0 0,1 1 0 0 0,2 2-1 0 0,2 2 1 0 0,1 0 0 0 0,2 2-1 0 0,2 1 1 0 0,1 1 0 0 0,-8 25-84 0 0,29-61 22 0 0,1 0-1 0 0,-1 1 1 0 0,1-1 0 0 0,1 0 0 0 0,-1 1 0 0 0,1-1 0 0 0,0 1-1 0 0,1-1 1 0 0,-1 1 0 0 0,1-1 0 0 0,1 1 0 0 0,-1-1-1 0 0,1 1 1 0 0,0-1 0 0 0,2 5-22 0 0,-1-6 30 0 0,0 1 1 0 0,0-1-1 0 0,1 0 0 0 0,0 0 0 0 0,0 0 1 0 0,0-1-1 0 0,1 1 0 0 0,-1-1 1 0 0,1 0-1 0 0,0 0 0 0 0,0 0 0 0 0,1 0 1 0 0,-1-1-1 0 0,1 0 0 0 0,0 0 0 0 0,-1 0 1 0 0,1 0-1 0 0,2 0-30 0 0,13 6 32 0 0,2-1 1 0 0,-1-1-1 0 0,1-1 0 0 0,0-1 1 0 0,1-1-1 0 0,-1-1 0 0 0,1 0 0 0 0,22-2-32 0 0,30-3-917 0 0,-1-4-1 0 0,7-3 918 0 0,5-1-1660 0 0,-39 6 616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02.049"/>
    </inkml:context>
    <inkml:brush xml:id="br0">
      <inkml:brushProperty name="width" value="0.2" units="cm"/>
      <inkml:brushProperty name="height" value="0.2" units="cm"/>
    </inkml:brush>
  </inkml:definitions>
  <inkml:trace contextRef="#ctx0" brushRef="#br0">110 25 8138 0 0,'-15'-24'681'0'0,"15"24"-561"0"0,0 0-58 0 0,0 0-2 0 0,0 0-18 0 0,15 11 40 0 0,82 90-919 0 0,-81-83 767 0 0,1 0-1 0 0,1-1 0 0 0,0-1 0 0 0,1-1 0 0 0,1 0 0 0 0,0-2 0 0 0,1 0 0 0 0,1-1 0 0 0,0-2 1 0 0,0 0-1 0 0,1-1 0 0 0,0-1 0 0 0,14 2 71 0 0,91 14 88 0 0,-44-9-1047 0 0,72 23 959 0 0,-149-36-230 0 0,-1 1-1 0 0,0-1 1 0 0,0 1 0 0 0,0 0-1 0 0,2 2 231 0 0,-8-5-21 0 0,1 0 0 0 0,0 0 0 0 0,0 1-1 0 0,-1-1 1 0 0,1 1 0 0 0,0-1 0 0 0,0 1 0 0 0,-1-1-1 0 0,1 1 1 0 0,-1-1 0 0 0,1 1 0 0 0,0 0-1 0 0,-1-1 1 0 0,1 1 0 0 0,-1 0 0 0 0,0 0-1 0 0,1-1 1 0 0,-1 1 0 0 0,0 0 0 0 0,1 0 0 0 0,-1-1-1 0 0,0 1 1 0 0,0 0 0 0 0,1 0 0 0 0,-1 0-1 0 0,0 0 1 0 0,0 0 0 0 0,0-1 0 0 0,0 1-1 0 0,0 0 1 0 0,0 0 0 0 0,-1 0 0 0 0,1 0 0 0 0,0-1-1 0 0,0 1 1 0 0,-1 0 0 0 0,1 0 0 0 0,0 0-1 0 0,-1-1 1 0 0,1 1 0 0 0,0 0 0 0 0,-1-1 0 0 0,1 1-1 0 0,-1 0 22 0 0,-20 20 268 0 0,0-2-1 0 0,-1 0 0 0 0,-14 8-267 0 0,-18 16 601 0 0,-162 153 685 0 0,-10 8-1075 0 0,169-157-319 0 0,-2-3 1 0 0,-2-3 0 0 0,-2-2 107 0 0,-8 8-1431 0 0,59-38 1367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02.395"/>
    </inkml:context>
    <inkml:brush xml:id="br0">
      <inkml:brushProperty name="width" value="0.2" units="cm"/>
      <inkml:brushProperty name="height" value="0.2" units="cm"/>
    </inkml:brush>
  </inkml:definitions>
  <inkml:trace contextRef="#ctx0" brushRef="#br0">958 9 7306 0 0,'-6'-2'120'0'0,"0"0"0"0"0,0 1 0 0 0,0 0 0 0 0,-1 0 0 0 0,1 0 0 0 0,0 1 0 0 0,0 0 0 0 0,-2 0-120 0 0,4 0 37 0 0,1 1 1 0 0,-1-1-1 0 0,1 1 0 0 0,-1 0 0 0 0,1 0 0 0 0,0 0 1 0 0,-1 1-1 0 0,1-1 0 0 0,0 1 0 0 0,0 0 1 0 0,0 0-1 0 0,0 0 0 0 0,0 0 0 0 0,1 0 1 0 0,-2 2-38 0 0,-31 34 108 0 0,2 2 1 0 0,-15 25-109 0 0,-36 43-658 0 0,-52 38-1442 0 0,-30 16 2100 0 0,71-71-307 0 0,35-36-424 0 0,-2-2-1 0 0,-29 17 732 0 0,69-54-645 0 0,6 1-175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03.880"/>
    </inkml:context>
    <inkml:brush xml:id="br0">
      <inkml:brushProperty name="width" value="0.2" units="cm"/>
      <inkml:brushProperty name="height" value="0.2" units="cm"/>
    </inkml:brush>
  </inkml:definitions>
  <inkml:trace contextRef="#ctx0" brushRef="#br0">7 85 8346 0 0,'-1'-1'43'0'0,"1"-1"1"0"0,-1 1-1 0 0,0-1 0 0 0,0 1 1 0 0,1-1-1 0 0,-1 0 0 0 0,1 1 1 0 0,0-1-1 0 0,-1 0 1 0 0,1 1-1 0 0,0-1 0 0 0,0 0 1 0 0,0 1-1 0 0,0-1 1 0 0,0 0-1 0 0,0 0 0 0 0,1 1 1 0 0,-1-1-44 0 0,1 1-8 0 0,0 0 0 0 0,0-1 0 0 0,-1 1 1 0 0,1 0-1 0 0,0 0 0 0 0,0 0 0 0 0,0 0 0 0 0,0 0 1 0 0,1 0-1 0 0,-1 0 0 0 0,0 1 0 0 0,0-1 1 0 0,1 0-1 0 0,-1 1 0 0 0,0-1 0 0 0,1 0 0 0 0,-1 1 1 0 0,0 0-1 0 0,1-1 0 0 0,-1 1 0 0 0,1 0 8 0 0,39-7-668 0 0,1 2 0 0 0,0 2 0 0 0,-1 2 1 0 0,22 3 667 0 0,-3-2-349 0 0,345-12 589 0 0,-373 9-158 0 0,24-2 110 0 0,0 3 0 0 0,4 2-192 0 0,-44 1 14 0 0,-1 0 0 0 0,1 1 0 0 0,-1 1 0 0 0,1 0 0 0 0,-1 1 0 0 0,0 0 0 0 0,0 2 0 0 0,-1 0 0 0 0,10 5-14 0 0,-19-8-4 0 0,-1 0 0 0 0,1-1 0 0 0,-1 2-1 0 0,0-1 1 0 0,0 1 0 0 0,0-1 0 0 0,-1 1 0 0 0,1 0 0 0 0,-1 0 0 0 0,0 1 0 0 0,0-1 0 0 0,0 1 0 0 0,-1-1 0 0 0,1 1 0 0 0,-1 1 4 0 0,0 1-3 0 0,0 0 0 0 0,0 0 0 0 0,-1 0 0 0 0,0 0 0 0 0,0 0 0 0 0,-1 0 0 0 0,0 0 0 0 0,0 1 0 0 0,-1-1 0 0 0,0 3 3 0 0,-4 12 3 0 0,-1 1-1 0 0,-1-1 0 0 0,0 0 0 0 0,-2 0 0 0 0,-1-1 0 0 0,-4 7-2 0 0,-22 36 69 0 0,-2-2-1 0 0,-2-1 0 0 0,-4-2 1 0 0,-31 31-69 0 0,-53 65 763 0 0,-8 25-763 0 0,110-145 41 0 0,-21 31-7 0 0,42-58-35 0 0,0 0 0 0 0,1 1 0 0 0,1-1 0 0 0,-1 1 0 0 0,1 0 0 0 0,1-1 0 0 0,-2 6 1 0 0,4-10-1 0 0,-1 0 1 0 0,1-1-1 0 0,0 1 1 0 0,0 0 0 0 0,1 0-1 0 0,-1 0 1 0 0,1 0-1 0 0,0-1 1 0 0,0 1 0 0 0,0 0-1 0 0,0-1 1 0 0,0 1-1 0 0,1 0 1 0 0,0-1-1 0 0,0 0 1 0 0,0 1 0 0 0,0-1-1 0 0,0 0 1 0 0,1 0-1 0 0,-1 0 1 0 0,1 0 0 0 0,0-1-1 0 0,0 1 1 0 0,0-1-1 0 0,0 0 1 0 0,0 0 0 0 0,1 0-1 0 0,-1 0 1 0 0,2 0 0 0 0,6 4 16 0 0,1-1 1 0 0,-1 0 0 0 0,1-1-1 0 0,0-1 1 0 0,1 0 0 0 0,-1-1-1 0 0,1 0 1 0 0,5 0-17 0 0,43-1 300 0 0,1-2 0 0 0,-1-3 0 0 0,19-6-300 0 0,42-2 155 0 0,165-18-244 0 0,-185 18-398 0 0,-1 1-3683 0 0,-84 9 2803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04.286"/>
    </inkml:context>
    <inkml:brush xml:id="br0">
      <inkml:brushProperty name="width" value="0.2" units="cm"/>
      <inkml:brushProperty name="height" value="0.2" units="cm"/>
    </inkml:brush>
  </inkml:definitions>
  <inkml:trace contextRef="#ctx0" brushRef="#br0">0 154 10258 0 0,'0'-1'29'0'0,"1"-1"-1"0"0,-1 1 1 0 0,1-1-1 0 0,0 1 1 0 0,-1-1-1 0 0,1 1 1 0 0,0-1-1 0 0,0 1 1 0 0,0 0-1 0 0,0-1 1 0 0,0 1-1 0 0,0 0 1 0 0,0 0-1 0 0,0-1 1 0 0,0 1 0 0 0,1 0-1 0 0,-1 1 1 0 0,1-1-1 0 0,-1 0 1 0 0,0 0-1 0 0,1 0 1 0 0,-1 1-1 0 0,1-1 1 0 0,0 1-1 0 0,-1-1 1 0 0,1 1-1 0 0,1-1-28 0 0,6 0 21 0 0,0 1 0 0 0,0-1 0 0 0,0 1 0 0 0,9 1-21 0 0,4 0 8 0 0,16 0-802 0 0,0-2 1 0 0,0-1 0 0 0,-1-3 0 0 0,1 0-1 0 0,-1-3 1 0 0,22-8 793 0 0,13-6-956 0 0,1 2 0 0 0,0 4-1 0 0,1 3 1 0 0,40-1 956 0 0,-77 12-54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05.033"/>
    </inkml:context>
    <inkml:brush xml:id="br0">
      <inkml:brushProperty name="width" value="0.2" units="cm"/>
      <inkml:brushProperty name="height" value="0.2" units="cm"/>
    </inkml:brush>
  </inkml:definitions>
  <inkml:trace contextRef="#ctx0" brushRef="#br0">1019 0 6393 0 0,'-4'4'167'0'0,"0"-1"-1"0"0,0 1 0 0 0,0 1 1 0 0,1-1-1 0 0,-1 0 0 0 0,1 1 1 0 0,0 0-1 0 0,0 0 0 0 0,-1 4-166 0 0,-3 4 265 0 0,-190 297 1256 0 0,35-57-2607 0 0,126-197 525 0 0,-2-1 0 0 0,-3-2-1 0 0,-1-2 1 0 0,-13 8 561 0 0,43-48-128 0 0,-1 0-1 0 0,0 0 1 0 0,0-2-1 0 0,-1 1 1 0 0,0-2-1 0 0,-1 0 1 0 0,0-1-1 0 0,-4 1 129 0 0,7-3-95 0 0,0-1 0 0 0,0 0 0 0 0,-1-1 0 0 0,0-1 0 0 0,1 0 0 0 0,-1 0 0 0 0,0-1 0 0 0,0-1 1 0 0,0 0-1 0 0,-10-2 95 0 0,17 1-4 0 0,0 0 0 0 0,0 0 0 0 0,1-1 0 0 0,-1 1 1 0 0,0-1-1 0 0,1-1 0 0 0,-1 1 0 0 0,1-1 1 0 0,-1 0-1 0 0,1 0 0 0 0,0 0 0 0 0,1-1 0 0 0,-1 0 1 0 0,1 0-1 0 0,-1 0 0 0 0,-1-2 4 0 0,2 0 26 0 0,0-1 1 0 0,0 1-1 0 0,0-1 0 0 0,1 0 1 0 0,0 0-1 0 0,0 0 1 0 0,0 0-1 0 0,1 0 0 0 0,0-1 1 0 0,1 1-1 0 0,-1-6-26 0 0,1-15 59 0 0,0 0 0 0 0,2 0 0 0 0,1 1 0 0 0,1-1 1 0 0,2 0-1 0 0,3-10-59 0 0,0-6 5 0 0,-6 28 21 0 0,0 1 0 0 0,2-1 0 0 0,-1 1 0 0 0,2 0 0 0 0,0 0 0 0 0,8-14-26 0 0,-12 27 31 0 0,0 0-1 0 0,0 0 0 0 0,0 1 1 0 0,0-1-1 0 0,1 0 1 0 0,-1 1-1 0 0,1-1 1 0 0,-1 1-1 0 0,1-1 1 0 0,-1 1-1 0 0,1 0 0 0 0,0-1 1 0 0,0 1-1 0 0,0 0 1 0 0,0 0-1 0 0,0 1 1 0 0,0-1-1 0 0,0 0 1 0 0,0 1-1 0 0,0-1 0 0 0,2 0-30 0 0,-1 1 61 0 0,1 1 0 0 0,-1-1 0 0 0,0 0 0 0 0,1 1 0 0 0,-1-1 0 0 0,1 1 0 0 0,-1 0 0 0 0,0 1 0 0 0,0-1 0 0 0,0 0 0 0 0,1 1 0 0 0,1 1-61 0 0,8 6 153 0 0,0 0 1 0 0,-1 1-1 0 0,0 1 0 0 0,0 0 1 0 0,2 4-154 0 0,-8-8 29 0 0,34 35 39 0 0,0-1 0 0 0,3-2 0 0 0,1-2 0 0 0,8 2-68 0 0,70 40 49 0 0,84 59-2017 0 0,-189-127 1828 0 0,0-1-200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5:49.703"/>
    </inkml:context>
    <inkml:brush xml:id="br0">
      <inkml:brushProperty name="width" value="0.2" units="cm"/>
      <inkml:brushProperty name="height" value="0.2" units="cm"/>
    </inkml:brush>
  </inkml:definitions>
  <inkml:trace contextRef="#ctx0" brushRef="#br0">104 66 3977 0 0,'0'-2'119'0'0,"0"-1"-1"0"0,0 1 1 0 0,1 0 0 0 0,-1-1 0 0 0,1 1-1 0 0,-1 0 1 0 0,1-1 0 0 0,0 1 0 0 0,0 0-1 0 0,0 0 1 0 0,0 0 0 0 0,0 0 0 0 0,1 0-1 0 0,-1 0 1 0 0,0 0 0 0 0,1 0 0 0 0,0 0-1 0 0,0 0-118 0 0,3-2 80 0 0,0 0-1 0 0,0 0 1 0 0,1 1 0 0 0,-1-1-1 0 0,6-1-79 0 0,-10 4-69 0 0,-1 1-2 0 0,2 0-154 0 0,-2 0 211 0 0,1 0 1 0 0,-1 0-1 0 0,1 0 0 0 0,0 0 0 0 0,-1 0 1 0 0,1 0-1 0 0,-1 0 0 0 0,1 0 0 0 0,-1 0 0 0 0,1 1 1 0 0,0-1-1 0 0,-1 0 0 0 0,1 0 0 0 0,-1 0 1 0 0,1 1-1 0 0,-1-1 0 0 0,1 0 0 0 0,-1 1 1 0 0,1-1-1 0 0,0 1 14 0 0,0 1 0 0 0,1 1 0 0 0,-1 0 0 0 0,1 0 1 0 0,-1 0-1 0 0,0 0 0 0 0,0 0 0 0 0,-1 0 0 0 0,1 0 1 0 0,0 0-1 0 0,-1 1 0 0 0,0-1 0 0 0,0 0 0 0 0,0 0 1 0 0,0 0-1 0 0,0 1 0 0 0,-1-1 0 0 0,1 0 0 0 0,-1 0 1 0 0,0 0-1 0 0,0 0 0 0 0,-1 3 0 0 0,1 0-56 0 0,1-6 87 0 0,1 1 0 0 0,-1 0 0 0 0,0-1-1 0 0,-1 1 1 0 0,1 0 0 0 0,0-1 0 0 0,0 1 0 0 0,0 0 0 0 0,0-1 0 0 0,0 1 0 0 0,-1 0 0 0 0,1-1 0 0 0,0 1 0 0 0,0 0 0 0 0,-1-1 0 0 0,1 1 0 0 0,-1-1 0 0 0,1 1 0 0 0,0-1 0 0 0,-1 1 0 0 0,1-1 0 0 0,-1 1 0 0 0,1-1 0 0 0,-1 1 0 0 0,0-1 0 0 0,1 0 0 0 0,-1 1-1 0 0,1-1 1 0 0,-1 0-31 0 0,-7 4 16 0 0,1-1 0 0 0,-1 0-1 0 0,0-1 1 0 0,0 1-1 0 0,0-2 1 0 0,0 1 0 0 0,-1-1-1 0 0,1 0 1 0 0,-2-1-16 0 0,4 0 25 0 0,-1 0 0 0 0,1 0 1 0 0,-1 0-1 0 0,1-1 0 0 0,-1 0 1 0 0,1 0-1 0 0,0-1 0 0 0,-1 0 1 0 0,1 0-1 0 0,0-1 0 0 0,0 1 1 0 0,-3-3-26 0 0,8 4 57 0 0,1 1-1 0 0,0 0-3 0 0,0 0-49 0 0,0 0-74 0 0,0-3-70 0 0,0 2 88 0 0,1 0 1 0 0,-1-1-1 0 0,0 1 1 0 0,1 0-1 0 0,-1 0 1 0 0,1-1-1 0 0,0 1 1 0 0,-1 0-1 0 0,1 0 1 0 0,0 0-1 0 0,0 0 1 0 0,0 0-1 0 0,0 0 1 0 0,0 0-1 0 0,0 0 1 0 0,0 0-1 0 0,0 0 1 0 0,0 0-1 0 0,1 1 52 0 0,1-3-179 0 0,1 1 1 0 0,1 0-1 0 0,-1 0 0 0 0,0 1 0 0 0,0-1 0 0 0,3 1 179 0 0,9-3-77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05.856"/>
    </inkml:context>
    <inkml:brush xml:id="br0">
      <inkml:brushProperty name="width" value="0.2" units="cm"/>
      <inkml:brushProperty name="height" value="0.2" units="cm"/>
    </inkml:brush>
  </inkml:definitions>
  <inkml:trace contextRef="#ctx0" brushRef="#br0">841 0 6041 0 0,'-6'15'378'0'0,"0"-1"1"0"0,-2 0-1 0 0,0 0 0 0 0,-6 7-378 0 0,-8 16 441 0 0,-136 282 510 0 0,99-190-1390 0 0,-6-3 0 0 0,-28 34 439 0 0,-175 248-2613 0 0,165-234 639 0 0,73-128 1246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06.524"/>
    </inkml:context>
    <inkml:brush xml:id="br0">
      <inkml:brushProperty name="width" value="0.2" units="cm"/>
      <inkml:brushProperty name="height" value="0.2" units="cm"/>
    </inkml:brush>
  </inkml:definitions>
  <inkml:trace contextRef="#ctx0" brushRef="#br0">39 224 5161 0 0,'19'-23'127'0'0,"1"1"-1"0"0,1 1 1 0 0,1 1-1 0 0,1 1 1 0 0,0 1-1 0 0,1 2 1 0 0,1 0 0 0 0,1 1-1 0 0,0 1 1 0 0,9-1-127 0 0,-16 4 16 0 0,5-1 150 0 0,-23 12-149 0 0,-1 0 0 0 0,1-1 0 0 0,-1 1 0 0 0,1 0 0 0 0,0 0 0 0 0,-1 0 0 0 0,1 0 0 0 0,-1 0 0 0 0,1 0-1 0 0,0 0 1 0 0,-1 0 0 0 0,1 0 0 0 0,0 0 0 0 0,-1 0 0 0 0,1 0 0 0 0,-1 1 0 0 0,1-1 0 0 0,-1 0 0 0 0,1 0 0 0 0,0 1-1 0 0,-1-1 1 0 0,1 0 0 0 0,-1 1 0 0 0,1-1 0 0 0,-1 0 0 0 0,1 1 0 0 0,-1-1 0 0 0,0 1 0 0 0,1-1 0 0 0,-1 1 0 0 0,1-1-1 0 0,-1 1 1 0 0,0-1-17 0 0,1 2 36 0 0,0 0-1 0 0,-1 0 1 0 0,1 0-1 0 0,-1 0 0 0 0,0 0 1 0 0,0 0-1 0 0,0 0 0 0 0,0 0 1 0 0,0 0-1 0 0,0 0 1 0 0,0 1-36 0 0,-2 6 87 0 0,1-1 1 0 0,-1 1 0 0 0,-1-1-1 0 0,0 1 1 0 0,0 0-88 0 0,-39 58 215 0 0,34-53-202 0 0,0 1-1 0 0,-1-2 1 0 0,-8 10-13 0 0,-10 14 18 0 0,1-2 35 0 0,-2-1 0 0 0,-1-1-1 0 0,-22 18-52 0 0,14-18 21 0 0,26-24-16 0 0,0 0 0 0 0,1 1-1 0 0,0 0 1 0 0,-8 11-5 0 0,17-20 16 0 0,0 1 0 0 0,0-1-1 0 0,0 0 1 0 0,0 0 0 0 0,1 0-1 0 0,-1 1 1 0 0,0-1 0 0 0,1 0-1 0 0,-1 1 1 0 0,1-1 0 0 0,-1 1-1 0 0,1-1 1 0 0,-1 1 0 0 0,1-1-1 0 0,0 0 1 0 0,0 1 0 0 0,0-1-1 0 0,0 1 1 0 0,0-1-1 0 0,0 1 1 0 0,0-1 0 0 0,1 1-1 0 0,-1 0-15 0 0,1 0 27 0 0,0-1-1 0 0,0 0 1 0 0,0 0 0 0 0,0 0-1 0 0,1 0 1 0 0,-1 0-1 0 0,0 0 1 0 0,0 0-1 0 0,1 0 1 0 0,-1-1-1 0 0,0 1 1 0 0,1 0-1 0 0,-1-1 1 0 0,1 1-1 0 0,-1-1 1 0 0,1 1-1 0 0,-1-1 1 0 0,2 0-27 0 0,10 2 138 0 0,1-1-1 0 0,-1-1 1 0 0,0 0 0 0 0,13-2-138 0 0,-20 1-24 0 0,344-38 778 0 0,-255 28-724 0 0,121-18-1646 0 0,-178 22 966 0 0,0-1-119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45.556"/>
    </inkml:context>
    <inkml:brush xml:id="br0">
      <inkml:brushProperty name="width" value="0.2" units="cm"/>
      <inkml:brushProperty name="height" value="0.2" units="cm"/>
    </inkml:brush>
  </inkml:definitions>
  <inkml:trace contextRef="#ctx0" brushRef="#br0">0 21 10746 0 0,'0'0'166'0'0,"13"11"122"0"0,0-3-262 0 0,1 0 0 0 0,0-1 1 0 0,1 0-27 0 0,-10-5 5 0 0,-1 0 0 0 0,0-1 1 0 0,1 0-1 0 0,-1 0 1 0 0,1 0-1 0 0,0 0 1 0 0,-1-1-1 0 0,1 0 0 0 0,0 0 1 0 0,-1 0-1 0 0,1 0 1 0 0,1-1-6 0 0,102-23 71 0 0,53-9-220 0 0,-123 27 34 0 0,0 2 0 0 0,0 2 0 0 0,14 1 115 0 0,265 18-117 0 0,-298-16 126 0 0,34 5 31 0 0,-50-5-26 0 0,0 0-1 0 0,0-1 1 0 0,0 1-1 0 0,0 0 1 0 0,0 1 0 0 0,-1-1-1 0 0,1 0 1 0 0,0 1 0 0 0,-1-1-1 0 0,1 1 1 0 0,-1 0-1 0 0,1 0 1 0 0,-1 0 0 0 0,2 3-14 0 0,-3-4 8 0 0,-1 0 0 0 0,1 0 1 0 0,-1 1-1 0 0,1-1 0 0 0,-1 0 1 0 0,1 1-1 0 0,-1-1 0 0 0,0 0 1 0 0,0 1-1 0 0,1-1 0 0 0,-1 0 1 0 0,0 1-1 0 0,0-1 0 0 0,-1 1 1 0 0,1-1-1 0 0,0 0 0 0 0,0 1 1 0 0,-1-1-1 0 0,1 0 0 0 0,0 1 1 0 0,-1-1-1 0 0,0 0 0 0 0,1 0 1 0 0,-1 1-1 0 0,0 0-8 0 0,-25 33 70 0 0,14-21-32 0 0,-21 27-18 0 0,-1-3 0 0 0,-3 0 0 0 0,-1-3 0 0 0,-22 16-20 0 0,-25 23 9 0 0,-20 24-18 0 0,-70 63 14 0 0,57-56-34 0 0,30-23 14 0 0,83-77 10 0 0,0 0 0 0 0,0 0 0 0 0,1 1 0 0 0,0 0-1 0 0,0 0 1 0 0,0 0 0 0 0,1 0 0 0 0,0 0 0 0 0,0 1 0 0 0,0 0 0 0 0,1 0-1 0 0,0-1 1 0 0,1 1 0 0 0,-1 0 0 0 0,1 0 0 0 0,1 1 0 0 0,-1-1 0 0 0,1 0 0 0 0,0 0-1 0 0,1 1 6 0 0,1 5-11 0 0,0 0 0 0 0,0 0-1 0 0,1 0 1 0 0,1 0 0 0 0,0 0-1 0 0,6 10 12 0 0,-7-18 27 0 0,0-1-1 0 0,1 0 0 0 0,-1 0 1 0 0,1 0-1 0 0,0 0 0 0 0,1 0 1 0 0,-1-1-1 0 0,0 1 1 0 0,1-1-1 0 0,0 0 0 0 0,0-1 1 0 0,0 1-1 0 0,0-1 0 0 0,0 0 1 0 0,0 0-1 0 0,0-1 0 0 0,1 1 1 0 0,-1-1-1 0 0,1-1 0 0 0,-1 1 1 0 0,1-1-1 0 0,-1 0-26 0 0,21 1 47 0 0,-1-1-1 0 0,0-1 1 0 0,0-2 0 0 0,4-1-47 0 0,-27 4-2 0 0,109-20-787 0 0,0-4 1 0 0,8-8 788 0 0,-25 12-3204 0 0,-72 16 2119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46.084"/>
    </inkml:context>
    <inkml:brush xml:id="br0">
      <inkml:brushProperty name="width" value="0.2" units="cm"/>
      <inkml:brushProperty name="height" value="0.2" units="cm"/>
    </inkml:brush>
  </inkml:definitions>
  <inkml:trace contextRef="#ctx0" brushRef="#br0">12 109 4305 0 0,'-11'-15'2570'0'0,"11"14"-2520"0"0,0 1 1 0 0,0 0-1 0 0,0 0 0 0 0,0-1 0 0 0,0 1 1 0 0,0 0-1 0 0,0-1 0 0 0,0 1 0 0 0,0 0 1 0 0,0-1-1 0 0,0 1 0 0 0,0 0 0 0 0,0-1 1 0 0,0 1-1 0 0,0 0 0 0 0,0-1 0 0 0,0 1 1 0 0,1 0-1 0 0,-1 0 0 0 0,0-1 0 0 0,0 1 1 0 0,0 0-1 0 0,0 0 0 0 0,1-1 0 0 0,-1 1 1 0 0,0 0-1 0 0,0 0 0 0 0,1-1 0 0 0,-1 1 0 0 0,0 0-50 0 0,3-1 89 0 0,0 0 0 0 0,0 0 0 0 0,1 0 0 0 0,-1 0 0 0 0,0 0 0 0 0,0 1 0 0 0,1 0 0 0 0,1-1-89 0 0,5 0-140 0 0,190-10 232 0 0,5 0-72 0 0,-62-7 11 0 0,1-1-3487 0 0,133 2 3456 0 0,-237 17-480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47.316"/>
    </inkml:context>
    <inkml:brush xml:id="br0">
      <inkml:brushProperty name="width" value="0.2" units="cm"/>
      <inkml:brushProperty name="height" value="0.2" units="cm"/>
    </inkml:brush>
  </inkml:definitions>
  <inkml:trace contextRef="#ctx0" brushRef="#br0">1 56 8010 0 0,'0'0'9'0'0,"0"0"-4"0"0,2-1-35 0 0,3-1 14 0 0,0 1 1 0 0,0-1-1 0 0,1 1 1 0 0,-1 0-1 0 0,0 1 1 0 0,1-1-1 0 0,-1 1 1 0 0,1 0 0 0 0,-1 0-1 0 0,2 1 16 0 0,35-2-4 0 0,-11-4-81 0 0,279-35-2156 0 0,-288 38 1333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48.569"/>
    </inkml:context>
    <inkml:brush xml:id="br0">
      <inkml:brushProperty name="width" value="0.2" units="cm"/>
      <inkml:brushProperty name="height" value="0.2" units="cm"/>
    </inkml:brush>
  </inkml:definitions>
  <inkml:trace contextRef="#ctx0" brushRef="#br0">678 105 5329 0 0,'-2'-5'47'0'0,"-1"1"-1"0"0,1-1 1 0 0,-1 1 0 0 0,0-1-1 0 0,-1 1 1 0 0,1 0-1 0 0,-1 0 1 0 0,0 0-1 0 0,1 1 1 0 0,-2 0 0 0 0,1-1-1 0 0,0 1 1 0 0,-1 1-1 0 0,1-1 1 0 0,-1 0 0 0 0,0 1-1 0 0,0 0 1 0 0,-3-1-47 0 0,-15-3 126 0 0,0 0 0 0 0,0 1-1 0 0,-19-1-125 0 0,-4-1 845 0 0,30 4-449 0 0,0 1-1 0 0,-1 0 1 0 0,0 1 0 0 0,1 1 0 0 0,-1 1 0 0 0,1 0 0 0 0,-1 2 0 0 0,1-1 0 0 0,-10 4-396 0 0,10 2 40 0 0,0 1 0 0 0,1 0 1 0 0,0 2-1 0 0,1-1 0 0 0,0 1 0 0 0,1 1 0 0 0,-1 2-40 0 0,0 1-2 0 0,1 0-1 0 0,1 1 0 0 0,1 0 1 0 0,0 1-1 0 0,1 0 0 0 0,-1 4 3 0 0,-35 76-17 0 0,42-88 12 0 0,0 1 0 0 0,0-1-1 0 0,1 1 1 0 0,0 0 0 0 0,1 0 0 0 0,0 0-1 0 0,1 0 1 0 0,0 0 0 0 0,0 0 0 0 0,1 0-1 0 0,0 1 1 0 0,1-1 0 0 0,2 8 5 0 0,-2-10-3 0 0,1-1 0 0 0,0-1 1 0 0,1 1-1 0 0,0 0 0 0 0,0-1 0 0 0,0 1 1 0 0,1-1-1 0 0,0 0 0 0 0,0 0 1 0 0,1 0-1 0 0,-1-1 0 0 0,1 1 0 0 0,0-1 1 0 0,1-1-1 0 0,-1 1 0 0 0,1-1 0 0 0,0 1 1 0 0,0-2-1 0 0,6 4 3 0 0,4 0-50 0 0,0-1 0 0 0,0 0 0 0 0,1-1 0 0 0,0-1 0 0 0,0-1 0 0 0,0 0 0 0 0,0-1 0 0 0,0-1 0 0 0,0-1 0 0 0,6-1 50 0 0,26-1-752 0 0,-1-4 0 0 0,1-1 1 0 0,0-2 751 0 0,8-3-2041 0 0,0-3 1 0 0,4-4 2040 0 0,-16 4-1260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49.037"/>
    </inkml:context>
    <inkml:brush xml:id="br0">
      <inkml:brushProperty name="width" value="0.2" units="cm"/>
      <inkml:brushProperty name="height" value="0.2" units="cm"/>
    </inkml:brush>
  </inkml:definitions>
  <inkml:trace contextRef="#ctx0" brushRef="#br0">508 189 528 0 0,'15'-23'616'0'0,"-3"6"-3"0"0,-1 0 0 0 0,8-19-613 0 0,-17 32 252 0 0,0-1 1 0 0,0 0 0 0 0,-1 0-1 0 0,1 1 1 0 0,-1-1-1 0 0,0 0 1 0 0,0 0-1 0 0,-1 0 1 0 0,0 0-1 0 0,1-1 1 0 0,-2 1-1 0 0,1 0 1 0 0,0 0-1 0 0,-2-1-252 0 0,2 5 72 0 0,0 0 1 0 0,-1 0-1 0 0,1-1 0 0 0,-1 1 0 0 0,1 0 1 0 0,-1 0-1 0 0,1 0 0 0 0,-1 1 0 0 0,0-1 0 0 0,1 0 1 0 0,-1 0-1 0 0,0 0 0 0 0,0 0 0 0 0,0 1 0 0 0,0-1 1 0 0,0 0-1 0 0,0 1 0 0 0,0-1 0 0 0,0 1 1 0 0,0-1-1 0 0,0 1 0 0 0,0-1 0 0 0,0 1 0 0 0,0 0 1 0 0,0-1-1 0 0,0 1 0 0 0,0 0 0 0 0,-1 0 0 0 0,1 0 1 0 0,0 0-1 0 0,0 0 0 0 0,-1 0-72 0 0,-5 1 144 0 0,0 0 1 0 0,0 0-1 0 0,0 0 1 0 0,0 1-1 0 0,0 0-144 0 0,-6 2 268 0 0,1 0-163 0 0,0 1 1 0 0,0 0-1 0 0,0 1 0 0 0,1 0 0 0 0,0 1 1 0 0,0 0-1 0 0,1 1 0 0 0,-8 7-105 0 0,-16 11 67 0 0,-23 18-10 0 0,-50 51-57 0 0,85-75 12 0 0,1 1 0 0 0,1 1 0 0 0,0 0 0 0 0,2 1 0 0 0,1 2 0 0 0,1-1 0 0 0,-9 20-12 0 0,20-32-17 0 0,0 0 1 0 0,1 0-1 0 0,1 0 1 0 0,-1 5 16 0 0,3-13-32 0 0,0-1 0 0 0,0 1 1 0 0,1 0-1 0 0,0 0 0 0 0,0-1 0 0 0,0 1 1 0 0,0 0-1 0 0,0-1 0 0 0,1 1 0 0 0,-1 0 1 0 0,1-1-1 0 0,0 1 0 0 0,0 0 1 0 0,1-1-1 0 0,-1 1 0 0 0,2 2 32 0 0,-2-5-17 0 0,0 0 1 0 0,0 0-1 0 0,0 0 0 0 0,0 0 1 0 0,0 0-1 0 0,0 0 0 0 0,0 0 1 0 0,0 0-1 0 0,0-1 0 0 0,1 1 0 0 0,-1 0 1 0 0,0-1-1 0 0,1 1 0 0 0,-1-1 1 0 0,0 0-1 0 0,1 1 0 0 0,-1-1 1 0 0,0 0-1 0 0,1 0 0 0 0,0 1 17 0 0,1-2-15 0 0,0 1 1 0 0,0 0-1 0 0,0-1 0 0 0,0 0 1 0 0,0 1-1 0 0,0-1 0 0 0,0 0 0 0 0,0-1 1 0 0,2 0 14 0 0,6-5-1 0 0,1 0 1 0 0,-2 0-1 0 0,1-1 1 0 0,2-4 0 0 0,-9 8-1 0 0,23-21 92 0 0,-2-1 1 0 0,0-1 0 0 0,-2-2 0 0 0,5-10-92 0 0,-1 4 114 0 0,-23 29-88 0 0,33-38 133 0 0,-33 40-142 0 0,-1 0 0 0 0,1 0-1 0 0,0 1 1 0 0,1 0-1 0 0,-1-1 1 0 0,0 2 0 0 0,1-1-1 0 0,0 0 1 0 0,3 0-17 0 0,-6 2 32 0 0,1 1 1 0 0,0 0-1 0 0,0 0 0 0 0,-1 0 1 0 0,1 0-1 0 0,0 0 0 0 0,0 1 1 0 0,-1-1-1 0 0,1 1 0 0 0,0 0 1 0 0,-1 0-1 0 0,1 0 1 0 0,0 0-1 0 0,-1 0 0 0 0,1 0 1 0 0,-1 1-1 0 0,0-1 0 0 0,0 1 1 0 0,1 0-1 0 0,-1 0 1 0 0,0 0-1 0 0,0 0 0 0 0,1 1-32 0 0,5 6 69 0 0,0-1 0 0 0,-1 2 0 0 0,0-1 0 0 0,6 11-69 0 0,6 18 29 0 0,-2 0 0 0 0,-1 2 1 0 0,-2 0-1 0 0,7 31-29 0 0,-3-9-3236 0 0,14 27 3236 0 0,-21-61-2665 0 0,-5-20 1057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49.378"/>
    </inkml:context>
    <inkml:brush xml:id="br0">
      <inkml:brushProperty name="width" value="0.2" units="cm"/>
      <inkml:brushProperty name="height" value="0.2" units="cm"/>
    </inkml:brush>
  </inkml:definitions>
  <inkml:trace contextRef="#ctx0" brushRef="#br0">188 7 8386 0 0,'0'-1'62'0'0,"-1"1"-1"0"0,0-1 1 0 0,0 1 0 0 0,1-1 0 0 0,-1 1 0 0 0,0-1 0 0 0,0 1 0 0 0,0-1-1 0 0,1 1 1 0 0,-1 0 0 0 0,0 0 0 0 0,0-1 0 0 0,0 1 0 0 0,0 0 0 0 0,0 0-1 0 0,0 0 1 0 0,0 0 0 0 0,0 0 0 0 0,1 0 0 0 0,-1 0 0 0 0,0 0 0 0 0,0 1-1 0 0,0-1 1 0 0,0 0 0 0 0,0 0 0 0 0,0 1 0 0 0,0-1 0 0 0,1 0 0 0 0,-1 1-1 0 0,0-1 1 0 0,0 1 0 0 0,1-1 0 0 0,-1 1 0 0 0,0 0 0 0 0,1-1 0 0 0,-1 1-1 0 0,0 0 1 0 0,1-1 0 0 0,-1 1 0 0 0,0 1-62 0 0,-4 4 156 0 0,0 1-1 0 0,1-1 1 0 0,-1 1 0 0 0,-1 4-156 0 0,2-3-267 0 0,-7 13 217 0 0,1 2 0 0 0,1-1 1 0 0,1 1-1 0 0,1 1 0 0 0,-2 15 50 0 0,-8 25-66 0 0,5-18-19 0 0,-4 43 85 0 0,7-42-14 0 0,1 10 8 0 0,3 1 0 0 0,2-1 0 0 0,2 1 0 0 0,3 5 6 0 0,0-36-334 0 0,1-1-1 0 0,1 0 0 0 0,1 0 0 0 0,1 0 1 0 0,1-1-1 0 0,2 1 0 0 0,0-2 0 0 0,5 6 335 0 0,12 26-1009 0 0,-8-31 343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49.731"/>
    </inkml:context>
    <inkml:brush xml:id="br0">
      <inkml:brushProperty name="width" value="0.2" units="cm"/>
      <inkml:brushProperty name="height" value="0.2" units="cm"/>
    </inkml:brush>
  </inkml:definitions>
  <inkml:trace contextRef="#ctx0" brushRef="#br0">555 70 11074 0 0,'9'-24'329'0'0,"-9"21"-296"0"0,1 0 0 0 0,0 0 1 0 0,0 0-1 0 0,1 0 0 0 0,-1 0 1 0 0,0 1-1 0 0,1-1 0 0 0,0 0-33 0 0,-2 3-5 0 0,1-1 0 0 0,-1 1 0 0 0,0 0 0 0 0,1-1 0 0 0,-1 1 0 0 0,0 0 0 0 0,0-1 0 0 0,1 1 0 0 0,-1 0 0 0 0,0-1 0 0 0,0 1 0 0 0,0-1 0 0 0,1 1 0 0 0,-1 0 0 0 0,0-1 0 0 0,0 1 0 0 0,0-1 0 0 0,0 1 0 0 0,0-1 0 0 0,0 1 0 0 0,0-1 0 0 0,0 1-1 0 0,0 0 1 0 0,0-1 0 0 0,0 1 0 0 0,0-1 0 0 0,0 1 0 0 0,-1-1 0 0 0,1 1 0 0 0,0 0 0 0 0,0-1 0 0 0,0 1 0 0 0,0-1 0 0 0,-1 1 0 0 0,1 0 0 0 0,0-1 0 0 0,-1 1 0 0 0,1 0 0 0 0,0-1 0 0 0,-1 1 0 0 0,1 0 0 0 0,0-1 0 0 0,-1 1 0 0 0,1 0 0 0 0,0 0 0 0 0,-1 0 0 0 0,1-1 0 0 0,-1 1 0 0 0,1 0 0 0 0,0 0 0 0 0,-1 0 0 0 0,1 0 0 0 0,-1 0 0 0 0,1 0 0 0 0,-1 0 0 0 0,1 0 0 0 0,-1 0-1 0 0,1 0 1 0 0,0 0 0 0 0,-1 0 0 0 0,1 0 0 0 0,-1 0 5 0 0,-32-1-216 0 0,31 1 196 0 0,-14 2 11 0 0,-1 0-1 0 0,1 1 1 0 0,0 1 0 0 0,0 0 0 0 0,0 2-1 0 0,1-1 1 0 0,0 2 9 0 0,-25 12 223 0 0,1 1-1 0 0,-1 3-222 0 0,18-10 31 0 0,1 1-1 0 0,0 1 0 0 0,2 1 1 0 0,-1 1-1 0 0,2 1 1 0 0,0 0-1 0 0,1 2 1 0 0,1 0-1 0 0,1 0 0 0 0,1 1 1 0 0,-11 22-31 0 0,15-22-8 0 0,0 1 0 0 0,1 0 0 0 0,1 0 1 0 0,1 1-1 0 0,1 0 0 0 0,0 11 8 0 0,5-24 1 0 0,0 0 1 0 0,0 1-1 0 0,1-1 1 0 0,1 0-1 0 0,0 0 1 0 0,0 0-1 0 0,1 1 0 0 0,1-1 1 0 0,-1-1-1 0 0,1 1 1 0 0,1 0-1 0 0,0-1 1 0 0,0 0-1 0 0,1 0 0 0 0,0 0 1 0 0,3 3-2 0 0,0-2 31 0 0,0 1 0 0 0,1-1 0 0 0,0-1 0 0 0,0 1 0 0 0,1-2 0 0 0,1 1 0 0 0,-1-2 0 0 0,1 1 0 0 0,6 2-31 0 0,0-1 61 0 0,1-1-1 0 0,-1-1 1 0 0,1 0-1 0 0,1-2 1 0 0,-1 0-1 0 0,6 0-60 0 0,17 1-257 0 0,0-2-1 0 0,0-2 0 0 0,1-1 0 0 0,-1-3 0 0 0,34-5 258 0 0,-39 3-1053 0 0,-1-2 0 0 0,0-2 0 0 0,1-1 1053 0 0,4-5-1485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50.304"/>
    </inkml:context>
    <inkml:brush xml:id="br0">
      <inkml:brushProperty name="width" value="0.2" units="cm"/>
      <inkml:brushProperty name="height" value="0.2" units="cm"/>
    </inkml:brush>
  </inkml:definitions>
  <inkml:trace contextRef="#ctx0" brushRef="#br0">0 83 5473 0 0,'0'0'339'0'0,"3"2"-106"0"0,8 6-114 0 0,1-1 0 0 0,-1 0 0 0 0,2-1 0 0 0,-1-1 0 0 0,1 1 0 0 0,-1-2 0 0 0,1 0 0 0 0,0 0 0 0 0,1-2 0 0 0,8 2-119 0 0,-4-2 156 0 0,0-1-1 0 0,0-1 1 0 0,0 0 0 0 0,-1-1 0 0 0,1-1 0 0 0,0-1 0 0 0,-1-1 0 0 0,2 0-156 0 0,-9 1 54 0 0,47-13 320 0 0,47-20-374 0 0,24-9-978 0 0,-76 33-285 0 0,-7 3 101 0 0,-24 2 657 0 0,1 4 392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6:01.782"/>
    </inkml:context>
    <inkml:brush xml:id="br0">
      <inkml:brushProperty name="width" value="0.2" units="cm"/>
      <inkml:brushProperty name="height" value="0.2" units="cm"/>
    </inkml:brush>
  </inkml:definitions>
  <inkml:trace contextRef="#ctx0" brushRef="#br0">914 1 1288 0 0,'-12'0'103'0'0,"4"0"454"0"0,-1 0 0 0 0,0 1 0 0 0,0-1-1 0 0,-5 3-556 0 0,11-3 49 0 0,-1 1 0 0 0,1 1-1 0 0,0-1 1 0 0,0 0 0 0 0,0 1-1 0 0,0-1 1 0 0,1 1 0 0 0,-1 0-1 0 0,0 0 1 0 0,1 0 0 0 0,-1 0-1 0 0,1 1 1 0 0,-1-1 0 0 0,1 1-49 0 0,-1 1-73 0 0,-29 34-216 0 0,0-2 0 0 0,-27 22 289 0 0,59-58 0 0 0,-169 147 1188 0 0,-53 26-1188 0 0,166-133 296 0 0,-9 1-296 0 0,42-28 38 0 0,-2-1 1 0 0,1-1 0 0 0,-1-1 0 0 0,-9 2-39 0 0,24-9-17 0 0,-22 5-328 0 0,34-3 256 0 0,1-3 93 0 0,-1 1-1 0 0,0-1 1 0 0,1 0-1 0 0,0 1 1 0 0,0-1 0 0 0,-1-1-1 0 0,1 1 1 0 0,0 0 0 0 0,1-1-1 0 0,-1 1 1 0 0,0-1-1 0 0,0 0 1 0 0,1 0 0 0 0,-1 0-1 0 0,1-1-3 0 0,61 12 190 0 0,-48-10-151 0 0,174 23 718 0 0,-77-12 527 0 0,-1 5-1 0 0,56 18-1283 0 0,-114-17-265 0 0,-1 1-1 0 0,-1 3 0 0 0,-2 2 0 0 0,0 3 1 0 0,-1 1-1 0 0,-2 3 0 0 0,16 15 266 0 0,-57-42-593 0 0,-1-1 0 0 0,1 0 1 0 0,0 0-1 0 0,7 2 593 0 0,-4-2-748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50.630"/>
    </inkml:context>
    <inkml:brush xml:id="br0">
      <inkml:brushProperty name="width" value="0.2" units="cm"/>
      <inkml:brushProperty name="height" value="0.2" units="cm"/>
    </inkml:brush>
  </inkml:definitions>
  <inkml:trace contextRef="#ctx0" brushRef="#br0">0 150 6961 0 0,'0'0'483'0'0,"0"0"-87"0"0,0 0-41 0 0,0 0-78 0 0,0 0-90 0 0,0 0-63 0 0,0 0-78 0 0,3-1-5 0 0,7-3 42 0 0,1 1 1 0 0,-1 0-1 0 0,1 0 1 0 0,0 1-1 0 0,0 1 0 0 0,2-1-83 0 0,41-7 297 0 0,-28 2-237 0 0,289-69 821 0 0,-243 63-1562 0 0,0 2 1 0 0,0 5-1 0 0,35 1 681 0 0,-15 3-3047 0 0,-66 0 1705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51.625"/>
    </inkml:context>
    <inkml:brush xml:id="br0">
      <inkml:brushProperty name="width" value="0.2" units="cm"/>
      <inkml:brushProperty name="height" value="0.2" units="cm"/>
    </inkml:brush>
  </inkml:definitions>
  <inkml:trace contextRef="#ctx0" brushRef="#br0">0 90 7114 0 0,'4'-1'87'0'0,"1"0"1"0"0,-1 0 0 0 0,0 0-1 0 0,1 0 1 0 0,-1 1 0 0 0,0 0-1 0 0,1 0 1 0 0,-1 0 0 0 0,1 0 0 0 0,-1 1-1 0 0,0 0 1 0 0,1 0-88 0 0,55 17 11 0 0,-21-6-60 0 0,-25-9-4 0 0,-1-1-1 0 0,1 0 0 0 0,0-1 1 0 0,-1-1-1 0 0,1 0 0 0 0,0-1 1 0 0,0 0-1 0 0,3-2 54 0 0,27-6-218 0 0,39-13 218 0 0,-10 1 15 0 0,-46 15 78 0 0,221-50-1831 0 0,-214 49 1680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53.100"/>
    </inkml:context>
    <inkml:brush xml:id="br0">
      <inkml:brushProperty name="width" value="0.2" units="cm"/>
      <inkml:brushProperty name="height" value="0.2" units="cm"/>
    </inkml:brush>
  </inkml:definitions>
  <inkml:trace contextRef="#ctx0" brushRef="#br0">54 184 3673 0 0,'-5'-4'210'0'0,"-1"-1"-1"0"0,1 0 1 0 0,-1 0 0 0 0,1-1 0 0 0,1 1-1 0 0,-1-1 1 0 0,1 0 0 0 0,0-1 0 0 0,1 1 0 0 0,-2-4-210 0 0,4 8 54 0 0,1 0 0 0 0,0 0 0 0 0,-1 0 1 0 0,1 0-1 0 0,0 0 0 0 0,0 0 1 0 0,0 0-1 0 0,1 0 0 0 0,-1 0 0 0 0,0 1 1 0 0,1-1-1 0 0,-1 0 0 0 0,1 0 1 0 0,0 0-1 0 0,0 0 0 0 0,-1 0 0 0 0,2-1-54 0 0,1-1 81 0 0,0 0-1 0 0,0 1 1 0 0,0-1-1 0 0,0 1 0 0 0,0-1 1 0 0,1 1-1 0 0,3-3-80 0 0,1 0 73 0 0,1 1-1 0 0,0 0 1 0 0,0 0-1 0 0,1 0 0 0 0,-1 1 1 0 0,10-2-73 0 0,2 1-19 0 0,1 1 0 0 0,0 1 0 0 0,0 1 1 0 0,0 1-1 0 0,0 0 0 0 0,0 2 0 0 0,0 1 0 0 0,0 1 0 0 0,0 0 0 0 0,-1 2 1 0 0,1 1-1 0 0,-1 0 0 0 0,-1 1 0 0 0,1 2 0 0 0,6 4 19 0 0,-18-9-13 0 0,-1 0-1 0 0,0 0 1 0 0,-1 1 0 0 0,1 1-1 0 0,-1-1 1 0 0,0 1-1 0 0,0 1 1 0 0,-1-1-1 0 0,0 1 1 0 0,0 0-1 0 0,0 0 1 0 0,-1 1 0 0 0,0 0-1 0 0,-1-1 1 0 0,1 2-1 0 0,-2-1 1 0 0,1 0-1 0 0,-1 1 1 0 0,0 0 0 0 0,-1 0-1 0 0,0 0 1 0 0,0 0-1 0 0,-1 0 1 0 0,-1 0-1 0 0,1 0 1 0 0,-1 0 0 0 0,-1 8 13 0 0,-1 8-4 0 0,1-14 11 0 0,0 1-1 0 0,0-1 1 0 0,-1 1 0 0 0,0-1 0 0 0,-1 0 0 0 0,-3 7-7 0 0,-4 22 57 0 0,10-33-43 0 0,-1-1 0 0 0,-1 0-1 0 0,1 0 1 0 0,-1 0 0 0 0,0 0 0 0 0,-1 0 0 0 0,1 0 0 0 0,-1 0-14 0 0,-8 13 74 0 0,-1-1 1 0 0,-1 0-1 0 0,0-1 1 0 0,-1 0-1 0 0,-1-1 1 0 0,-6 5-75 0 0,5-7 74 0 0,1 1 0 0 0,1 1 0 0 0,0 1-74 0 0,-19 20 116 0 0,1-4 150 0 0,-2-2 0 0 0,-1-2 0 0 0,-1-1-1 0 0,-9 3-265 0 0,44-30 14 0 0,0-1 1 0 0,0 1-1 0 0,1-1 0 0 0,-1 1 0 0 0,0 0 0 0 0,0-1 1 0 0,0 1-1 0 0,1 0 0 0 0,-1 0 0 0 0,0-1 0 0 0,0 1 0 0 0,1 0 1 0 0,-1 0-1 0 0,1 0 0 0 0,-1 0 0 0 0,1 0 0 0 0,-1 0 0 0 0,1 0 1 0 0,0 0-15 0 0,0 0 25 0 0,0-1 0 0 0,0 0 1 0 0,0 1-1 0 0,0-1 1 0 0,1 1-1 0 0,-1-1 1 0 0,0 1-1 0 0,0-1 0 0 0,1 1 1 0 0,-1-1-1 0 0,0 0 1 0 0,1 1-1 0 0,-1-1 0 0 0,0 1 1 0 0,1-1-1 0 0,-1 0 1 0 0,0 0-1 0 0,1 1 0 0 0,-1-1 1 0 0,1 0-1 0 0,-1 0 1 0 0,1 1-1 0 0,-1-1 0 0 0,1 0 1 0 0,-1 0-1 0 0,1 0-25 0 0,4 2 114 0 0,-1-1-1 0 0,1 0 0 0 0,0-1 0 0 0,0 1 1 0 0,0-1-1 0 0,0 0 0 0 0,1 0-113 0 0,48-6 308 0 0,0-2 0 0 0,28-9-308 0 0,-25 5 46 0 0,0 2-1 0 0,12 2-45 0 0,-44 6-49 0 0,3-1-152 0 0,1 1 1 0 0,-1 1-1 0 0,1 2 0 0 0,0 1 1 0 0,18 4 200 0 0,14 0-5808 0 0,-48-4 3900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54.134"/>
    </inkml:context>
    <inkml:brush xml:id="br0">
      <inkml:brushProperty name="width" value="0.2" units="cm"/>
      <inkml:brushProperty name="height" value="0.2" units="cm"/>
    </inkml:brush>
  </inkml:definitions>
  <inkml:trace contextRef="#ctx0" brushRef="#br0">0 93 160 0 0,'0'0'255'0'0,"0"0"121"0"0,0 0 21 0 0,0 0 26 0 0,0 0 160 0 0,0 0 17 0 0,16-15 4633 0 0,-13 12-5164 0 0,1 1 0 0 0,0 0 0 0 0,0 0 0 0 0,0 0 0 0 0,0 1-1 0 0,0-1 1 0 0,1 1 0 0 0,1 0-69 0 0,4-2 87 0 0,9-3 86 0 0,0 1 0 0 0,1 1 0 0 0,-1 1 0 0 0,1 0-173 0 0,45-8 30 0 0,-16 1-32 0 0,1 3-1 0 0,0 2 1 0 0,39 1 2 0 0,-88 4-1 0 0,26-1-18 0 0,0 2 1 0 0,-1 0-1 0 0,1 2 0 0 0,0 1 0 0 0,21 6 19 0 0,-35-7-14 0 0,0 1 0 0 0,-1 1 1 0 0,1 0-1 0 0,-1 0 0 0 0,0 1 1 0 0,-1 1-1 0 0,1 0 0 0 0,-1 1 1 0 0,-1 0-1 0 0,0 0 0 0 0,0 1 1 0 0,5 7 13 0 0,-11-12 2 0 0,-1 1 0 0 0,0 0 0 0 0,0 0 0 0 0,-1 0 1 0 0,1 0-1 0 0,-1 0 0 0 0,0 0 0 0 0,0 1 0 0 0,-1-1 0 0 0,0 1 1 0 0,0-1-1 0 0,0 1 0 0 0,-1 0 0 0 0,0-1 0 0 0,0 1 1 0 0,0 0-1 0 0,0-1 0 0 0,-1 1 0 0 0,-1 5-2 0 0,-4 13 30 0 0,-1 0-1 0 0,-1 0 1 0 0,0-1 0 0 0,-3 1-30 0 0,0 4 16 0 0,-54 132 121 0 0,-4 20 124 0 0,-20 24-261 0 0,51-118-3414 0 0,35-80 3310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55.301"/>
    </inkml:context>
    <inkml:brush xml:id="br0">
      <inkml:brushProperty name="width" value="0.2" units="cm"/>
      <inkml:brushProperty name="height" value="0.2" units="cm"/>
    </inkml:brush>
  </inkml:definitions>
  <inkml:trace contextRef="#ctx0" brushRef="#br0">0 36 1280 0 0,'16'-4'3152'0'0,"5"-9"-3427"0"0,-15 9 487 0 0,-3 2-181 0 0,1 1-1 0 0,-1-1 1 0 0,1 1 0 0 0,0 0-1 0 0,-1 0 1 0 0,1 0 0 0 0,0 1 0 0 0,0-1-1 0 0,0 1 1 0 0,-1 0 0 0 0,3 0-31 0 0,20-3 481 0 0,-25 3-480 0 0,1 0 0 0 0,-1-1 0 0 0,0 1 0 0 0,0 0 1 0 0,1 0-1 0 0,-1 0 0 0 0,0 0 0 0 0,1 0 0 0 0,-1 0 1 0 0,0 0-1 0 0,1 0 0 0 0,-1 0 0 0 0,0 1 0 0 0,0-1 0 0 0,1 0 1 0 0,-1 1-1 0 0,0-1 0 0 0,0 1 0 0 0,1-1 0 0 0,-1 1 1 0 0,0 0-1 0 0,0 0 0 0 0,1 0-1 0 0,0 2-40 0 0,1 0-1 0 0,-1 0 1 0 0,1 1 0 0 0,-1-1 0 0 0,0 0 0 0 0,2 4 40 0 0,-3-3-9 0 0,1-1 1 0 0,0 1 0 0 0,0-1 0 0 0,0 0-1 0 0,1 0 1 0 0,-1 0 0 0 0,1 0 0 0 0,0 0 8 0 0,48 37 422 0 0,-51-39-359 0 0,0-1 4 0 0,-9 5 88 0 0,9-4-147 0 0,-1-1-1 0 0,1 1 0 0 0,-1-1 0 0 0,0 1 1 0 0,1-1-1 0 0,-1 1 0 0 0,1-1 0 0 0,-1 0 1 0 0,0 1-1 0 0,1-1 0 0 0,-1 0 0 0 0,0 1 1 0 0,1-1-1 0 0,-1 0 0 0 0,0 0 0 0 0,0 0 1 0 0,0 0-8 0 0,-4 1 56 0 0,-16 2 136 0 0,-1-1 0 0 0,1-1 0 0 0,-1-1 0 0 0,-16-3-192 0 0,-1 3 493 0 0,38 0-363 0 0,1 0 0 0 0,0 0 5 0 0,0 0-27 0 0,0-2-126 0 0,0 0 0 0 0,0 1 0 0 0,0-1 0 0 0,0 0 0 0 0,0 1 0 0 0,1-1 0 0 0,-1 0 0 0 0,0 1 0 0 0,1-1 1 0 0,-1 0-1 0 0,1 1 0 0 0,0-1 0 0 0,-1 1 0 0 0,1-1 0 0 0,0 1 0 0 0,0-1 0 0 0,0 1 0 0 0,0-1 0 0 0,1 0 18 0 0,10-15-1399 0 0,-12 16 637 0 0,0 1-158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56.298"/>
    </inkml:context>
    <inkml:brush xml:id="br0">
      <inkml:brushProperty name="width" value="0.2" units="cm"/>
      <inkml:brushProperty name="height" value="0.2" units="cm"/>
    </inkml:brush>
  </inkml:definitions>
  <inkml:trace contextRef="#ctx0" brushRef="#br0">485 24 4537 0 0,'33'-22'1067'0'0,"-32"21"-1002"0"0,-1 1-46 0 0,0 0-14 0 0,0 0 2 0 0,0 0 73 0 0,0 0 28 0 0,0 0 17 0 0,0 0 87 0 0,-23 7 630 0 0,2 0-582 0 0,-1 1 0 0 0,1 1 1 0 0,1 1-1 0 0,0 0 0 0 0,0 2 0 0 0,-10 8-260 0 0,-20 16 125 0 0,-36 37-125 0 0,62-53 6 0 0,2 1 1 0 0,0 2 0 0 0,1 0 0 0 0,1 1 0 0 0,-6 13-7 0 0,3-5 9 0 0,18-27-5 0 0,0 1 0 0 0,0 0 0 0 0,1 1 0 0 0,-1-1 0 0 0,2 1 0 0 0,-1 0 0 0 0,1 0 0 0 0,0 0 0 0 0,0 0 0 0 0,1 0-1 0 0,0 1 1 0 0,0-1 0 0 0,1 1 0 0 0,0 0-4 0 0,1-6 3 0 0,1 0-1 0 0,-1-1 1 0 0,1 1 0 0 0,0 0-1 0 0,0-1 1 0 0,-1 1-1 0 0,1 0 1 0 0,0-1-1 0 0,0 1 1 0 0,0-1 0 0 0,1 0-1 0 0,-1 1 1 0 0,0-1-1 0 0,0 0 1 0 0,1 0-1 0 0,-1 0 1 0 0,1 1 0 0 0,-1-1-1 0 0,1-1 1 0 0,-1 1-1 0 0,2 1-2 0 0,39 16 54 0 0,-38-17-51 0 0,26 9-29 0 0,0-2 1 0 0,25 4 25 0 0,21 5-197 0 0,-49-11 100 0 0,1-1 1 0 0,1-1 96 0 0,24 4-47 0 0,149 37-37 0 0,-151-33-2741 0 0,50 5 2825 0 0,-87-16-804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49:56.640"/>
    </inkml:context>
    <inkml:brush xml:id="br0">
      <inkml:brushProperty name="width" value="0.2" units="cm"/>
      <inkml:brushProperty name="height" value="0.2" units="cm"/>
    </inkml:brush>
  </inkml:definitions>
  <inkml:trace contextRef="#ctx0" brushRef="#br0">597 0 8498 0 0,'-1'1'14'0'0,"0"-1"1"0"0,0 0 0 0 0,-1 1-1 0 0,1-1 1 0 0,0 0 0 0 0,0 1-1 0 0,0-1 1 0 0,0 1-1 0 0,0 0 1 0 0,0-1 0 0 0,0 1-1 0 0,0 0 1 0 0,0 0 0 0 0,0 0-1 0 0,0 0 1 0 0,0-1-1 0 0,0 1 1 0 0,1 0 0 0 0,-1 1-1 0 0,0-1 1 0 0,1 0 0 0 0,-1 0-15 0 0,-17 28-49 0 0,9-13 90 0 0,-1-1 0 0 0,-1 0 0 0 0,-1-1 0 0 0,-2 3-41 0 0,-26 32 184 0 0,-24 39 150 0 0,10-16 51 0 0,4 2 1 0 0,-13 28-386 0 0,18-13-51 0 0,4 2 1 0 0,-20 68 50 0 0,-10 77-3347 0 0,59-189 2140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46.198"/>
    </inkml:context>
    <inkml:brush xml:id="br0">
      <inkml:brushProperty name="width" value="0.2" units="cm"/>
      <inkml:brushProperty name="height" value="0.2" units="cm"/>
    </inkml:brush>
  </inkml:definitions>
  <inkml:trace contextRef="#ctx0" brushRef="#br0">1 70 10738 0 0,'0'0'564'0'0,"0"0"-197"0"0,0 0-135 0 0,0 0-37 0 0,0 0-10 0 0,2-8-90 0 0,0 5-109 0 0,1 0-1 0 0,-1 0 1 0 0,1 0-1 0 0,0 0 1 0 0,-1 0 0 0 0,1 1-1 0 0,1-1 1 0 0,-1 1 0 0 0,0 0-1 0 0,0 0 1 0 0,1 0-1 0 0,-1 1 1 0 0,1-1 0 0 0,0 1-1 0 0,0-1 1 0 0,-1 1 0 0 0,1 1-1 0 0,3-2 15 0 0,22-4-26 0 0,0 0 1 0 0,1 2-1 0 0,0 1 0 0 0,0 1 0 0 0,9 2 26 0 0,154 12 158 0 0,-139-8-85 0 0,435 41-579 0 0,-221-17-4428 0 0,-230-24 3772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46.575"/>
    </inkml:context>
    <inkml:brush xml:id="br0">
      <inkml:brushProperty name="width" value="0.2" units="cm"/>
      <inkml:brushProperty name="height" value="0.2" units="cm"/>
    </inkml:brush>
  </inkml:definitions>
  <inkml:trace contextRef="#ctx0" brushRef="#br0">34 1 10922 0 0,'-1'0'2'0'0,"0"0"-1"0"0,0 0 1 0 0,1 0-1 0 0,-1 0 1 0 0,0 0 0 0 0,0 0-1 0 0,0 0 1 0 0,0 0-1 0 0,0 0 1 0 0,0 0-1 0 0,0 1 1 0 0,0-1-1 0 0,0 0 1 0 0,1 1-1 0 0,-1-1 1 0 0,0 0-1 0 0,0 1 1 0 0,0-1 0 0 0,1 1-1 0 0,-1 0 1 0 0,0-1-1 0 0,0 1 1 0 0,1 0-1 0 0,-1-1 1 0 0,0 1-2 0 0,0 2-15 0 0,0-1 1 0 0,-1 0 0 0 0,1 1-1 0 0,0-1 1 0 0,0 0-1 0 0,1 1 1 0 0,-1-1 0 0 0,0 1-1 0 0,1-1 1 0 0,0 1 14 0 0,-2 12-114 0 0,2-1 0 0 0,0 0-1 0 0,1 10 115 0 0,0-16-10 0 0,14 188-1913 0 0,9-1 1 0 0,12 18 1922 0 0,-16-88-2205 0 0,-14-82 1328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47.462"/>
    </inkml:context>
    <inkml:brush xml:id="br0">
      <inkml:brushProperty name="width" value="0.2" units="cm"/>
      <inkml:brushProperty name="height" value="0.2" units="cm"/>
    </inkml:brush>
  </inkml:definitions>
  <inkml:trace contextRef="#ctx0" brushRef="#br0">0 72 11010 0 0,'6'-5'27'0'0,"-1"1"-1"0"0,1 0 0 0 0,0 0 1 0 0,0 0-1 0 0,1 1 0 0 0,-1 0 1 0 0,1 0-1 0 0,0 0 0 0 0,-1 1 0 0 0,1 0 1 0 0,4-1-27 0 0,18-2-41 0 0,1 1 1 0 0,7 0 40 0 0,-1 1-25 0 0,29-5-115 0 0,0 3 0 0 0,0 2-1 0 0,-1 4 1 0 0,47 7 140 0 0,-106-8 0 0 0,1 1 0 0 0,-1 0 0 0 0,1 1 0 0 0,-1-1 0 0 0,0 1 0 0 0,0 0 0 0 0,1 1 0 0 0,-1-1 0 0 0,-1 1 0 0 0,1 0 0 0 0,0 0 0 0 0,-1 0 0 0 0,1 1 0 0 0,-1 0 0 0 0,0 0 0 0 0,0 0 0 0 0,0 1 0 0 0,1 2-49 0 0,-1-1 0 0 0,0 1-1 0 0,-1 0 1 0 0,1 0 0 0 0,-1 1-1 0 0,-1-1 1 0 0,1 1 0 0 0,-1-1-1 0 0,-1 1 1 0 0,1 0 0 0 0,-1 3 49 0 0,0 8-90 0 0,0-1-1 0 0,-2 0 1 0 0,0 0 0 0 0,-1 0 0 0 0,-1 0-1 0 0,0 0 1 0 0,-1 0 0 0 0,-2-1 0 0 0,1 0 0 0 0,-5 6 90 0 0,-39 77 411 0 0,-37 52-411 0 0,70-124 107 0 0,0 5-20 0 0,1 0-1 0 0,1 1 0 0 0,2 0 0 0 0,-2 14-86 0 0,8-29 5 0 0,6-17-4 0 0,-15 57 4 0 0,14-54-2 0 0,0 0 0 0 0,1 0-1 0 0,-1 1 1 0 0,1-1 0 0 0,0 0-1 0 0,1 0 1 0 0,-1 0 0 0 0,1 1-1 0 0,0-1 1 0 0,1 2-3 0 0,-1-5 16 0 0,0 1 0 0 0,1-1 0 0 0,-1 0 0 0 0,1 1 0 0 0,-1-1-1 0 0,1 0 1 0 0,0 0 0 0 0,-1 0 0 0 0,1 0 0 0 0,0 0 0 0 0,0-1 0 0 0,1 1 0 0 0,-1 0 0 0 0,0-1-1 0 0,0 0 1 0 0,1 1 0 0 0,-1-1 0 0 0,1 0 0 0 0,-1 0 0 0 0,1 0 0 0 0,0-1 0 0 0,-1 1 0 0 0,1-1-1 0 0,0 1 1 0 0,0-1-16 0 0,11 1 113 0 0,0-1-1 0 0,0 0 0 0 0,0-1 0 0 0,9-1-112 0 0,3-1 90 0 0,38-4 145 0 0,36-9-235 0 0,-1-1 28 0 0,15 2-20 0 0,113-17-441 0 0,-165 19-1999 0 0,7-4 2432 0 0,-17 3-3007 0 0,-33 10 1471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6:02.670"/>
    </inkml:context>
    <inkml:brush xml:id="br0">
      <inkml:brushProperty name="width" value="0.2" units="cm"/>
      <inkml:brushProperty name="height" value="0.2" units="cm"/>
    </inkml:brush>
  </inkml:definitions>
  <inkml:trace contextRef="#ctx0" brushRef="#br0">423 18 5993 0 0,'-23'-8'1158'0'0,"19"6"-774"0"0,0 0 0 0 0,1 1 0 0 0,-1 0 0 0 0,0 0 0 0 0,0 0 0 0 0,0 0 0 0 0,-3 0-384 0 0,5 1 41 0 0,1 0-1 0 0,-1 1 0 0 0,1-1 0 0 0,0 0 0 0 0,-1 0 1 0 0,1 1-1 0 0,0-1 0 0 0,-1 1 0 0 0,1 0 1 0 0,0-1-1 0 0,0 1 0 0 0,0 0 0 0 0,-1-1 0 0 0,1 1 1 0 0,0 0-1 0 0,0 0 0 0 0,0 0 0 0 0,0 0 1 0 0,0 0-1 0 0,1 0 0 0 0,-1 1 0 0 0,0-1 1 0 0,0 0-1 0 0,1 0 0 0 0,-1 1-40 0 0,-11 21-60 0 0,2 1 0 0 0,0 0 0 0 0,1 1 0 0 0,-2 16 60 0 0,-19 104-478 0 0,21-91 174 0 0,-2-1-1 0 0,-17 48 305 0 0,10-48-342 0 0,-3-2 0 0 0,-1 0 0 0 0,-3-1 0 0 0,-29 43 342 0 0,46-82-163 0 0,-7 11-1385 0 0,0 0 1 0 0,-10 24 1547 0 0,21-36-91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47.818"/>
    </inkml:context>
    <inkml:brush xml:id="br0">
      <inkml:brushProperty name="width" value="0.2" units="cm"/>
      <inkml:brushProperty name="height" value="0.2" units="cm"/>
    </inkml:brush>
  </inkml:definitions>
  <inkml:trace contextRef="#ctx0" brushRef="#br0">0 70 10442 0 0,'0'-2'224'0'0,"1"0"-1"0"0,-1 0 1 0 0,1-1-1 0 0,-1 1 1 0 0,1 0 0 0 0,0 0-1 0 0,0 0 1 0 0,0 0-1 0 0,0 0 1 0 0,0 0-1 0 0,0 0 1 0 0,0 1 0 0 0,1-1-1 0 0,-1 0 1 0 0,1 1-1 0 0,-1-1-223 0 0,3 0 48 0 0,-1 0 0 0 0,0 1-1 0 0,1-1 1 0 0,0 1 0 0 0,-1 0-1 0 0,1 0 1 0 0,0 0 0 0 0,0 1-1 0 0,0-1-47 0 0,45-5-430 0 0,0 2-1 0 0,0 2 1 0 0,6 2 430 0 0,51-1-1563 0 0,184-9-4526 0 0,-263 9 5985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48.410"/>
    </inkml:context>
    <inkml:brush xml:id="br0">
      <inkml:brushProperty name="width" value="0.2" units="cm"/>
      <inkml:brushProperty name="height" value="0.2" units="cm"/>
    </inkml:brush>
  </inkml:definitions>
  <inkml:trace contextRef="#ctx0" brushRef="#br0">553 74 5113 0 0,'18'-54'4860'0'0,"-18"54"-4820"0"0,0 0-104 0 0,0 0-38 0 0,-2-4-228 0 0,-2 2 269 0 0,1 0-1 0 0,0 0 1 0 0,0 0 0 0 0,-1 1 0 0 0,1 0 0 0 0,-1 0 0 0 0,0 0 0 0 0,1 0 0 0 0,-1 0-1 0 0,0 0 1 0 0,1 1 0 0 0,-1 0 0 0 0,0 0 0 0 0,0 0 0 0 0,1 0 0 0 0,-1 1-1 0 0,0-1 1 0 0,-2 2 61 0 0,-13 1-167 0 0,0 2-1 0 0,1 0 1 0 0,-5 2 167 0 0,-14 7 142 0 0,0 2 1 0 0,1 1 0 0 0,1 2-1 0 0,0 1 1 0 0,2 2 0 0 0,0 1 0 0 0,2 2-1 0 0,-10 10-142 0 0,31-25-13 0 0,1 1-1 0 0,-1-1 1 0 0,2 1 0 0 0,-1 1-1 0 0,2 0 1 0 0,0 0-1 0 0,0 0 1 0 0,1 1-1 0 0,0 0 1 0 0,1 0 0 0 0,1 1-1 0 0,0-1 1 0 0,1 1-1 0 0,1 0 1 0 0,-1 1 13 0 0,3-9-83 0 0,0-1 0 0 0,0 1 0 0 0,0-1 0 0 0,1 1 0 0 0,-1-1 0 0 0,1 0 1 0 0,1 1-1 0 0,-1-1 0 0 0,1 0 0 0 0,0 0 0 0 0,0 0 0 0 0,0 0 0 0 0,1 0 0 0 0,-1 0 0 0 0,1 0 1 0 0,1-1-1 0 0,-1 0 0 0 0,0 0 0 0 0,1 0 0 0 0,0 0 0 0 0,1 1 83 0 0,2 0-173 0 0,0 0-1 0 0,1 0 1 0 0,-1-1 0 0 0,1 1-1 0 0,0-2 1 0 0,0 1 0 0 0,1-1-1 0 0,-1-1 1 0 0,1 1 0 0 0,0-1-1 0 0,-1-1 1 0 0,9 1 173 0 0,23 1-440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48.888"/>
    </inkml:context>
    <inkml:brush xml:id="br0">
      <inkml:brushProperty name="width" value="0.2" units="cm"/>
      <inkml:brushProperty name="height" value="0.2" units="cm"/>
    </inkml:brush>
  </inkml:definitions>
  <inkml:trace contextRef="#ctx0" brushRef="#br0">745 1 6753 0 0,'-11'0'132'0'0,"1"1"0"0"0,0 1-1 0 0,0 0 1 0 0,-1 0-1 0 0,1 1 1 0 0,1 0-1 0 0,-1 1 1 0 0,0 0 0 0 0,-1 1-132 0 0,-22 13 27 0 0,-28 20-27 0 0,30-18 63 0 0,-38 27 21 0 0,2 2-1 0 0,-37 38-83 0 0,52-37 198 0 0,-19 26-198 0 0,61-65 19 0 0,-43 49 212 0 0,-5 14-231 0 0,53-67 16 0 0,0 0-1 0 0,0 1 1 0 0,1 0-1 0 0,-2 6-15 0 0,4-11 5 0 0,1 0 0 0 0,0 1-1 0 0,0-1 1 0 0,0 0-1 0 0,0 0 1 0 0,1 1-1 0 0,-1-1 1 0 0,1 1-1 0 0,0-1 1 0 0,0 0-1 0 0,0 1 1 0 0,1-1 0 0 0,-1 3-5 0 0,1-6 7 0 0,-1 1 0 0 0,1 0 0 0 0,-1-1 1 0 0,0 1-1 0 0,1-1 0 0 0,0 1 0 0 0,-1-1 1 0 0,1 1-1 0 0,-1 0 0 0 0,1-1 1 0 0,0 0-1 0 0,-1 1 0 0 0,1-1 0 0 0,0 1 1 0 0,-1-1-1 0 0,1 0 0 0 0,0 0 0 0 0,0 1 1 0 0,-1-1-1 0 0,1 0 0 0 0,0 0 0 0 0,0 0 1 0 0,-1 0-1 0 0,1 0 0 0 0,0 0 1 0 0,0 0-1 0 0,0 0 0 0 0,-1 0 0 0 0,1 0 1 0 0,0 0-1 0 0,0-1 0 0 0,0 1-7 0 0,25-8 96 0 0,25-21-160 0 0,-1-2 1 0 0,-2-2 0 0 0,-1-2-1 0 0,-2-3 1 0 0,-1-1 0 0 0,21-26 63 0 0,3-11 13 0 0,-56 64 129 0 0,1-2 0 0 0,-2 0 1 0 0,0 0-1 0 0,-1-1 0 0 0,0 0 0 0 0,3-8-142 0 0,-12 22 136 0 0,-1 1-5 0 0,0 0-38 0 0,4 1 317 0 0,-4 0-392 0 0,1-1 1 0 0,0 1 0 0 0,0-1-1 0 0,-1 1 1 0 0,1 0-1 0 0,-1-1 1 0 0,1 1-1 0 0,-1 0 1 0 0,1-1 0 0 0,-1 1-1 0 0,1 0 1 0 0,-1 0-1 0 0,0 0 1 0 0,1 0-1 0 0,-1-1 1 0 0,0 1 0 0 0,0 0-1 0 0,0 0 1 0 0,1 0-1 0 0,-1 0 1 0 0,0 0-1 0 0,0 0 1 0 0,0 0-19 0 0,-4 28 425 0 0,0-8-205 0 0,1 9-124 0 0,2 0 0 0 0,1 0-1 0 0,1 0 1 0 0,1 0 0 0 0,2 2-96 0 0,-1-13-29 0 0,2 0 0 0 0,0 0 1 0 0,1-1-1 0 0,1 0 0 0 0,1 0 0 0 0,0 0 0 0 0,10 14 29 0 0,-10-19-262 0 0,1-1 1 0 0,0 0-1 0 0,0-1 0 0 0,1 0 0 0 0,1 0 0 0 0,0-1 0 0 0,0-1 0 0 0,1 0 0 0 0,0 0 0 0 0,9 4 262 0 0,-15-10-261 0 0,1-1 0 0 0,-1 1 0 0 0,1-1 0 0 0,0 0 0 0 0,-1-1 0 0 0,1 1-1 0 0,0-1 1 0 0,0-1 0 0 0,0 1 0 0 0,7-1 261 0 0,16 0-155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49.243"/>
    </inkml:context>
    <inkml:brush xml:id="br0">
      <inkml:brushProperty name="width" value="0.2" units="cm"/>
      <inkml:brushProperty name="height" value="0.2" units="cm"/>
    </inkml:brush>
  </inkml:definitions>
  <inkml:trace contextRef="#ctx0" brushRef="#br0">119 0 11739 0 0,'-5'3'83'0'0,"-1"0"0"0"0,1 0 1 0 0,0 0-1 0 0,0 1 1 0 0,1-1-1 0 0,-1 1 1 0 0,1 0-1 0 0,0 0 0 0 0,0 1 1 0 0,0 0-1 0 0,0-1 1 0 0,1 1-1 0 0,0 0 1 0 0,0 0-1 0 0,0 1 0 0 0,0-1 1 0 0,1 1-1 0 0,0 1-83 0 0,-5 14-50 0 0,2 1 0 0 0,0 0 1 0 0,1 0-1 0 0,1 7 50 0 0,-1-1 83 0 0,-5 55-227 0 0,4 1 0 0 0,3-1 1 0 0,4 18 143 0 0,9 55-2221 0 0,13 38 2221 0 0,-14-121-858 0 0,25 144-1761 0 0,-21-158 2145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49.585"/>
    </inkml:context>
    <inkml:brush xml:id="br0">
      <inkml:brushProperty name="width" value="0.2" units="cm"/>
      <inkml:brushProperty name="height" value="0.2" units="cm"/>
    </inkml:brush>
  </inkml:definitions>
  <inkml:trace contextRef="#ctx0" brushRef="#br0">442 3 12707 0 0,'-15'-1'602'0'0,"0"0"1"0"0,0 1-1 0 0,0 0 0 0 0,-13 3-602 0 0,20-2 22 0 0,0 1 0 0 0,0 0 0 0 0,0 1 0 0 0,0 0 0 0 0,0 0 0 0 0,1 1 0 0 0,0 0 0 0 0,-1 0 0 0 0,-2 4-22 0 0,-21 16-216 0 0,1 1 1 0 0,2 2-1 0 0,1 1 0 0 0,-4 7 216 0 0,6-6-194 0 0,1 0-1 0 0,-8 16 195 0 0,26-35 8 0 0,0 0-1 0 0,0 1 0 0 0,1 0 0 0 0,0 0 0 0 0,1 0 0 0 0,0 0 1 0 0,1 0-1 0 0,0 1 0 0 0,-1 11-7 0 0,4-16 42 0 0,0 1 0 0 0,1-1 0 0 0,0 0 0 0 0,0 0 0 0 0,1 0 0 0 0,-1 0 0 0 0,2 0 0 0 0,-1 0 0 0 0,1 0 0 0 0,0 0 0 0 0,0-1 0 0 0,1 0 0 0 0,0 1 0 0 0,0-1 0 0 0,0-1 0 0 0,1 1-1 0 0,0-1 1 0 0,0 1 0 0 0,5 3-42 0 0,4 3 65 0 0,0 0 0 0 0,1-2 0 0 0,0 1 0 0 0,1-2 0 0 0,0 0 0 0 0,1-1 0 0 0,7 3-65 0 0,2-2-87 0 0,-1-1-1 0 0,1-1 1 0 0,1-1 0 0 0,-1-1-1 0 0,1-1 1 0 0,0-1-1 0 0,0-2 1 0 0,1-1 87 0 0,3-1-877 0 0,0-2 1 0 0,0-1-1 0 0,0-2 1 0 0,-1 0-1 0 0,0-2 1 0 0,27-12 876 0 0,-7 0-1659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49.926"/>
    </inkml:context>
    <inkml:brush xml:id="br0">
      <inkml:brushProperty name="width" value="0.2" units="cm"/>
      <inkml:brushProperty name="height" value="0.2" units="cm"/>
    </inkml:brush>
  </inkml:definitions>
  <inkml:trace contextRef="#ctx0" brushRef="#br0">1 85 16331 0 0,'1'-3'28'0'0,"0"0"0"0"0,1 0 0 0 0,-1 1-1 0 0,1-1 1 0 0,-1 0 0 0 0,1 1-1 0 0,0-1 1 0 0,0 1 0 0 0,1 0 0 0 0,-1 0-1 0 0,0 0 1 0 0,1 0 0 0 0,-1 0-1 0 0,1 0 1 0 0,-1 1 0 0 0,1-1 0 0 0,0 1-1 0 0,0-1 1 0 0,0 1 0 0 0,0 0-1 0 0,0 0 1 0 0,1 0-28 0 0,11-2-59 0 0,0 0-1 0 0,1 0 1 0 0,-1 2 0 0 0,1 0 59 0 0,-4 0-106 0 0,86-4-3034 0 0,11 4 3140 0 0,-32 2-3784 0 0,0-4-1 0 0,27-6 3785 0 0,-73 4-741 0 0,1 1 578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50.253"/>
    </inkml:context>
    <inkml:brush xml:id="br0">
      <inkml:brushProperty name="width" value="0.2" units="cm"/>
      <inkml:brushProperty name="height" value="0.2" units="cm"/>
    </inkml:brush>
  </inkml:definitions>
  <inkml:trace contextRef="#ctx0" brushRef="#br0">1 74 13195 0 0,'24'-12'408'0'0,"8"5"-136"0"0,4 1 8 0 0,3-1-64 0 0,2 1-96 0 0,8 0-112 0 0,4 1-24 0 0,-1 1-440 0 0,5 0-208 0 0,-5 1 0 0 0,1-3-537 0 0,-5 2 25 0 0,-1 0-424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50.847"/>
    </inkml:context>
    <inkml:brush xml:id="br0">
      <inkml:brushProperty name="width" value="0.2" units="cm"/>
      <inkml:brushProperty name="height" value="0.2" units="cm"/>
    </inkml:brush>
  </inkml:definitions>
  <inkml:trace contextRef="#ctx0" brushRef="#br0">5 227 12835 0 0,'-1'-4'24'0'0,"0"0"1"0"0,0 1-1 0 0,0-1 1 0 0,1 0 0 0 0,0 0-1 0 0,0 0 1 0 0,0 0-1 0 0,0 0 1 0 0,0 1 0 0 0,1-1-1 0 0,0 0 1 0 0,0 0-1 0 0,0 0 1 0 0,0 1-1 0 0,0-1 1 0 0,1 1 0 0 0,-1-1-1 0 0,1 1 1 0 0,0-1-1 0 0,0 1 1 0 0,1 0-1 0 0,-1 0 1 0 0,1 0 0 0 0,-1 0-1 0 0,1 1 1 0 0,0-1-1 0 0,0 1 1 0 0,0-1-1 0 0,0 1 1 0 0,1 0 0 0 0,-1 0-1 0 0,0 1 1 0 0,1-1-1 0 0,0 1 1 0 0,3-2-25 0 0,15-5-125 0 0,71-24-1701 0 0,2 3 1826 0 0,-56 18-480 0 0,-9 3-23 0 0,0 0-1 0 0,1 2 1 0 0,5 1 503 0 0,-20 4-198 0 0,8-2-15 0 0,0 1 1 0 0,1 1-1 0 0,-1 2 0 0 0,24 3 213 0 0,-42-3-9 0 0,0 0-1 0 0,1 1 0 0 0,-1 0 0 0 0,0 0 1 0 0,0 0-1 0 0,0 1 0 0 0,-1 0 0 0 0,1 0 1 0 0,2 3 9 0 0,-4-4 5 0 0,-1 1 0 0 0,0 0 0 0 0,0 0 0 0 0,0 0 0 0 0,0 0 0 0 0,-1 1 0 0 0,1-1 0 0 0,-1 1 0 0 0,0-1 0 0 0,0 1 0 0 0,0 0 0 0 0,-1 0 0 0 0,1 0 0 0 0,-1 0 0 0 0,0 1-5 0 0,2 9 21 0 0,-1 1 0 0 0,0-1 0 0 0,-1 0 0 0 0,-1 1 1 0 0,0-1-1 0 0,-1 1 0 0 0,-1-1 0 0 0,0 0 0 0 0,-1 1 1 0 0,-1-1-1 0 0,0-1 0 0 0,-1 1 0 0 0,-4 9-21 0 0,-13 24 84 0 0,-3 0-1 0 0,-1-2 0 0 0,-8 7-83 0 0,-11 20 87 0 0,-9 16 65 0 0,18-32-4 0 0,2 2 0 0 0,3 2 0 0 0,2 0 0 0 0,2 5-148 0 0,25-62 16 0 0,1 0 0 0 0,0 0 1 0 0,0 1-1 0 0,0-1 0 0 0,1 0 1 0 0,-1 1-1 0 0,1-1 0 0 0,0 0 0 0 0,0 1 1 0 0,0-1-1 0 0,0 1 0 0 0,1-1 1 0 0,-1 0-1 0 0,1 1 0 0 0,0-1 0 0 0,0 2-15 0 0,0-3 32 0 0,1 0 0 0 0,-1 0 1 0 0,1 0-1 0 0,-1 0 1 0 0,1 0-1 0 0,0-1 1 0 0,0 1-1 0 0,0-1 1 0 0,0 1-1 0 0,0-1 1 0 0,0 0-1 0 0,0 1 1 0 0,0-1-1 0 0,1 0 1 0 0,-1 0-1 0 0,0-1 1 0 0,1 1-1 0 0,-1 0 1 0 0,0-1-1 0 0,1 1 1 0 0,-1-1-1 0 0,1 0 1 0 0,0 0-34 0 0,15 1 137 0 0,0 0 1 0 0,0-2-1 0 0,-1 0 1 0 0,1-1 0 0 0,0 0-1 0 0,14-6-137 0 0,27-8-1095 0 0,21-11 1095 0 0,22-7-2456 0 0,-72 25 2344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51.187"/>
    </inkml:context>
    <inkml:brush xml:id="br0">
      <inkml:brushProperty name="width" value="0.2" units="cm"/>
      <inkml:brushProperty name="height" value="0.2" units="cm"/>
    </inkml:brush>
  </inkml:definitions>
  <inkml:trace contextRef="#ctx0" brushRef="#br0">72 84 12851 0 0,'0'-1'27'0'0,"-1"-5"406"0"0,1-1 0 0 0,1 1-1 0 0,-1-1 1 0 0,1 0 0 0 0,0 1-1 0 0,2-5-432 0 0,-2 9-2 0 0,0 0-1 0 0,-1 1 1 0 0,1-1-1 0 0,1 0 1 0 0,-1 0-1 0 0,0 1 1 0 0,0-1 0 0 0,1 0-1 0 0,-1 1 1 0 0,1-1-1 0 0,-1 1 1 0 0,1 0-1 0 0,-1 0 1 0 0,1-1-1 0 0,0 1 1 0 0,0 0 0 0 0,0 0-1 0 0,-1 1 1 0 0,1-1-1 0 0,0 0 1 0 0,0 1-1 0 0,0-1 1 0 0,1 1 2 0 0,2-1-293 0 0,1 0 0 0 0,0 1 0 0 0,-1-1-1 0 0,1 1 1 0 0,0 1 0 0 0,0-1 0 0 0,-1 1 0 0 0,3 1 293 0 0,-6-2-137 0 0,0 1 0 0 0,0-1 1 0 0,0 1-1 0 0,0 0 0 0 0,0-1 1 0 0,0 1-1 0 0,-1 0 0 0 0,1 0 0 0 0,0 0 1 0 0,-1 1-1 0 0,1-1 0 0 0,0 1 137 0 0,-1-1-54 0 0,-1 0 0 0 0,1 0 0 0 0,-1-1 0 0 0,1 1 0 0 0,-1 0 0 0 0,1 0 0 0 0,-1 0 0 0 0,0 0 0 0 0,1 0-1 0 0,-1 0 1 0 0,0 0 0 0 0,0 0 0 0 0,0 0 0 0 0,1 0 0 0 0,-1 0 0 0 0,0 0 0 0 0,0 0 0 0 0,-1 0 0 0 0,1 0 0 0 0,0 0-1 0 0,0 0 1 0 0,0 0 0 0 0,-1 0 0 0 0,1 1 54 0 0,-2 1-1 0 0,1-1 0 0 0,-1 1 0 0 0,0-1 0 0 0,0 1 0 0 0,0-1 0 0 0,0 1 0 0 0,0-1 0 0 0,0 0 0 0 0,-1 0 0 0 0,1 0 0 0 0,-1-1 0 0 0,1 1 0 0 0,-1 0 0 0 0,0-1 0 0 0,0 0 0 0 0,1 1 0 0 0,-1-1 0 0 0,0 0 0 0 0,0-1 0 0 0,0 1 0 0 0,-2 0 1 0 0,-7 1 169 0 0,-1 0-1 0 0,1 0 1 0 0,-1-1 0 0 0,-7-1-169 0 0,16 1 54 0 0,-1-2 0 0 0,0 1 1 0 0,1 0-1 0 0,-1-1 0 0 0,0 0 1 0 0,1 0-1 0 0,-1-1 0 0 0,1 1 1 0 0,-1-1-1 0 0,-2-1-54 0 0,6 2-63 0 0,0 0 1 0 0,-1 0-1 0 0,1 0 1 0 0,0 0-1 0 0,0 0 1 0 0,0 0-1 0 0,0 0 0 0 0,0 0 1 0 0,0 0-1 0 0,0 0 1 0 0,1-1-1 0 0,-1 1 0 0 0,0 0 1 0 0,1-1-1 0 0,-1 1 1 0 0,1 0-1 0 0,-1-1 1 0 0,1 1-1 0 0,0-1 0 0 0,-1 1 1 0 0,1-1-1 0 0,0 1 1 0 0,0-1-1 0 0,0 1 0 0 0,0-1 1 0 0,0 1-1 0 0,1-1 1 0 0,-1 1-1 0 0,0 0 1 0 0,1-1-1 0 0,-1 1 0 0 0,1-1 1 0 0,-1 1-1 0 0,1 0 1 0 0,0-1 62 0 0,6-13-987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51.635"/>
    </inkml:context>
    <inkml:brush xml:id="br0">
      <inkml:brushProperty name="width" value="0.2" units="cm"/>
      <inkml:brushProperty name="height" value="0.2" units="cm"/>
    </inkml:brush>
  </inkml:definitions>
  <inkml:trace contextRef="#ctx0" brushRef="#br0">8 188 8394 0 0,'-1'-7'235'0'0,"-1"0"120"0"0,1 0-1 0 0,-1 0 1 0 0,1 0-1 0 0,1 0 1 0 0,0-6-355 0 0,0 12 25 0 0,0-1 1 0 0,0 0-1 0 0,0 1 1 0 0,1-1 0 0 0,-1 0-1 0 0,1 1 1 0 0,-1-1-1 0 0,1 1 1 0 0,-1-1-1 0 0,1 1 1 0 0,0-1-1 0 0,0 1 1 0 0,0-1 0 0 0,0 1-1 0 0,0 0 1 0 0,0 0-1 0 0,0-1 1 0 0,0 1-1 0 0,1 0 1 0 0,-1 0 0 0 0,0 0-1 0 0,1 0 1 0 0,-1 0-1 0 0,1 1 1 0 0,-1-1-1 0 0,2 0-25 0 0,54-17-253 0 0,0 3-1 0 0,1 2 1 0 0,0 3-1 0 0,22 0 254 0 0,11-3-325 0 0,-80 12 287 0 0,45-8-139 0 0,16 2 177 0 0,-57 6-6 0 0,1 1 1 0 0,0 0-1 0 0,-1 1 0 0 0,1 1 0 0 0,-1 0 0 0 0,0 2 0 0 0,2 0 6 0 0,-14-4-9 0 0,0 1 0 0 0,-1 0 0 0 0,1 0 0 0 0,0 0 0 0 0,0 0 0 0 0,0 1 0 0 0,-1-1 0 0 0,1 1 0 0 0,-1 0 0 0 0,1-1 0 0 0,-1 1 0 0 0,0 0 0 0 0,1 0 0 0 0,-1 1 0 0 0,0-1 0 0 0,-1 0 0 0 0,1 1 0 0 0,0-1 0 0 0,-1 1 0 0 0,1 0 0 0 0,-1-1 0 0 0,0 1-1 0 0,0 0 1 0 0,0 0 0 0 0,0 0 0 0 0,0 0 0 0 0,-1 0 0 0 0,1 0 0 0 0,-1 0 0 0 0,0 0 0 0 0,0 0 0 0 0,0 0 0 0 0,0 0 0 0 0,0 0 0 0 0,-1 0 0 0 0,0 3 9 0 0,-11 36-32 0 0,-2-1 0 0 0,-16 34 32 0 0,-85 190 179 0 0,35-63-543 0 0,9 3-1 0 0,-9 71 365 0 0,61-201-2213 0 0,9-41 751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6:03.405"/>
    </inkml:context>
    <inkml:brush xml:id="br0">
      <inkml:brushProperty name="width" value="0.2" units="cm"/>
      <inkml:brushProperty name="height" value="0.2" units="cm"/>
    </inkml:brush>
  </inkml:definitions>
  <inkml:trace contextRef="#ctx0" brushRef="#br0">220 144 2256 0 0,'0'-2'498'0'0,"1"-1"0"0"0,-1 1-1 0 0,0-1 1 0 0,1 1-1 0 0,0-1 1 0 0,-1 1 0 0 0,1 0-1 0 0,0-1 1 0 0,1-1-498 0 0,1-1 68 0 0,0-1 0 0 0,1 1 0 0 0,-1-1 0 0 0,1 1 0 0 0,0 0 0 0 0,0 0 0 0 0,1 1 1 0 0,0-1-1 0 0,-1 1 0 0 0,1 0 0 0 0,1 0 0 0 0,-1 1 0 0 0,1-1 0 0 0,-1 1 0 0 0,3 0-68 0 0,16-7-75 0 0,1 2-1 0 0,-1 1 1 0 0,2 0-1 0 0,-1 2 1 0 0,0 1-1 0 0,1 1 1 0 0,0 1-1 0 0,0 2 1 0 0,0 0-1 0 0,0 2 1 0 0,0 0 0 0 0,-1 2-1 0 0,1 1 1 0 0,-1 1-1 0 0,14 6 76 0 0,-28-8 33 0 0,1 0 0 0 0,-1 1 1 0 0,0 1-1 0 0,-1 0 0 0 0,1 0 0 0 0,-1 1 0 0 0,0 1 0 0 0,-1-1 0 0 0,0 1 1 0 0,0 1-1 0 0,-1 0 0 0 0,0 0 0 0 0,0 1 0 0 0,-1 0 0 0 0,0 0 0 0 0,2 5-33 0 0,-2-1 108 0 0,0-1 0 0 0,-1 1 0 0 0,-1 0-1 0 0,0 1 1 0 0,-1-1 0 0 0,-1 1 0 0 0,0 0-1 0 0,-1 0 1 0 0,0 0 0 0 0,-1 0-1 0 0,-1 1 1 0 0,-2 13-108 0 0,-1-8 8 0 0,-1 0 0 0 0,-1 0 0 0 0,-1 0 0 0 0,-1-1 0 0 0,-1 0 0 0 0,-1 0 0 0 0,0-1 0 0 0,-1-1 0 0 0,-1 1 1 0 0,-10 10-9 0 0,-4 5-99 0 0,-2-2 0 0 0,-1-1 0 0 0,-1-2 0 0 0,-2 0 1 0 0,-1-2 98 0 0,3-4-397 0 0,-2-1 1 0 0,0-2 0 0 0,-1-1 0 0 0,-1-2-1 0 0,-1-1 1 0 0,0-1 0 0 0,-1-2-1 0 0,0-1 1 0 0,-1-2 0 0 0,-1-2 0 0 0,1-1-1 0 0,-1-2 1 0 0,-16 0 396 0 0,42-6-154 0 0,1 1 1 0 0,-1-1-1 0 0,1-1 0 0 0,-1 0 1 0 0,1 0-1 0 0,-1-1 0 0 0,1 0 1 0 0,0-1-1 0 0,0 0 0 0 0,1-1 1 0 0,-1 0-1 0 0,1-1 0 0 0,-5-3 154 0 0,-5-6-204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52.029"/>
    </inkml:context>
    <inkml:brush xml:id="br0">
      <inkml:brushProperty name="width" value="0.2" units="cm"/>
      <inkml:brushProperty name="height" value="0.2" units="cm"/>
    </inkml:brush>
  </inkml:definitions>
  <inkml:trace contextRef="#ctx0" brushRef="#br0">213 1 5785 0 0,'-10'3'41'0'0,"1"2"0"0"0,0-1 0 0 0,0 1 0 0 0,1 1 0 0 0,-1 0 0 0 0,1 0 0 0 0,1 0 0 0 0,-1 1 0 0 0,1 0 0 0 0,0 1 0 0 0,1 0 0 0 0,0 0 0 0 0,0 0 0 0 0,-3 6-41 0 0,-6 11-45 0 0,2 1 0 0 0,0 1 1 0 0,2 1-1 0 0,-3 10 45 0 0,7-16-17 0 0,1 0 0 0 0,1 1 0 0 0,1-1 0 0 0,1 1 0 0 0,0 0 0 0 0,2-1 0 0 0,1 1 0 0 0,1 0 0 0 0,1 0 0 0 0,1 0 0 0 0,1-1 0 0 0,2 7 17 0 0,-4-23-5 0 0,0-1 0 0 0,0 0 1 0 0,0 1-1 0 0,1-1 0 0 0,0 0 0 0 0,0-1 1 0 0,0 1-1 0 0,0 0 0 0 0,1-1 0 0 0,0 0 1 0 0,0 0-1 0 0,0 0 0 0 0,1 0 0 0 0,-1-1 1 0 0,1 0-1 0 0,0 0 0 0 0,0 0 0 0 0,0 0 1 0 0,0-1-1 0 0,0 1 0 0 0,0-1 0 0 0,1-1 1 0 0,-1 1-1 0 0,1-1 0 0 0,0 0 0 0 0,0 0 6 0 0,12 1-141 0 0,-1-1 0 0 0,1-1 0 0 0,-1 0 0 0 0,1-1 0 0 0,-1-1 0 0 0,0-1 0 0 0,17-5 140 0 0,56-10-1162 0 0,-60 12 636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5T00:50:52.366"/>
    </inkml:context>
    <inkml:brush xml:id="br0">
      <inkml:brushProperty name="width" value="0.2" units="cm"/>
      <inkml:brushProperty name="height" value="0.2" units="cm"/>
    </inkml:brush>
  </inkml:definitions>
  <inkml:trace contextRef="#ctx0" brushRef="#br0">708 5 11474 0 0,'0'0'31'0'0,"-1"-1"-1"0"0,1 1 0 0 0,-1 0 0 0 0,1-1 1 0 0,-1 1-1 0 0,1 0 0 0 0,-1-1 0 0 0,0 1 1 0 0,1 0-1 0 0,-1 0 0 0 0,1-1 0 0 0,-1 1 0 0 0,0 0 1 0 0,1 0-1 0 0,-1 0 0 0 0,1 0 0 0 0,-1 0 1 0 0,0 0-1 0 0,1 0 0 0 0,-1 0 0 0 0,0 0 1 0 0,1 0-1 0 0,-1 0 0 0 0,1 0 0 0 0,-1 1 0 0 0,0-1 1 0 0,1 0-1 0 0,-1 0 0 0 0,1 1 0 0 0,-1-1 1 0 0,1 0-1 0 0,-1 1 0 0 0,1-1 0 0 0,-1 0 1 0 0,1 1-1 0 0,-1-1 0 0 0,1 1 0 0 0,-1-1 1 0 0,1 1-1 0 0,0-1 0 0 0,-1 1 0 0 0,1-1 0 0 0,0 1 1 0 0,-1-1-1 0 0,1 1 0 0 0,0 0 0 0 0,0-1 1 0 0,0 1-1 0 0,-1 0-30 0 0,-14 40-276 0 0,11-30 357 0 0,-80 241-207 0 0,11-34-13 0 0,-109 287-209 0 0,-111 326-1665 0 0,262-732 1336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18:37.580"/>
    </inkml:context>
    <inkml:brush xml:id="br0">
      <inkml:brushProperty name="width" value="0.2" units="cm"/>
      <inkml:brushProperty name="height" value="0.2" units="cm"/>
      <inkml:brushProperty name="color" value="#E71224"/>
    </inkml:brush>
  </inkml:definitions>
  <inkml:trace contextRef="#ctx0" brushRef="#br0">369 1 5665,'-47'69'80,"4"-9"-24,-4 4-32,4-4-56,-6 7-496,6-7 488,-6 6-56,2 0-72</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18:38.253"/>
    </inkml:context>
    <inkml:brush xml:id="br0">
      <inkml:brushProperty name="width" value="0.2" units="cm"/>
      <inkml:brushProperty name="height" value="0.2" units="cm"/>
      <inkml:brushProperty name="color" value="#E71224"/>
    </inkml:brush>
  </inkml:definitions>
  <inkml:trace contextRef="#ctx0" brushRef="#br0">0 1 5689,'0'0'736,"0"0"-440,29 7-64,-12 6 289,11 6-137,0 3 8,7 7-80,7-1-56,5 4-128,3-4-40,5-2-48,7 0-40,9-3-208,4-1-280,6 3 416,-1-1-48,3-1-72</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18:39.538"/>
    </inkml:context>
    <inkml:brush xml:id="br0">
      <inkml:brushProperty name="width" value="0.2" units="cm"/>
      <inkml:brushProperty name="height" value="0.2" units="cm"/>
      <inkml:brushProperty name="color" value="#E71224"/>
    </inkml:brush>
  </inkml:definitions>
  <inkml:trace contextRef="#ctx0" brushRef="#br0">572 0 2705,'0'0'280,"0"0"-167,0 0-30,0 0 102,0 0-105,0 0-52,0 0-35,-6 9-138,-86 144 100,26-66 557,-4-2 1,-20 14-513,79-88 87,-46 46 620,-3-3 0,-38 27-707,85-71 37,13-10-9,-6 6-278,6-6 227,-1 0 0,1 0 0,0 0 0,0 0 0,0 0 0,0 0 0,0 0 0,0 1 0,0-1 0,-1 0 0,1 0 1,0 0-1,0 0 0,0 0 0,0 1 0,0-1 0,0 0 0,0 0 0,0 0 0,0 0 0,0 0 0,0 1 0,0-1 1,0 0-1,0 0 0,0 0 0,0 0 0,0 1 0,0-1 0,0 0 0,0 0 0,0 0 0,0 0 0,0 1 0,0-1 0,0 0 1,0 0-1,0 0 0,0 0 0,0 0 0,1 0 0,-1 1 0,0-1 0,0 0 0,0 0 0,0 0 0,0 0 0,0 0 0,1 0 1,-1 0-1,0 0 0,0 1 0,0-1 0,0 0 0,1 0 23,11 2-292</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18:40.335"/>
    </inkml:context>
    <inkml:brush xml:id="br0">
      <inkml:brushProperty name="width" value="0.2" units="cm"/>
      <inkml:brushProperty name="height" value="0.2" units="cm"/>
      <inkml:brushProperty name="color" value="#E71224"/>
    </inkml:brush>
  </inkml:definitions>
  <inkml:trace contextRef="#ctx0" brushRef="#br0">1 16 6465,'28'0'408,"13"0"-400,12-2-88,3 2-392,6-4 440,13 0-56,4-1-48</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18:41.547"/>
    </inkml:context>
    <inkml:brush xml:id="br0">
      <inkml:brushProperty name="width" value="0.2" units="cm"/>
      <inkml:brushProperty name="height" value="0.2" units="cm"/>
      <inkml:brushProperty name="color" value="#E71224"/>
    </inkml:brush>
  </inkml:definitions>
  <inkml:trace contextRef="#ctx0" brushRef="#br0">0 115 56,'3'-11'-2,"0"1"1,0-1-1,1 0 0,0 1 0,4-7 2,8-21 1169,-15 36-495,-2-3 2006,1 5-1413,8 7-240,-3-4-1005,0 1 0,1-1 0,0-1-1,0 1 1,0-1 0,0 0 0,0 0 0,1 0-1,-1-1 1,0 0 0,1 0 0,-1-1 0,1 0 0,1 0-22,78 3 28,30 8-28,-53-4 1,0-3 0,0-2 1,27-5-2,42-13-84,-63 6-50,1 3-1,11 3 135,-79 4-41,-1 0 0,1 0 0,0 0 0,-1 0 0,1 0-1,0 0 1,-1 1 0,1-1 0,0 0 0,-1 1 0,1 0-1,-1-1 1,1 1 0,-1 0 0,1-1 0,-1 1 0,0 0-1,1 0 1,-1 0 0,0 0 0,1 1 41,-2 0-41,0-1 0,1 0-1,-1 0 1,0 1 0,0-1 0,0 0 0,0 0 0,0 1 0,-1-1-1,1 0 1,0 0 0,0 1 0,-1-1 0,1 0 0,-1 0 0,1 0 0,-1 1-1,0-1 1,1 0 0,-1 0 0,0 0 0,0 0 0,1 0 0,-1 0-1,0-1 1,0 1 0,0 0 0,-1 0 41,-14 14-328</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44.561"/>
    </inkml:context>
    <inkml:brush xml:id="br0">
      <inkml:brushProperty name="width" value="0.2" units="cm"/>
      <inkml:brushProperty name="height" value="0.2" units="cm"/>
      <inkml:brushProperty name="color" value="#E71224"/>
    </inkml:brush>
  </inkml:definitions>
  <inkml:trace contextRef="#ctx0" brushRef="#br0">2 51 3017 0 0,'-2'-8'888'0'0,"2"4"-288"0"0,2 1-40 0 0,2-3 168 0 0,0 2-744 0 0,3 2 16 0 0,4 1-32 0 0,1-1-56 0 0,3-2-48 0 0,2 2-8 0 0,-1 0-80 0 0,5 2-200 0 0,2-2-16 0 0,-3-1-8 0 0,3 1-208 0 0,1-2 8 0 0,1 2-49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45.231"/>
    </inkml:context>
    <inkml:brush xml:id="br0">
      <inkml:brushProperty name="width" value="0.2" units="cm"/>
      <inkml:brushProperty name="height" value="0.2" units="cm"/>
      <inkml:brushProperty name="color" value="#E71224"/>
    </inkml:brush>
  </inkml:definitions>
  <inkml:trace contextRef="#ctx0" brushRef="#br0">1 12 5713 0 0,'0'0'82'0'0,"0"0"-28"0"0,0 0 12 0 0,0 0 59 0 0,0 0-29 0 0,0 0-27 0 0,0 0 57 0 0,0 0-32 0 0,3 1 22 0 0,7 2-61 0 0,-1-1 1 0 0,1 0-1 0 0,0 0 0 0 0,0-1 0 0 0,0 0 0 0 0,7-1-55 0 0,66-4 57 0 0,-7-1-90 0 0,-15 4-2126 0 0,47-8 2159 0 0,-76 4-72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46.537"/>
    </inkml:context>
    <inkml:brush xml:id="br0">
      <inkml:brushProperty name="width" value="0.2" units="cm"/>
      <inkml:brushProperty name="height" value="0.2" units="cm"/>
      <inkml:brushProperty name="color" value="#E71224"/>
    </inkml:brush>
  </inkml:definitions>
  <inkml:trace contextRef="#ctx0" brushRef="#br0">440 2 3945 0 0,'-1'0'36'0'0,"1"-1"1"0"0,-1 1-1 0 0,0 0 1 0 0,1 0-1 0 0,-1 0 1 0 0,0-1-1 0 0,1 1 1 0 0,-1 0-1 0 0,0 0 1 0 0,1 0-1 0 0,-1 0 1 0 0,0 0-1 0 0,0 0 1 0 0,1 1-1 0 0,-1-1 1 0 0,0 0-1 0 0,1 0 1 0 0,-1 0-1 0 0,0 1 1 0 0,1-1-1 0 0,-1 0 1 0 0,1 0-1 0 0,-1 1 1 0 0,0-1-1 0 0,1 1 1 0 0,-1-1-1 0 0,1 0 1 0 0,-1 1-1 0 0,1-1 1 0 0,-1 1-1 0 0,1 0 1 0 0,0-1-1 0 0,-1 1 1 0 0,1-1-1 0 0,0 1 1 0 0,-1-1-1 0 0,1 1 1 0 0,0 0-1 0 0,0-1 1 0 0,-1 1-1 0 0,1 0 1 0 0,0-1-37 0 0,-12 34 240 0 0,11-30-121 0 0,-50 149 519 0 0,23-75-609 0 0,-11 41-31 0 0,5-11-13 0 0,-5-2 0 0 0,-38 69 15 0 0,32-89-2315 0 0,-36 49 2315 0 0,72-121-340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6:03.761"/>
    </inkml:context>
    <inkml:brush xml:id="br0">
      <inkml:brushProperty name="width" value="0.2" units="cm"/>
      <inkml:brushProperty name="height" value="0.2" units="cm"/>
    </inkml:brush>
  </inkml:definitions>
  <inkml:trace contextRef="#ctx0" brushRef="#br0">8 198 1424 0 0,'-1'-4'-13'0'0,"-1"0"1"0"0,1 0-1 0 0,0 0 0 0 0,0-1 0 0 0,0 1 0 0 0,1 0 0 0 0,0 0 0 0 0,-1-1 1 0 0,1 1-1 0 0,1 0 0 0 0,-1 0 0 0 0,1 0 0 0 0,-1-1 0 0 0,1 1 0 0 0,0 0 1 0 0,1 0-1 0 0,-1 0 0 0 0,1-1 13 0 0,1-1 54 0 0,1 0 0 0 0,0 1 1 0 0,0-1-1 0 0,0 1 1 0 0,0-1-1 0 0,1 1 0 0 0,0 0 1 0 0,0 1-1 0 0,0-1 0 0 0,6-3-54 0 0,1 1 510 0 0,1-1 0 0 0,-1 1 0 0 0,1 1 0 0 0,1 1 0 0 0,-1-1-1 0 0,1 2 1 0 0,0 0 0 0 0,0 1 0 0 0,0 0 0 0 0,13 0-510 0 0,11 4 430 0 0,0 1 0 0 0,0 2 1 0 0,0 2-1 0 0,-1 1 0 0 0,5 3-430 0 0,69 12 167 0 0,-37-13-158 0 0,-1-4 0 0 0,1-3 1 0 0,0-4-1 0 0,-1-2 0 0 0,60-13-9 0 0,-109 14-64 0 0,26-4-1448 0 0,23-8 1512 0 0,-60 12-3403 0 0,-13 3 2448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47.305"/>
    </inkml:context>
    <inkml:brush xml:id="br0">
      <inkml:brushProperty name="width" value="0.2" units="cm"/>
      <inkml:brushProperty name="height" value="0.2" units="cm"/>
      <inkml:brushProperty name="color" value="#E71224"/>
    </inkml:brush>
  </inkml:definitions>
  <inkml:trace contextRef="#ctx0" brushRef="#br0">603 24 5193 0 0,'0'-1'106'0'0,"0"-1"-1"0"0,0 1 1 0 0,0 0-1 0 0,0 0 1 0 0,0 0-1 0 0,0-1 1 0 0,0 1-1 0 0,0 0 1 0 0,-1 0 0 0 0,1-1-1 0 0,0 1 1 0 0,-1 0-1 0 0,1 0 1 0 0,-1 0-1 0 0,1 0 1 0 0,-1 0-106 0 0,0 0 30 0 0,-1 0 1 0 0,1 1-1 0 0,0 0 0 0 0,-1-1 1 0 0,1 1-1 0 0,0 0 1 0 0,-1-1-1 0 0,1 1 0 0 0,-1 0 1 0 0,1 0-1 0 0,0 0 0 0 0,-1 0 1 0 0,1 0-1 0 0,-1 1 1 0 0,0-1-31 0 0,-56 4 29 0 0,-2 1-38 0 0,-25 5 9 0 0,65-6 1 0 0,0 0-1 0 0,0 2 1 0 0,1 0-1 0 0,-1 1 1 0 0,1 1 0 0 0,-1 2-1 0 0,5-2 9 0 0,1 0 1 0 0,0 1 0 0 0,1 0 0 0 0,0 1 0 0 0,0 1 0 0 0,1 0-1 0 0,0 0 1 0 0,1 1 0 0 0,1 1 0 0 0,0 0 0 0 0,0 0 0 0 0,1 1-1 0 0,1 0 1 0 0,1 1 0 0 0,0 0 0 0 0,-1 2-10 0 0,-5 18 24 0 0,1 0 1 0 0,0 5-25 0 0,8-27-26 0 0,2-1 0 0 0,0 0 0 0 0,0 1 0 0 0,1-1 0 0 0,0 1 0 0 0,1-1 0 0 0,1 1 0 0 0,0 2 26 0 0,-1-14-4 0 0,0 0 0 0 0,1 0-1 0 0,-1 1 1 0 0,0-1 0 0 0,0 0 0 0 0,1 0-1 0 0,-1 0 1 0 0,1 0 0 0 0,-1 0-1 0 0,1 0 1 0 0,-1 0 0 0 0,1 0 0 0 0,-1 0-1 0 0,1-1 1 0 0,0 1 0 0 0,0 0 0 0 0,-1 0-1 0 0,1 0 1 0 0,0-1 0 0 0,0 1-1 0 0,0 0 1 0 0,0-1 0 0 0,0 1 0 0 0,0-1-1 0 0,0 1 1 0 0,0-1 0 0 0,0 0 0 0 0,0 1-1 0 0,0-1 1 0 0,0 0 0 0 0,0 0-1 0 0,0 1 1 0 0,1-1 0 0 0,-1 0 0 0 0,0 0-1 0 0,0 0 1 0 0,0-1 0 0 0,0 1 0 0 0,0 0-1 0 0,0 0 1 0 0,0 0 0 0 0,0-1-1 0 0,1 1 1 0 0,-1-1 0 0 0,0 1 0 0 0,0-1-1 0 0,0 0 5 0 0,9-3 10 0 0,-1-1-1 0 0,0 0 1 0 0,0-1 0 0 0,8-6-10 0 0,-9 7-6 0 0,44-35-126 0 0,-2-2 0 0 0,-2-2 0 0 0,0-4 132 0 0,32-29-129 0 0,-71 68 130 0 0,12-12 53 0 0,1 1 0 0 0,1 2 0 0 0,1 0 0 0 0,0 1 0 0 0,1 1 0 0 0,6-2-54 0 0,-31 18 9 0 0,1 0 0 0 0,-1 0-1 0 0,0-1 1 0 0,1 1 0 0 0,-1 0 0 0 0,0 0 0 0 0,0-1-1 0 0,1 1 1 0 0,-1 0 0 0 0,1 0 0 0 0,-1 0-1 0 0,0 0 1 0 0,1 0 0 0 0,-1 0 0 0 0,0 0-1 0 0,1-1 1 0 0,-1 1 0 0 0,0 0 0 0 0,1 0 0 0 0,-1 0-1 0 0,1 0 1 0 0,-1 1 0 0 0,0-1 0 0 0,1 0-1 0 0,-1 0 1 0 0,0 0 0 0 0,1 0 0 0 0,-1 0-1 0 0,1 0 1 0 0,-1 0 0 0 0,0 1 0 0 0,1-1 0 0 0,-1 0-1 0 0,0 0 1 0 0,0 1 0 0 0,1-1 0 0 0,-1 0-1 0 0,0 0 1 0 0,0 1 0 0 0,1-1 0 0 0,-1 0-1 0 0,0 1 1 0 0,0-1 0 0 0,0 0 0 0 0,1 1-1 0 0,-1-1 1 0 0,0 0 0 0 0,0 1 0 0 0,0-1 0 0 0,0 0-1 0 0,0 1 1 0 0,0-1 0 0 0,0 1 0 0 0,0-1-1 0 0,0 0 1 0 0,0 1 0 0 0,0-1 0 0 0,0 0-1 0 0,0 1 1 0 0,0-1 0 0 0,0 1 0 0 0,0-1 0 0 0,0 0-1 0 0,0 1 1 0 0,0-1 0 0 0,-1 0 0 0 0,1 1-1 0 0,0-1 1 0 0,0 0 0 0 0,-1 1-9 0 0,-12 33 347 0 0,9-26-249 0 0,-69 152 658 0 0,-8-3-1 0 0,-68 97-755 0 0,129-222 39 0 0,2 0 0 0 0,1 1 0 0 0,-1 9-39 0 0,13-30-325 0 0,1-1 0 0 0,0 1-1 0 0,1 1 1 0 0,1-1 0 0 0,-1 0 0 0 0,2 1-1 0 0,0-1 1 0 0,0 1 0 0 0,1-1 0 0 0,1 1-1 0 0,1 5 326 0 0,0-8-500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47.741"/>
    </inkml:context>
    <inkml:brush xml:id="br0">
      <inkml:brushProperty name="width" value="0.2" units="cm"/>
      <inkml:brushProperty name="height" value="0.2" units="cm"/>
      <inkml:brushProperty name="color" value="#E71224"/>
    </inkml:brush>
  </inkml:definitions>
  <inkml:trace contextRef="#ctx0" brushRef="#br0">7 16 10282 0 0,'0'0'4'0'0,"5"-3"-10"0"0,-3 2 1 0 0,1-1 1 0 0,-1 1 0 0 0,1-1-1 0 0,-1 1 1 0 0,1 0 0 0 0,0 0-1 0 0,-1 0 1 0 0,1 0 0 0 0,0 1-1 0 0,0-1 1 0 0,0 1 0 0 0,-1-1-1 0 0,1 1 1 0 0,0 0 0 0 0,0 0 0 0 0,0 0-1 0 0,0 1 5 0 0,66 9-623 0 0,-62-8 483 0 0,-6-2 108 0 0,1 0 1 0 0,-1 0-1 0 0,0 0 0 0 0,0 0 1 0 0,0 1-1 0 0,1-1 0 0 0,-1 1 0 0 0,0-1 1 0 0,0 1-1 0 0,0-1 0 0 0,0 1 1 0 0,0-1-1 0 0,0 1 0 0 0,0 0 32 0 0,0 0-100 0 0,-1-1 42 0 0,0 0 6 0 0,0 0 18 0 0,-17 11 97 0 0,-23 8 13 0 0,31-14-59 0 0,1 0-1 0 0,-2-1 1 0 0,1 0-1 0 0,0 0 1 0 0,-1-1-1 0 0,0 0 1 0 0,1-1 0 0 0,-1 0-1 0 0,-2-1-16 0 0,11-1-34 0 0,1 0-94 0 0,0 0-346 0 0,0-2 253 0 0,0 0 0 0 0,0 0 0 0 0,-1-1 0 0 0,2 1-1 0 0,-1 0 1 0 0,0 0 0 0 0,0-1 0 0 0,1 1 0 0 0,-1 0 0 0 0,1 0 0 0 0,0 0-1 0 0,0 0 1 0 0,-1 0 0 0 0,1-1 0 0 0,1 2 0 0 0,-1-1 0 0 0,0-1 221 0 0,5-6-1471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48.377"/>
    </inkml:context>
    <inkml:brush xml:id="br0">
      <inkml:brushProperty name="width" value="0.2" units="cm"/>
      <inkml:brushProperty name="height" value="0.2" units="cm"/>
      <inkml:brushProperty name="color" value="#E71224"/>
    </inkml:brush>
  </inkml:definitions>
  <inkml:trace contextRef="#ctx0" brushRef="#br0">313 1 3001 0 0,'-8'3'222'0'0,"1"1"0"0"0,0 1 0 0 0,0 0 1 0 0,0 0-1 0 0,1 0 0 0 0,-1 1 0 0 0,1-1 0 0 0,1 2 1 0 0,-1-1-1 0 0,1 1 0 0 0,-3 4-222 0 0,-21 30 38 0 0,2 0 1 0 0,2 2-1 0 0,2 0 0 0 0,1 2 0 0 0,3 1 1 0 0,1 2-39 0 0,12-31-5 0 0,-1-2 1 0 0,-1 1 0 0 0,0-1-1 0 0,-4 4 5 0 0,-12 25 24 0 0,23-43-26 0 0,0 1-1 0 0,1-1 0 0 0,-1 0 0 0 0,1 0 1 0 0,-1 0-1 0 0,1 0 0 0 0,0 0 1 0 0,-1 1-1 0 0,1-1 0 0 0,0 0 1 0 0,0 0-1 0 0,0 0 0 0 0,0 1 1 0 0,0-1-1 0 0,0 0 3 0 0,0 0 0 0 0,0-1 0 0 0,0 0 0 0 0,1 1 0 0 0,-1-1 0 0 0,0 0 0 0 0,0 0 0 0 0,1 1 0 0 0,-1-1 0 0 0,0 0 0 0 0,0 0 0 0 0,1 0 1 0 0,-1 1-1 0 0,0-1 0 0 0,1 0 0 0 0,-1 0 0 0 0,0 0 0 0 0,1 0 0 0 0,-1 0 0 0 0,0 0 0 0 0,1 0 0 0 0,-1 0 0 0 0,0 1 0 0 0,1-1 0 0 0,-1 0 0 0 0,0 0 0 0 0,1-1 0 0 0,-1 1 0 0 0,0 0 0 0 0,1 0 0 0 0,-1 0 0 0 0,1 0 0 0 0,32-14 95 0 0,-25 11-51 0 0,37-16 424 0 0,1 2-1 0 0,0 3 1 0 0,1 1-1 0 0,1 2 1 0 0,19 0-468 0 0,24 0-214 0 0,1 5 0 0 0,35 3 214 0 0,-61 0-2226 0 0,-52 2 1754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48.734"/>
    </inkml:context>
    <inkml:brush xml:id="br0">
      <inkml:brushProperty name="width" value="0.2" units="cm"/>
      <inkml:brushProperty name="height" value="0.2" units="cm"/>
      <inkml:brushProperty name="color" value="#E71224"/>
    </inkml:brush>
  </inkml:definitions>
  <inkml:trace contextRef="#ctx0" brushRef="#br0">742 4 5833 0 0,'-3'-1'89'0'0,"0"0"-1"0"0,0 1 1 0 0,0-1-1 0 0,0 1 0 0 0,0 0 1 0 0,0-1-1 0 0,0 1 1 0 0,0 1-1 0 0,0-1 1 0 0,0 0-1 0 0,0 1 0 0 0,0-1 1 0 0,1 1-1 0 0,-1 0 1 0 0,0 0-1 0 0,0 0 1 0 0,0 1-1 0 0,1-1 1 0 0,-1 1-1 0 0,1-1 0 0 0,-1 1 1 0 0,1 0-1 0 0,0 0-88 0 0,-10 7 266 0 0,1 1 0 0 0,1 1 0 0 0,0-1 0 0 0,-2 4-266 0 0,2-2 142 0 0,-33 41 7 0 0,1 1 1 0 0,4 3-1 0 0,-4 10-149 0 0,-96 184 143 0 0,54-93-34 0 0,-41 89-583 0 0,102-194-1175 0 0,3 1 0 0 0,2 0 0 0 0,-9 47 1649 0 0,17-52-1703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1.537"/>
    </inkml:context>
    <inkml:brush xml:id="br0">
      <inkml:brushProperty name="width" value="0.2" units="cm"/>
      <inkml:brushProperty name="height" value="0.2" units="cm"/>
      <inkml:brushProperty name="color" value="#E71224"/>
    </inkml:brush>
  </inkml:definitions>
  <inkml:trace contextRef="#ctx0" brushRef="#br0">363 105 3385 0 0,'2'-12'480'0'0,"2"-1"0"0"0,0 1 1 0 0,0 0-1 0 0,3-7-480 0 0,-6 17 73 0 0,0 0 0 0 0,0 0 0 0 0,0 0-1 0 0,0 0 1 0 0,0 0 0 0 0,1 0 0 0 0,-1 0 0 0 0,1 0-1 0 0,-1 0 1 0 0,1 1 0 0 0,0-1 0 0 0,-1 1 0 0 0,1-1-1 0 0,0 1 1 0 0,0 0 0 0 0,0-1 0 0 0,0 1 0 0 0,0 0 0 0 0,0 0-1 0 0,0 1 1 0 0,1-1 0 0 0,-1 0 0 0 0,0 1 0 0 0,0-1-1 0 0,1 1 1 0 0,-1 0 0 0 0,0 0 0 0 0,1 0 0 0 0,-1 0-73 0 0,-1 0 1 0 0,0 0 0 0 0,1 0 0 0 0,-1 1 0 0 0,0-1 0 0 0,0 0 0 0 0,0 1 0 0 0,0-1 0 0 0,0 1 0 0 0,0 0 0 0 0,0-1 0 0 0,0 1 0 0 0,0 0 0 0 0,-1-1 0 0 0,1 1 0 0 0,0 0 1 0 0,0 0-1 0 0,-1 0 0 0 0,1 0 0 0 0,0 0 0 0 0,-1 0 0 0 0,1 0-1 0 0,0 2 0 0 0,1 0 1 0 0,-1 0-1 0 0,-1 0 1 0 0,1 0 0 0 0,0 0-1 0 0,-1 0 1 0 0,1 0-1 0 0,-1 2 0 0 0,0 5 6 0 0,-1 0-1 0 0,0 0 0 0 0,0 0 1 0 0,-3 8-6 0 0,-21 78 242 0 0,-5 0 0 0 0,-4-2 1 0 0,-5-1-1 0 0,-37 65-242 0 0,-123 248 752 0 0,189-384-721 0 0,6-12-10 0 0,0 0 0 0 0,-1 0 0 0 0,0-1-1 0 0,0 0 1 0 0,-1 0-21 0 0,-4 11 26 0 0,5-6 256 0 0,6-31-202 0 0,75-168-49 0 0,76-139 20 0 0,-27 62-113 0 0,-96 197 46 0 0,24-38 16 0 0,-39 80 15 0 0,1 0-1 0 0,0 1 1 0 0,2 1 0 0 0,0 1-1 0 0,20-18-14 0 0,-33 35 7 0 0,0 0 0 0 0,0 0 0 0 0,0 0 0 0 0,0 1 0 0 0,0 0 0 0 0,0 0 0 0 0,1 0 0 0 0,1-1-7 0 0,-5 3 5 0 0,0 0 1 0 0,-1-1-1 0 0,1 1 0 0 0,0 0 1 0 0,0 0-1 0 0,0 0 0 0 0,-1-1 0 0 0,1 1 1 0 0,0 0-1 0 0,0 0 0 0 0,0 0 0 0 0,-1 0 1 0 0,1 0-1 0 0,0 1 0 0 0,0-1 0 0 0,0 0 1 0 0,-1 0-1 0 0,1 0 0 0 0,0 1 0 0 0,0-1 1 0 0,-1 0-1 0 0,1 1 0 0 0,0-1 0 0 0,0 1 1 0 0,-1-1-1 0 0,1 1 0 0 0,-1-1 1 0 0,1 1-1 0 0,0-1 0 0 0,-1 1 0 0 0,1-1 1 0 0,-1 1-1 0 0,1 0 0 0 0,-1 0 0 0 0,0-1 1 0 0,1 1-1 0 0,-1 0 0 0 0,0-1 0 0 0,1 1 1 0 0,-1 0-1 0 0,0 0 0 0 0,0 0 0 0 0,0-1 1 0 0,0 1-1 0 0,0 0 0 0 0,1 0 0 0 0,-2 0 1 0 0,1-1-1 0 0,0 1 0 0 0,0 0 1 0 0,0 0-7 0 0,-2 33 113 0 0,-2 0 0 0 0,-2 0 0 0 0,0 0 0 0 0,-3-1 0 0 0,-6 17-112 0 0,3-13 35 0 0,2 0 0 0 0,2 0 0 0 0,2 1 1 0 0,-1 16-36 0 0,6-34 4 0 0,0-4 5 0 0,1-1-1 0 0,0 1 1 0 0,1 3-9 0 0,0-14 1 0 0,-1 0 1 0 0,1 0-1 0 0,1 0 1 0 0,-1 0-1 0 0,1 0 1 0 0,0 0-1 0 0,0 0 1 0 0,0-1-1 0 0,1 1 1 0 0,0-1-1 0 0,2 4-1 0 0,-3-4 7 0 0,1-1-1 0 0,0 1 0 0 0,0-1 0 0 0,1 0 1 0 0,-1 0-1 0 0,1 0 0 0 0,-1 0 1 0 0,5 2-7 0 0,-7-4 2 0 0,1-1 0 0 0,-1 1 0 0 0,1-1 0 0 0,0 1 0 0 0,-1-1 0 0 0,1 0 0 0 0,0 0 0 0 0,-1 1 0 0 0,1-1 0 0 0,-1-1 0 0 0,1 1 0 0 0,0 0 0 0 0,-1 0 0 0 0,1 0 0 0 0,0-1 0 0 0,-1 1 0 0 0,1-1 0 0 0,-1 1 0 0 0,1-1 0 0 0,-1 0 0 0 0,1 0 0 0 0,-1 0 0 0 0,1 1 0 0 0,-1-1 0 0 0,0 0 0 0 0,1-1-2 0 0,6-5-51 0 0,-1 1 0 0 0,-1-1-1 0 0,0 0 1 0 0,0 0 0 0 0,0-1 0 0 0,-1 0 0 0 0,0 0-1 0 0,0 0 1 0 0,-1 0 0 0 0,3-8 51 0 0,5-15-302 0 0,-2-2 0 0 0,2-14 302 0 0,-5 19-83 0 0,1 1-1 0 0,1 1 0 0 0,5-11 84 0 0,-4 17-21 0 0,1 0 1 0 0,0 1-1 0 0,1 0 0 0 0,4-3 21 0 0,-12 17 0 0 0,-1 0 0 0 0,1 1 0 0 0,1-1 1 0 0,-1 1-1 0 0,1 0 0 0 0,0 0 0 0 0,0 0 0 0 0,0 1 0 0 0,0-1 0 0 0,1 1 0 0 0,-1 0 0 0 0,1 1 0 0 0,0 0 0 0 0,-1 0 1 0 0,1 0-1 0 0,0 0 0 0 0,3 1 0 0 0,-7 0 6 0 0,0 1 1 0 0,0 0-1 0 0,0 0 0 0 0,0 0 1 0 0,0 0-1 0 0,0 1 1 0 0,0-1-1 0 0,0 1 1 0 0,-1-1-1 0 0,1 1 0 0 0,0-1 1 0 0,0 1-1 0 0,0 0 1 0 0,0 0-1 0 0,-1 0 0 0 0,1 0 1 0 0,0 0-1 0 0,-1 0 1 0 0,2 2-7 0 0,-1-1 20 0 0,0 1 0 0 0,0 0 0 0 0,0-1 0 0 0,0 1 0 0 0,-1 0 0 0 0,1 0 0 0 0,-1 0 0 0 0,0 0 0 0 0,0 0 0 0 0,0 1 0 0 0,0 1-20 0 0,2 10 92 0 0,-2 0 0 0 0,0 0 0 0 0,0 0 0 0 0,-2 0 0 0 0,0 1-92 0 0,1-4 50 0 0,-7 78 355 0 0,3-60-318 0 0,2 1-1 0 0,0-1 0 0 0,3 0 1 0 0,0 0-1 0 0,5 23-86 0 0,-5-48 3 0 0,0 0 0 0 0,0-1-1 0 0,1 1 1 0 0,0 0-1 0 0,0 0 1 0 0,0-1 0 0 0,0 1-1 0 0,1-1 1 0 0,0 0-1 0 0,0 0 1 0 0,0 0 0 0 0,2 3-3 0 0,-2-5-95 0 0,0 0 1 0 0,0 1 0 0 0,0-1 0 0 0,0 0-1 0 0,0 0 1 0 0,0-1 0 0 0,1 1 0 0 0,-1-1-1 0 0,1 1 1 0 0,-1-1 0 0 0,1 0 0 0 0,-1 0-1 0 0,1-1 1 0 0,0 1 0 0 0,-1-1 0 0 0,1 0-1 0 0,1 0 95 0 0,43-5-1999 0 0,-29 1 1889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2.269"/>
    </inkml:context>
    <inkml:brush xml:id="br0">
      <inkml:brushProperty name="width" value="0.2" units="cm"/>
      <inkml:brushProperty name="height" value="0.2" units="cm"/>
      <inkml:brushProperty name="color" value="#E71224"/>
    </inkml:brush>
  </inkml:definitions>
  <inkml:trace contextRef="#ctx0" brushRef="#br0">235 177 2224 0 0,'1'-12'277'0'0,"0"0"-1"0"0,1 0 0 0 0,1-7-276 0 0,0 7 1092 0 0,-1 0 0 0 0,0 0 0 0 0,-1-7-1092 0 0,-16 20 158 0 0,12 1-147 0 0,0-1 1 0 0,1 1 0 0 0,-1 0-1 0 0,0 0 1 0 0,1 0 0 0 0,0 0-1 0 0,0 1 1 0 0,-2 2-12 0 0,-6 5 19 0 0,-20 21 27 0 0,2 0 1 0 0,1 2 0 0 0,-14 23-47 0 0,32-42 15 0 0,0 0 0 0 0,0 1 0 0 0,1 0 1 0 0,1 0-1 0 0,1 1 0 0 0,0-1 0 0 0,1 1 1 0 0,0 1-1 0 0,2-1 0 0 0,0 1 0 0 0,1-1 1 0 0,0 1-1 0 0,1 0 0 0 0,2 13-15 0 0,0-20 22 0 0,0 1 0 0 0,1-1 0 0 0,0 0 0 0 0,1 0-1 0 0,0 0 1 0 0,0-1 0 0 0,1 1 0 0 0,0-1 0 0 0,1 0 0 0 0,0 0-1 0 0,1 0 1 0 0,0 0 0 0 0,0-1 0 0 0,1 0 0 0 0,-1-1 0 0 0,2 1-1 0 0,-1-1 1 0 0,1-1 0 0 0,0 1 0 0 0,3 0-22 0 0,-2-1 13 0 0,0-1 1 0 0,1 1-1 0 0,-1-1 0 0 0,1-1 0 0 0,1 0 1 0 0,-1-1-1 0 0,0 1 0 0 0,1-2 1 0 0,0 0-1 0 0,-1 0 0 0 0,1-1 1 0 0,0 0-1 0 0,0-1 0 0 0,0 0 0 0 0,0-1 1 0 0,0 0-1 0 0,-1-1 0 0 0,1 0 1 0 0,3-1-14 0 0,7-5 11 0 0,-1 0 0 0 0,0-1 1 0 0,0-1-1 0 0,-1-1 1 0 0,0-1-1 0 0,-1 0 1 0 0,-1-2-1 0 0,0 0 0 0 0,10-11-11 0 0,22-25-86 0 0,-3-2 0 0 0,15-23 86 0 0,-41 48-69 0 0,-1 0 1 0 0,-1-1-1 0 0,-1-2 0 0 0,6-15 69 0 0,-15 27 23 0 0,-1 0-1 0 0,-1 0 1 0 0,-1 0 0 0 0,0 0 0 0 0,-1-1-1 0 0,-1 0 1 0 0,-1 0 0 0 0,0-12-23 0 0,-2 27 25 0 0,0 0-1 0 0,0 0 1 0 0,0 0-1 0 0,-1 0 1 0 0,0 0 0 0 0,1 1-1 0 0,-1-1 1 0 0,-1 0 0 0 0,1 0-1 0 0,0 1 1 0 0,-1-1 0 0 0,0 1-1 0 0,0-1 1 0 0,0 1 0 0 0,0 0-1 0 0,-2-1-24 0 0,2 2 21 0 0,0 0 0 0 0,-1 0 0 0 0,1 0 0 0 0,-1 0 0 0 0,0 1 0 0 0,0-1 0 0 0,1 1 0 0 0,-1 0 0 0 0,0-1 0 0 0,0 1 0 0 0,0 1 0 0 0,0-1 0 0 0,0 0 0 0 0,-1 1 0 0 0,1 0 0 0 0,0 0 0 0 0,0 0 0 0 0,0 0-1 0 0,0 0 1 0 0,-2 0-21 0 0,-8 2 20 0 0,0 1-1 0 0,0 0 0 0 0,0 1 0 0 0,1 0 0 0 0,-1 1 0 0 0,1 0 0 0 0,0 1 0 0 0,-2 2-19 0 0,-27 16-53 0 0,-24 21 53 0 0,48-34-22 0 0,-136 104-2187 0 0,139-102 2137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2.658"/>
    </inkml:context>
    <inkml:brush xml:id="br0">
      <inkml:brushProperty name="width" value="0.2" units="cm"/>
      <inkml:brushProperty name="height" value="0.2" units="cm"/>
      <inkml:brushProperty name="color" value="#E71224"/>
    </inkml:brush>
  </inkml:definitions>
  <inkml:trace contextRef="#ctx0" brushRef="#br0">794 1 5985 0 0,'-6'1'144'0'0,"1"2"0"0"0,-1-1 0 0 0,0 1 0 0 0,1 0 0 0 0,0 0 1 0 0,-1 0-1 0 0,1 1 0 0 0,1-1 0 0 0,-1 1 0 0 0,0 1 0 0 0,-1 1-144 0 0,-11 13 610 0 0,1 1 0 0 0,-3 6-610 0 0,-13 15 513 0 0,-62 59-555 0 0,-5-5 0 0 0,-6-1 42 0 0,-34 32-185 0 0,73-61-1618 0 0,4 3 0 0 0,2 3 1803 0 0,39-46-547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3.282"/>
    </inkml:context>
    <inkml:brush xml:id="br0">
      <inkml:brushProperty name="width" value="0.2" units="cm"/>
      <inkml:brushProperty name="height" value="0.2" units="cm"/>
      <inkml:brushProperty name="color" value="#E71224"/>
    </inkml:brush>
  </inkml:definitions>
  <inkml:trace contextRef="#ctx0" brushRef="#br0">0 175 6825 0 0,'0'0'168'0'0,"0"0"1"0"0,0 0 11 0 0,3-4 242 0 0,0 1-370 0 0,0 0 0 0 0,0 0 0 0 0,0 1-1 0 0,0-1 1 0 0,0 1 0 0 0,1 0 0 0 0,-1 0 0 0 0,1 0-1 0 0,0 1 1 0 0,-1-1 0 0 0,1 1 0 0 0,0 0-1 0 0,0 0-51 0 0,63-14 239 0 0,-29 8-241 0 0,317-78-1140 0 0,-212 54-1977 0 0,-121 27 2699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3.624"/>
    </inkml:context>
    <inkml:brush xml:id="br0">
      <inkml:brushProperty name="width" value="0.2" units="cm"/>
      <inkml:brushProperty name="height" value="0.2" units="cm"/>
      <inkml:brushProperty name="color" value="#E71224"/>
    </inkml:brush>
  </inkml:definitions>
  <inkml:trace contextRef="#ctx0" brushRef="#br0">6 205 4929 0 0,'0'0'88'0'0,"-1"0"0"0"0,1 0 0 0 0,-1-1 0 0 0,1 1 0 0 0,0 0 0 0 0,-1-1 0 0 0,1 1 0 0 0,0 0 0 0 0,-1-1 0 0 0,1 1-1 0 0,0-1 1 0 0,0 1 0 0 0,-1 0 0 0 0,1-1 0 0 0,0 1 0 0 0,0-1 0 0 0,0 1 0 0 0,0-1 0 0 0,0 1 0 0 0,0-1 0 0 0,-1 1 0 0 0,1-1 0 0 0,0 1 0 0 0,0-1 0 0 0,0 1 0 0 0,1-1 0 0 0,-1 1-88 0 0,11-8 763 0 0,2 3-621 0 0,0 0 1 0 0,0 0-1 0 0,1 2 0 0 0,6-2-142 0 0,14-3 101 0 0,43-14-199 0 0,101-28-2497 0 0,126-17 2595 0 0,-216 56-1463 0 0,-62 7 1379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4.311"/>
    </inkml:context>
    <inkml:brush xml:id="br0">
      <inkml:brushProperty name="width" value="0.2" units="cm"/>
      <inkml:brushProperty name="height" value="0.2" units="cm"/>
      <inkml:brushProperty name="color" value="#E71224"/>
    </inkml:brush>
  </inkml:definitions>
  <inkml:trace contextRef="#ctx0" brushRef="#br0">42 134 6473 0 0,'-3'-3'106'0'0,"0"0"0"0"0,-1 1-1 0 0,1-1 1 0 0,0 1-1 0 0,-1 0 1 0 0,0 0 0 0 0,1 0-1 0 0,-1 0 1 0 0,0 1 0 0 0,-2-1-106 0 0,5 2 100 0 0,1 0-8 0 0,0 0-91 0 0,0 0-18 0 0,0 0-22 0 0,7-11-205 0 0,-7 10 223 0 0,1 0-1 0 0,-1 0 0 0 0,1 0 0 0 0,0 0 0 0 0,-1 1 0 0 0,1-1 0 0 0,0 0 0 0 0,-1 0 1 0 0,1 0-1 0 0,0 0 0 0 0,0 1 0 0 0,0-1 0 0 0,0 0 0 0 0,0 1 0 0 0,0-1 1 0 0,0 0 21 0 0,51-29-743 0 0,-33 18 665 0 0,0 1 0 0 0,1 1 0 0 0,1 1 78 0 0,-15 6-3 0 0,0 1 1 0 0,0 0 0 0 0,0 0 0 0 0,0 1-1 0 0,1 0 1 0 0,-1 0 0 0 0,0 1-1 0 0,1-1 1 0 0,-1 2 0 0 0,0-1 0 0 0,0 0-1 0 0,5 2 3 0 0,-4 0 13 0 0,0 0 0 0 0,-1 0 0 0 0,1 1 0 0 0,-1 0 0 0 0,1 0 0 0 0,-1 0 0 0 0,0 1-1 0 0,0 0 1 0 0,-1 0 0 0 0,1 1 0 0 0,-1 0 0 0 0,0-1 0 0 0,0 2 0 0 0,-1-1 0 0 0,1 1 0 0 0,-1-1-1 0 0,0 1 1 0 0,-1 0 0 0 0,1 0 0 0 0,0 5-13 0 0,0-4 12 0 0,-1 1-1 0 0,-1 0 1 0 0,1 0 0 0 0,-1 0-1 0 0,-1 1 1 0 0,1-1 0 0 0,-1 0-1 0 0,-1 1 1 0 0,0-1 0 0 0,0 0-1 0 0,0 1 1 0 0,-1-1-1 0 0,-1 1 1 0 0,1-1 0 0 0,-1 0-1 0 0,-3 8-11 0 0,-4 4 25 0 0,-1 0-1 0 0,-1 0 0 0 0,-1-1 1 0 0,0-1-1 0 0,-1 1 0 0 0,-1-2 1 0 0,-8 7-25 0 0,-30 28 68 0 0,-35 27-68 0 0,40-37 11 0 0,35-33-2 0 0,10-8-6 0 0,-1 1 0 0 0,1 0 0 0 0,0 0 0 0 0,-1 0 0 0 0,1 0 1 0 0,0 0-1 0 0,1 0 0 0 0,-1 0 0 0 0,0 1-3 0 0,1-2 12 0 0,1-1 12 0 0,0 0 15 0 0,0 0 9 0 0,2 2 10 0 0,-1 0-42 0 0,1-1-1 0 0,0 0 1 0 0,0 1-1 0 0,-1-1 1 0 0,1 0-1 0 0,0 0 1 0 0,0 0-1 0 0,0 0 1 0 0,0 0-1 0 0,0-1 1 0 0,0 1-1 0 0,1-1 1 0 0,-1 1-1 0 0,0-1 0 0 0,0 0 1 0 0,0 0-1 0 0,0 0 1 0 0,3 0-16 0 0,51-4 139 0 0,-27 1-128 0 0,37-2-900 0 0,0-3 0 0 0,0-3 1 0 0,1-4 888 0 0,-46 11-407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6:19.473"/>
    </inkml:context>
    <inkml:brush xml:id="br0">
      <inkml:brushProperty name="width" value="0.2" units="cm"/>
      <inkml:brushProperty name="height" value="0.2" units="cm"/>
    </inkml:brush>
  </inkml:definitions>
  <inkml:trace contextRef="#ctx0" brushRef="#br0">0 5363 8 0 0,'26'-19'271'0'0,"0"2"0"0"0,1 0 0 0 0,0 2 0 0 0,18-7-271 0 0,121-44 615 0 0,-79 33-640 0 0,54-21 344 0 0,226-95 2264 0 0,179-105-536 0 0,-409 190-1777 0 0,478-248 215 0 0,66-111-79 0 0,-513 300-310 0 0,34-39-96 0 0,-161 125 134 0 0,-2-2-1 0 0,-1-2 0 0 0,-2 0 0 0 0,-3-3 0 0 0,12-20-133 0 0,43-78 1217 0 0,3-22-1217 0 0,-37 67 327 0 0,0-7-175 0 0,-4-3 0 0 0,-5-2 0 0 0,-5-2 0 0 0,16-80-152 0 0,59-202 126 0 0,-91 299-87 0 0,4-45-39 0 0,-23 101 2 0 0,-1 0 1 0 0,-2 0-1 0 0,-1 0 0 0 0,-2 0 0 0 0,-3-10-2 0 0,2 34 20 0 0,-1-1 0 0 0,0 1-1 0 0,-1 0 1 0 0,-1 0 0 0 0,0 0 0 0 0,-1 1-1 0 0,0 0 1 0 0,-1 0 0 0 0,-1 0-1 0 0,0 1 1 0 0,-1 0 0 0 0,0 1-1 0 0,-7-7-19 0 0,0 3 21 0 0,0 1 0 0 0,-1 0-1 0 0,-1 2 1 0 0,0 0-1 0 0,-1 1 1 0 0,0 1-1 0 0,-18-8-20 0 0,18 10 5 0 0,0-1-1 0 0,1 0 0 0 0,0-2 0 0 0,0 0 0 0 0,1-1 0 0 0,1-1 1 0 0,0-1-1 0 0,-12-12-4 0 0,11 5 43 0 0,1 1 0 0 0,1-2 0 0 0,1 0 0 0 0,0-1 0 0 0,2 0 0 0 0,1-1 0 0 0,1 0 0 0 0,1-1 0 0 0,1 0 1 0 0,-5-25-44 0 0,9 34-4 0 0,0 1 1 0 0,-1 0 0 0 0,-1 0-1 0 0,0 0 1 0 0,-1 1 0 0 0,-1 0 0 0 0,0 0-1 0 0,-1 1 1 0 0,0 0 0 0 0,-1 0 3 0 0,-7-6 63 0 0,0 2 1 0 0,-1 0 0 0 0,0 1 0 0 0,-2 1-1 0 0,0 0 1 0 0,-4-1-64 0 0,-100-64 881 0 0,116 75-878 0 0,0 1-1 0 0,-1-1 0 0 0,0 2 0 0 0,0-1 1 0 0,0 2-1 0 0,0-1 0 0 0,0 1 0 0 0,0 0 0 0 0,-1 1 1 0 0,1 0-1 0 0,0 1 0 0 0,-2 0-2 0 0,11 0-2 0 0,-1 0 1 0 0,0 0-1 0 0,1 0 1 0 0,-1 0-1 0 0,1 1 0 0 0,-1-1 1 0 0,1 0-1 0 0,-1 0 1 0 0,1 1-1 0 0,-1-1 0 0 0,1 0 1 0 0,-1 1-1 0 0,1-1 0 0 0,0 1 1 0 0,-1-1-1 0 0,1 1 1 0 0,-1-1-1 0 0,1 1 0 0 0,0-1 1 0 0,0 1-1 0 0,-1-1 1 0 0,1 1-1 0 0,0-1 0 0 0,0 1 1 0 0,0-1-1 0 0,-1 1 0 0 0,1-1 1 0 0,0 1-1 0 0,0 0 1 0 0,0-1-1 0 0,0 1 0 0 0,0-1 1 0 0,0 1-1 0 0,0 0 0 0 0,0-1 1 0 0,0 1-1 0 0,0-1 1 0 0,1 1 1 0 0,3 24 13 0 0,-4-23-13 0 0,21 68 32 0 0,-15-54-38 0 0,-1 1 0 0 0,0-1 0 0 0,-1 1 0 0 0,-1 0 1 0 0,-1 0-1 0 0,0 0 0 0 0,-1 11 6 0 0,-3 5 0 0 0,-1 10-16 0 0,2-1 1 0 0,2 0-1 0 0,2 10 16 0 0,-2-50-1 0 0,1 10-4 0 0,0 1 0 0 0,-1-1 0 0 0,0 1 1 0 0,-1 0-1 0 0,0-1 0 0 0,-1 1 0 0 0,-1-1 0 0 0,0 1 1 0 0,0-1-1 0 0,-3 3 5 0 0,2-1-6 0 0,3-12 7 0 0,-1 0 0 0 0,1 0-1 0 0,-1 0 1 0 0,0 0 0 0 0,1 0-1 0 0,-1-1 1 0 0,0 1 0 0 0,0 0-1 0 0,0 0 1 0 0,0 0 0 0 0,0-1-1 0 0,-2 2 0 0 0,3-2 20 0 0,0-1-2 0 0,-8-1 51 0 0,2 1-65 0 0,0-1 1 0 0,0 1-1 0 0,0-2 0 0 0,0 1 0 0 0,0 0 0 0 0,1-1 1 0 0,-1 0-1 0 0,0-1 0 0 0,1 1 0 0 0,0-1 1 0 0,-1 0-1 0 0,0-1-4 0 0,-2-2 1 0 0,1 0 0 0 0,0-1 1 0 0,0 1-1 0 0,0-1 0 0 0,1-1 0 0 0,0 1 1 0 0,1-1-1 0 0,-1 0 0 0 0,2 0 0 0 0,-1-1 1 0 0,1 0-1 0 0,0 1 0 0 0,1-1 1 0 0,0-1-1 0 0,0 1 0 0 0,0-7-1 0 0,0-9-1 0 0,0 0 0 0 0,2-1 0 0 0,1 1 0 0 0,1 0-1 0 0,3-19 2 0 0,-2 6 40 0 0,-2 1-1 0 0,-1-1 0 0 0,-2-3-39 0 0,0 3 34 0 0,3 23-26 0 0,0 0 0 0 0,1 0-1 0 0,1 0 1 0 0,0 0 0 0 0,1 0-1 0 0,0 0 1 0 0,2 1 0 0 0,0-1-1 0 0,0 1 1 0 0,1 0 0 0 0,1 1-1 0 0,1-1-7 0 0,13-23-22 0 0,3 2-1 0 0,1 1 0 0 0,21-22 23 0 0,-8 15-12 0 0,2 1-1 0 0,1 1 0 0 0,5 0 13 0 0,-38 30 11 0 0,-8 8-9 0 0,0 0-1 0 0,1 1 0 0 0,-1-1 0 0 0,1 0 0 0 0,-1 1 0 0 0,1-1 0 0 0,-1 0 0 0 0,1 1 0 0 0,-1-1 0 0 0,1 1 0 0 0,-1-1 0 0 0,1 1 0 0 0,0-1 0 0 0,-1 1 0 0 0,1-1 0 0 0,0 1 1 0 0,-1 0-1 0 0,1-1 0 0 0,0 1 0 0 0,0 0 0 0 0,-1 0 0 0 0,1 0 0 0 0,0-1 0 0 0,0 1 0 0 0,-1 0 0 0 0,1 0 0 0 0,0 0 0 0 0,0 0 0 0 0,0 0 0 0 0,-1 0 0 0 0,1 1 0 0 0,0-1 0 0 0,0 0-1 0 0,6 2-3 0 0,-1 0-1 0 0,0 0 0 0 0,0 1 0 0 0,0 0 0 0 0,0 0 0 0 0,0 0 0 0 0,-1 1 1 0 0,1 0-1 0 0,-1 0 0 0 0,0 0 0 0 0,0 1 0 0 0,-1 0 0 0 0,1 0 4 0 0,15 18-14 0 0,-2 1 0 0 0,7 12 14 0 0,17 22-23 0 0,7-2-97 0 0,11 8 120 0 0,-42-46-77 0 0,2-1 0 0 0,0 0-1 0 0,1-2 1 0 0,1 0-1 0 0,3 1 78 0 0,-11-10-74 0 0,1-1-1 0 0,-1 0 1 0 0,1 0-1 0 0,-1-2 1 0 0,1 0-1 0 0,10 1 75 0 0,59 3-215 0 0,-108-6 258 0 0,1 1 1 0 0,0 1 0 0 0,0 0 0 0 0,-14 6-44 0 0,-90 31 362 0 0,97-30-258 0 0,-36 14-38 0 0,2 2 1 0 0,0 4-1 0 0,2 2 0 0 0,2 3 1 0 0,1 3-1 0 0,2 2 0 0 0,-29 27-66 0 0,23-15 96 0 0,-64 40-96 0 0,88-76 3 0 0,21-10-59 0 0,17-5 734 0 0,1-1-757 0 0,0 0 0 0 0,1 0 0 0 0,-1 0 1 0 0,0 0-1 0 0,0 0 0 0 0,0 0 0 0 0,0 0 0 0 0,0 0 1 0 0,0 0-1 0 0,0 0 0 0 0,0 0 0 0 0,0 1 0 0 0,0-1 0 0 0,0 0 1 0 0,1 0-1 0 0,-1 0 0 0 0,0 0 0 0 0,0 0 0 0 0,0 0 0 0 0,0 0 1 0 0,0 1-1 0 0,0-1 0 0 0,0 0 0 0 0,0 0 0 0 0,0 0 1 0 0,0 0-1 0 0,0 0 0 0 0,0 0 0 0 0,0 1 0 0 0,0-1 0 0 0,0 0 1 0 0,0 0-1 0 0,0 0 0 0 0,-1 0 0 0 0,1 0 0 0 0,0 0 0 0 0,0 0 1 0 0,0 1-1 0 0,0-1 0 0 0,0 0 0 0 0,0 0 0 0 0,0 0 1 0 0,0 0-1 0 0,0 0 0 0 0,0 0 0 0 0,0 0 0 0 0,-1 0 0 0 0,1 0 1 0 0,0 0-1 0 0,0 1 0 0 0,0-1 0 0 0,0 0 0 0 0,0 0 0 0 0,0 0 1 0 0,0 0-1 0 0,-1 0 0 0 0,1 0 0 0 0,0 0 0 0 0,0 0 1 0 0,0 0-1 0 0,0 0 0 0 0,0 0 79 0 0,12 16-124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4.915"/>
    </inkml:context>
    <inkml:brush xml:id="br0">
      <inkml:brushProperty name="width" value="0.2" units="cm"/>
      <inkml:brushProperty name="height" value="0.2" units="cm"/>
      <inkml:brushProperty name="color" value="#E71224"/>
    </inkml:brush>
  </inkml:definitions>
  <inkml:trace contextRef="#ctx0" brushRef="#br0">154 258 6361 0 0,'-2'-1'112'0'0,"1"0"0"0"0,-1 0 0 0 0,1 1-1 0 0,-1-1 1 0 0,0 1 0 0 0,1-1-1 0 0,-1 1 1 0 0,0 0 0 0 0,1 0 0 0 0,-1-1-1 0 0,0 1 1 0 0,1 0 0 0 0,-1 1-1 0 0,0-1 1 0 0,1 0 0 0 0,-1 0 0 0 0,0 1-1 0 0,1-1 1 0 0,-1 1 0 0 0,0-1-1 0 0,1 1 1 0 0,-1 0 0 0 0,1 0 0 0 0,-1-1-1 0 0,1 1 1 0 0,0 0 0 0 0,-1 0-1 0 0,1 0 1 0 0,0 1 0 0 0,0-1 0 0 0,0 0-1 0 0,-1 1-111 0 0,-6 7-100 0 0,0 0-1 0 0,1 1 1 0 0,0 0-1 0 0,-2 5 101 0 0,1-3 244 0 0,0 2-242 0 0,0 1 0 0 0,1 0-1 0 0,1 1 1 0 0,0-1 0 0 0,1 1-1 0 0,1 0 1 0 0,0 1 0 0 0,1-1 0 0 0,1 1-1 0 0,1 0 1 0 0,0-1 0 0 0,1 1-1 0 0,1 0 1 0 0,1 5-2 0 0,3 4-13 0 0,2 0 0 0 0,1 0 0 0 0,1 0 0 0 0,1-1 0 0 0,13 23 13 0 0,-21-44-4 0 0,-1 0 1 0 0,2 0 0 0 0,-1-1-1 0 0,0 1 1 0 0,1-1 0 0 0,-1 0-1 0 0,1 0 1 0 0,0 0-1 0 0,0 0 1 0 0,0 0 0 0 0,1-1-1 0 0,-1 1 1 0 0,1-1 0 0 0,-1 0-1 0 0,1 0 1 0 0,0 0-1 0 0,0 0 1 0 0,0-1 0 0 0,0 0-1 0 0,0 0 1 0 0,0 0 0 0 0,0 0-1 0 0,0 0 1 0 0,0-1-1 0 0,0 0 1 0 0,1 0 0 0 0,-1 0-1 0 0,0 0 1 0 0,0-1 0 0 0,0 0-1 0 0,0 1 1 0 0,0-2 0 0 0,0 1-1 0 0,2-1 4 0 0,10-4-8 0 0,-1-1-1 0 0,1 0 1 0 0,-2-2 0 0 0,1 0-1 0 0,-1 0 1 0 0,-1-1-1 0 0,13-12 9 0 0,12-12-35 0 0,30-37 35 0 0,-27 24-126 0 0,-3-2 1 0 0,20-35 125 0 0,-46 66-57 0 0,-2-1 0 0 0,0-1 0 0 0,0 0 1 0 0,-2 0-1 0 0,-1-1 0 0 0,0 0 0 0 0,-2 0 0 0 0,0-1 1 0 0,-2 0-1 0 0,0 1 0 0 0,-1-1 0 0 0,-1 0 1 0 0,-1 0-1 0 0,-2-9 57 0 0,1 24-7 0 0,0 0 0 0 0,0 0 0 0 0,-1 0 0 0 0,0 0 0 0 0,0 0 0 0 0,-1 0-1 0 0,0 1 1 0 0,0-1 0 0 0,0 1 0 0 0,-1 0 0 0 0,0 0 0 0 0,-3-4 7 0 0,4 7-9 0 0,0 1 0 0 0,1-1 0 0 0,-2 0 0 0 0,1 1 0 0 0,0 0-1 0 0,0-1 1 0 0,-1 1 0 0 0,1 1 0 0 0,-1-1 0 0 0,0 0 0 0 0,1 1 0 0 0,-1 0-1 0 0,0 0 1 0 0,0 0 0 0 0,0 0 0 0 0,0 1 0 0 0,0-1 0 0 0,0 1 0 0 0,0 0 0 0 0,0 0-1 0 0,0 1 1 0 0,0-1 0 0 0,0 1 9 0 0,-9 1-79 0 0,1 2 0 0 0,0-1 0 0 0,0 1 0 0 0,1 1 1 0 0,-1 0-1 0 0,1 1 0 0 0,-7 4 79 0 0,-7 6-628 0 0,2 1 0 0 0,-18 15 628 0 0,17-10-538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7.392"/>
    </inkml:context>
    <inkml:brush xml:id="br0">
      <inkml:brushProperty name="width" value="0.2" units="cm"/>
      <inkml:brushProperty name="height" value="0.2" units="cm"/>
      <inkml:brushProperty name="color" value="#E71224"/>
    </inkml:brush>
  </inkml:definitions>
  <inkml:trace contextRef="#ctx0" brushRef="#br0">994 1 4089 0 0,'0'0'375'0'0,"0"0"-269"0"0,0 0 96 0 0,0 0 224 0 0,0 0-203 0 0,0 0-77 0 0,0 0 12 0 0,0 0-8 0 0,0 0 6 0 0,0 0 10 0 0,0 0-44 0 0,-5 2 46 0 0,-4 3-151 0 0,1 1-11 0 0,0-2 1 0 0,-1 1-1 0 0,0-1 0 0 0,-5 2-6 0 0,-82 27-88 0 0,47-16 73 0 0,0-1 0 0 0,-31 4 15 0 0,20-10 18 0 0,0-3 0 0 0,0-2 0 0 0,-1-3 0 0 0,-26-4-18 0 0,23-1-6 0 0,10-1 20 0 0,-1 3-1 0 0,-3 2-13 0 0,54-1 13 0 0,-1 1 1 0 0,0-1-1 0 0,1 1 1 0 0,-1 0-1 0 0,1 0 0 0 0,0 0 1 0 0,-1 1-1 0 0,1 0 1 0 0,0-1-1 0 0,0 2 0 0 0,0-1 1 0 0,0 0-1 0 0,0 1 1 0 0,-1 1-14 0 0,2-1 20 0 0,0 0 0 0 0,0 0 0 0 0,1 1 1 0 0,-1-1-1 0 0,1 1 0 0 0,0 0 0 0 0,0 0 0 0 0,1-1 1 0 0,-1 1-1 0 0,1 1 0 0 0,-1-1 0 0 0,1 0 0 0 0,1 0 1 0 0,-1 0-1 0 0,0 3-20 0 0,-2 24 162 0 0,1 1 0 0 0,2 0 0 0 0,1 0 0 0 0,2 0 0 0 0,5 30-162 0 0,4-4 610 0 0,3-2 0 0 0,17 46-610 0 0,-31-100 14 0 0,6 18 95 0 0,1 0 0 0 0,10 18-109 0 0,-16-34 29 0 0,0 1-1 0 0,1-1 1 0 0,0 0 0 0 0,0 0-1 0 0,0 0 1 0 0,0 0 0 0 0,1-1 0 0 0,-1 1-1 0 0,1-1 1 0 0,0 0 0 0 0,0 0-1 0 0,0 0 1 0 0,0 0 0 0 0,1-1-1 0 0,2 2-28 0 0,-6-4 7 0 0,1 0 0 0 0,-1 1 0 0 0,0-1 0 0 0,1 0 0 0 0,-1 1 0 0 0,1-1-1 0 0,-1 0 1 0 0,0 0 0 0 0,1 0 0 0 0,-1 0 0 0 0,1 0 0 0 0,-1-1 0 0 0,1 1-1 0 0,-1 0 1 0 0,0-1 0 0 0,1 1 0 0 0,-1-1 0 0 0,0 1 0 0 0,1-1 0 0 0,-1 0-1 0 0,0 1 1 0 0,0-1 0 0 0,0 0 0 0 0,0 0 0 0 0,0 0 0 0 0,0 0 0 0 0,0 0-1 0 0,0 0 1 0 0,0 0 0 0 0,0 0 0 0 0,0 0 0 0 0,0-1 0 0 0,-1 1 0 0 0,1 0-1 0 0,-1-1 1 0 0,1 1 0 0 0,-1 0 0 0 0,1-1 0 0 0,-1 1 0 0 0,0 0 0 0 0,1-2-7 0 0,1-9 10 0 0,0 0 1 0 0,0 0 0 0 0,-1 1-1 0 0,-1-13-10 0 0,0 8 15 0 0,3-38 4 0 0,3 1 0 0 0,5-16-19 0 0,-6 44-1 0 0,1 1-1 0 0,1 1 1 0 0,1 0 0 0 0,1 0 0 0 0,2 0 0 0 0,2-3 1 0 0,-1-1-15 0 0,-11 22-7 0 0,0 1 1 0 0,1 0-1 0 0,0 0 1 0 0,0-1-1 0 0,0 1 0 0 0,0 0 1 0 0,1 0-1 0 0,-1 1 1 0 0,1-1-1 0 0,0 0 0 0 0,0 1 1 0 0,0 0-1 0 0,1 0 0 0 0,0-1 22 0 0,5 3-580 0 0,1 0 0 0 0,-1 1 0 0 0,0 0 0 0 0,1 1 0 0 0,-1 0 0 0 0,8 2 580 0 0,-6 0-106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7.856"/>
    </inkml:context>
    <inkml:brush xml:id="br0">
      <inkml:brushProperty name="width" value="0.2" units="cm"/>
      <inkml:brushProperty name="height" value="0.2" units="cm"/>
      <inkml:brushProperty name="color" value="#E71224"/>
    </inkml:brush>
  </inkml:definitions>
  <inkml:trace contextRef="#ctx0" brushRef="#br0">8 122 5513 0 0,'-1'0'42'0'0,"1"-1"1"0"0,-1 0-1 0 0,0 0 0 0 0,1 0 1 0 0,-1 0-1 0 0,1 0 0 0 0,-1 0 1 0 0,1 0-1 0 0,-1 0 0 0 0,1 0 0 0 0,0 0 1 0 0,-1 0-1 0 0,1 0 0 0 0,0 0 1 0 0,0 0-1 0 0,0 0 0 0 0,0 0 0 0 0,0 0 1 0 0,0 0-1 0 0,0 0 0 0 0,0-1-42 0 0,1 1 39 0 0,0 0 0 0 0,-1-1-1 0 0,1 1 1 0 0,0 0 0 0 0,0 0-1 0 0,0 0 1 0 0,0 1 0 0 0,0-1-1 0 0,0 0 1 0 0,0 0 0 0 0,0 0-1 0 0,0 1 1 0 0,0-1 0 0 0,0 1-1 0 0,0-1 1 0 0,1 1 0 0 0,-1-1 0 0 0,1 1-39 0 0,229-74-3731 0 0,-203 64 2805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8.198"/>
    </inkml:context>
    <inkml:brush xml:id="br0">
      <inkml:brushProperty name="width" value="0.2" units="cm"/>
      <inkml:brushProperty name="height" value="0.2" units="cm"/>
      <inkml:brushProperty name="color" value="#E71224"/>
    </inkml:brush>
  </inkml:definitions>
  <inkml:trace contextRef="#ctx0" brushRef="#br0">1 8 8 0 0,'26'-3'0'0'0,"-2"-1"0"0"0,-1 4 0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8.556"/>
    </inkml:context>
    <inkml:brush xml:id="br0">
      <inkml:brushProperty name="width" value="0.2" units="cm"/>
      <inkml:brushProperty name="height" value="0.2" units="cm"/>
      <inkml:brushProperty name="color" value="#E71224"/>
    </inkml:brush>
  </inkml:definitions>
  <inkml:trace contextRef="#ctx0" brushRef="#br0">0 136 3409 0 0,'0'0'1365'0'0,"0"0"-299"0"0,0 0-71 0 0,0 0-87 0 0,0 0-484 0 0,0 0-144 0 0,3-1-60 0 0,3 0-144 0 0,1 0 1 0 0,-1 0-1 0 0,0 0 0 0 0,1 1 0 0 0,-1 0 0 0 0,1 1 0 0 0,-1 0 0 0 0,5 0-76 0 0,33 2-6 0 0,-28-4-119 0 0,0-1 0 0 0,-1-1 0 0 0,1-1-1 0 0,-1 0 1 0 0,0-1 0 0 0,-1-1 0 0 0,3-1 125 0 0,31-16-1546 0 0,21-15 1546 0 0,-8 4-1207 0 0,-42 25 1143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8:59.133"/>
    </inkml:context>
    <inkml:brush xml:id="br0">
      <inkml:brushProperty name="width" value="0.2" units="cm"/>
      <inkml:brushProperty name="height" value="0.2" units="cm"/>
      <inkml:brushProperty name="color" value="#E71224"/>
    </inkml:brush>
  </inkml:definitions>
  <inkml:trace contextRef="#ctx0" brushRef="#br0">2 271 3417 0 0,'0'-3'192'0'0,"-1"0"1"0"0,1 0 0 0 0,-1 1 0 0 0,1-1-1 0 0,0 0 1 0 0,0 0 0 0 0,1 0-1 0 0,-1 1 1 0 0,0-1 0 0 0,1 0 0 0 0,0 0-1 0 0,0 1 1 0 0,0-1 0 0 0,0 1-1 0 0,0-1 1 0 0,0 1 0 0 0,0-1 0 0 0,1 1-1 0 0,-1-1 1 0 0,1 1 0 0 0,0 0-1 0 0,0 0 1 0 0,0 0 0 0 0,1-1-193 0 0,9-8-52 0 0,0 1 0 0 0,0 0 0 0 0,1 0 0 0 0,1 1 52 0 0,5-4 268 0 0,8-5-308 0 0,0 1 0 0 0,1 2 0 0 0,1 0 0 0 0,0 2 0 0 0,1 2 0 0 0,1 0 0 0 0,26-5 40 0 0,-18 8-1046 0 0,0 1 0 0 0,1 2 0 0 0,29 0 1046 0 0,-39 3-987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9:00.407"/>
    </inkml:context>
    <inkml:brush xml:id="br0">
      <inkml:brushProperty name="width" value="0.2" units="cm"/>
      <inkml:brushProperty name="height" value="0.2" units="cm"/>
      <inkml:brushProperty name="color" value="#E71224"/>
    </inkml:brush>
  </inkml:definitions>
  <inkml:trace contextRef="#ctx0" brushRef="#br0">51 265 4993 0 0,'-6'-5'392'0'0,"0"-1"0"0"0,0-1 0 0 0,1 1 0 0 0,0-1 0 0 0,0 0 0 0 0,0 0 0 0 0,-2-7-392 0 0,5 11 15 0 0,2 0 0 0 0,-1 0-1 0 0,0 0 1 0 0,0 0-1 0 0,1 0 1 0 0,0 0-1 0 0,0 0 1 0 0,0 0 0 0 0,0 0-1 0 0,0 0 1 0 0,0 0-1 0 0,1 0 1 0 0,-1 0-1 0 0,1 0 1 0 0,0 1-1 0 0,0-1 1 0 0,0 0 0 0 0,0 0-1 0 0,1 1 1 0 0,-1-1-1 0 0,1 0 1 0 0,-1 1-1 0 0,3-2-14 0 0,-2 0-74 0 0,11-14-334 0 0,1 0 0 0 0,1 0-1 0 0,17-15 409 0 0,-27 28 5 0 0,1 1-1 0 0,-1 0 1 0 0,1-1-1 0 0,0 2 1 0 0,1-1-1 0 0,-1 1 1 0 0,1 0-1 0 0,-1 0 1 0 0,1 1-1 0 0,0 0 1 0 0,0 0-1 0 0,0 1 1 0 0,0-1-1 0 0,6 1-4 0 0,4 1 22 0 0,-1 0-1 0 0,0 1 0 0 0,0 1 1 0 0,1 0-1 0 0,-1 1 1 0 0,-1 1-1 0 0,1 1 1 0 0,-1 0-1 0 0,10 5-21 0 0,-16-6 41 0 0,0 0-1 0 0,-1 1 0 0 0,0-1 1 0 0,0 2-1 0 0,0-1 1 0 0,-1 1-1 0 0,1 0 1 0 0,-1 1-1 0 0,-1 0 0 0 0,1 0 1 0 0,-1 0-1 0 0,0 1 1 0 0,-1 0-1 0 0,0 0 0 0 0,0 0 1 0 0,-1 1-1 0 0,0 0-40 0 0,-2-2 11 0 0,0 1 0 0 0,0-1 0 0 0,-1 1 0 0 0,0-1 0 0 0,-1 1 0 0 0,1-1 0 0 0,-2 1 0 0 0,1 0 0 0 0,-1-1 0 0 0,0 1-1 0 0,0-1 1 0 0,-1 1 0 0 0,0-1 0 0 0,-1 0 0 0 0,1 1 0 0 0,-2 0-11 0 0,-9 20 7 0 0,-1-1 0 0 0,-2 0 0 0 0,-8 10-7 0 0,6-9 18 0 0,-158 235 559 0 0,85-121-135 0 0,75-111-362 0 0,15-30-66 0 0,0 1-1 0 0,1 0 0 0 0,-1 0 0 0 0,0 0 0 0 0,1 0 1 0 0,-1 0-1 0 0,1 0 0 0 0,0 0 0 0 0,0 0 0 0 0,0-1 1 0 0,0 1-1 0 0,0 0 0 0 0,0 0 0 0 0,0 0 0 0 0,1 2-13 0 0,0-3 9 0 0,-1-1 0 0 0,1 1 0 0 0,0 0 0 0 0,0-1-1 0 0,0 1 1 0 0,-1-1 0 0 0,1 1 0 0 0,0-1 0 0 0,0 1 0 0 0,0-1-1 0 0,0 0 1 0 0,0 1 0 0 0,0-1 0 0 0,0 0 0 0 0,0 0-1 0 0,0 0 1 0 0,0 0 0 0 0,0 0 0 0 0,0 0 0 0 0,0 0 0 0 0,0 0-1 0 0,0 0 1 0 0,0 0 0 0 0,0-1 0 0 0,0 1 0 0 0,1 0-9 0 0,28-9 106 0 0,-28 8-99 0 0,123-41 122 0 0,-2 0-381 0 0,32-18 252 0 0,-26 6-2750 0 0,-104 46 1798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9:03.865"/>
    </inkml:context>
    <inkml:brush xml:id="br0">
      <inkml:brushProperty name="width" value="0.2" units="cm"/>
      <inkml:brushProperty name="height" value="0.2" units="cm"/>
      <inkml:brushProperty name="color" value="#E71224"/>
    </inkml:brush>
  </inkml:definitions>
  <inkml:trace contextRef="#ctx0" brushRef="#br0">1 16 5417 0 0,'0'0'80'0'0,"0"-1"-1"0"0,0 0 0 0 0,0 1 1 0 0,0-1-1 0 0,0 1 0 0 0,0-1 1 0 0,0 0-1 0 0,0 1 1 0 0,0-1-1 0 0,1 0 0 0 0,-1 1 1 0 0,0-1-1 0 0,0 1 0 0 0,1-1 1 0 0,-1 1-1 0 0,0-1 1 0 0,1 1-1 0 0,-1-1 0 0 0,0 1 1 0 0,1-1-1 0 0,-1 1 0 0 0,1-1 1 0 0,-1 1-1 0 0,1 0 1 0 0,-1-1-1 0 0,1 1 0 0 0,-1-1 1 0 0,1 1-1 0 0,-1 0-79 0 0,1 0 35 0 0,0 0 1 0 0,0 0-1 0 0,-1 0 0 0 0,1 0 0 0 0,0 0 1 0 0,-1 0-1 0 0,1 0 0 0 0,0 1 0 0 0,-1-1 1 0 0,1 0-1 0 0,0 0 0 0 0,-1 1 0 0 0,1-1 1 0 0,0 1-1 0 0,-1-1 0 0 0,1 0 1 0 0,-1 1-1 0 0,1-1 0 0 0,-1 1 0 0 0,1-1 1 0 0,-1 1-1 0 0,1-1 0 0 0,-1 1 0 0 0,1 0 1 0 0,-1-1-1 0 0,0 1 0 0 0,1 0-35 0 0,9 17 96 0 0,0 1 0 0 0,-2 1 1 0 0,0-1-1 0 0,-1 1 0 0 0,-1 0 0 0 0,0 1 0 0 0,-2 0 0 0 0,1 10-96 0 0,3 41-26 0 0,-2 58 26 0 0,-6-120 19 0 0,-2 259 38 0 0,-1-82-177 0 0,2-186 109 0 0,1 0 1 0 0,0-1-1 0 0,0 1 1 0 0,0 0-1 0 0,0 0 0 0 0,0 0 1 0 0,0 0-1 0 0,0 0 1 0 0,1-1-1 0 0,-1 1 0 0 0,0 0 1 0 0,0 0-1 0 0,1 0 1 0 0,-1-1-1 0 0,0 1 0 0 0,1 0 1 0 0,-1 0-1 0 0,1-1 1 0 0,-1 1-1 0 0,1 0 0 0 0,-1-1 1 0 0,1 1-1 0 0,-1 0 1 0 0,1-1-1 0 0,0 1 11 0 0,0-1-7 0 0,0 0-1 0 0,0 0 1 0 0,0 0 0 0 0,0 0 0 0 0,0 0-1 0 0,0 0 1 0 0,-1 0 0 0 0,1 0-1 0 0,0 0 1 0 0,0-1 0 0 0,0 1-1 0 0,0 0 1 0 0,0 0 0 0 0,-1-1-1 0 0,1 1 1 0 0,0-1 0 0 0,0 1 0 0 0,0-1-1 0 0,0 0 8 0 0,5-3-68 0 0,0-2 1 0 0,0 1-1 0 0,-1 0 0 0 0,4-6 68 0 0,6-8-132 0 0,-2-2 0 0 0,0 0 0 0 0,-1 0 0 0 0,5-16 132 0 0,21-36-381 0 0,1 6-64 0 0,88-140-108 0 0,-101 170 675 0 0,2 0 1 0 0,1 3-1 0 0,2 0 1 0 0,10-7-123 0 0,-26 27 261 0 0,1 0 1 0 0,1 2 0 0 0,12-8-262 0 0,-24 17 94 0 0,0 0 0 0 0,1 0 0 0 0,-1 0 0 0 0,1 1 0 0 0,0 0 0 0 0,0 0 0 0 0,0 0 0 0 0,0 1 0 0 0,0 0 0 0 0,0 0 0 0 0,0 1 0 0 0,1-1 0 0 0,-1 2 0 0 0,4-1-94 0 0,-6 1 29 0 0,1 1-1 0 0,-1-1 1 0 0,0 1-1 0 0,1 0 1 0 0,-1 0-1 0 0,0 0 1 0 0,0 1-1 0 0,0-1 1 0 0,0 1-1 0 0,0 0 1 0 0,-1 0-1 0 0,0 1 0 0 0,1-1 1 0 0,-1 1-1 0 0,0-1 1 0 0,-1 1-1 0 0,1 0 1 0 0,-1 0-1 0 0,1 0 1 0 0,1 5-29 0 0,2 6 12 0 0,1 0 1 0 0,-2 0-1 0 0,0 1 1 0 0,-1 0-1 0 0,1 7-12 0 0,3 28-20 0 0,-3 1-1 0 0,-1-1 0 0 0,-3 1 1 0 0,-2 0-1 0 0,-3 0 0 0 0,-1 0 1 0 0,-3-1-1 0 0,-3 1 21 0 0,7-2-4187 0 0,4-49 2889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9:04.349"/>
    </inkml:context>
    <inkml:brush xml:id="br0">
      <inkml:brushProperty name="width" value="0.2" units="cm"/>
      <inkml:brushProperty name="height" value="0.2" units="cm"/>
      <inkml:brushProperty name="color" value="#E71224"/>
    </inkml:brush>
  </inkml:definitions>
  <inkml:trace contextRef="#ctx0" brushRef="#br0">0 39 5457 0 0,'3'-4'47'0'0,"1"1"1"0"0,0-1-1 0 0,-1 1 0 0 0,1 0 1 0 0,0 0-1 0 0,0 1 0 0 0,1-1 1 0 0,-1 1-1 0 0,1 0 0 0 0,-1 0 1 0 0,1 0-1 0 0,0 1 0 0 0,-1 0 1 0 0,1 0-1 0 0,0 0 0 0 0,0 0 1 0 0,0 1-1 0 0,0-1 0 0 0,0 1 1 0 0,0 1-1 0 0,2-1-47 0 0,17 3 370 0 0,0 0 1 0 0,-1 1-1 0 0,22 7-370 0 0,-30-7 32 0 0,48 8-1297 0 0,1-2 1 0 0,0-3 0 0 0,30-2 1264 0 0,-58-3-302 0 0,-20-1-688 0 0,0 1-143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9:04.690"/>
    </inkml:context>
    <inkml:brush xml:id="br0">
      <inkml:brushProperty name="width" value="0.2" units="cm"/>
      <inkml:brushProperty name="height" value="0.2" units="cm"/>
      <inkml:brushProperty name="color" value="#E71224"/>
    </inkml:brush>
  </inkml:definitions>
  <inkml:trace contextRef="#ctx0" brushRef="#br0">49 165 6369 0 0,'-48'-3'2629'0'0,"47"3"-2162"0"0,1 0-62 0 0,0 0-27 0 0,0-1-355 0 0,1 0 0 0 0,-1 1 0 0 0,0-1 0 0 0,1 1 1 0 0,-1-1-1 0 0,0 0 0 0 0,1 1 0 0 0,-1-1 1 0 0,1 1-1 0 0,-1-1 0 0 0,1 1 0 0 0,-1-1 1 0 0,1 1-1 0 0,0 0 0 0 0,-1-1 0 0 0,1 1 1 0 0,-1 0-1 0 0,1-1 0 0 0,0 1 0 0 0,-1 0 1 0 0,1 0-1 0 0,0 0-23 0 0,21-7 12 0 0,-14 5 9 0 0,140-43-411 0 0,-79 22 47 0 0,2 3 1 0 0,0 3-1 0 0,1 3 0 0 0,0 3 1 0 0,1 3-1 0 0,0 4 0 0 0,44 4 343 0 0,-47 7-2171 0 0,-49-3 1252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04.309"/>
    </inkml:context>
    <inkml:brush xml:id="br0">
      <inkml:brushProperty name="width" value="0.2" units="cm"/>
      <inkml:brushProperty name="height" value="0.2" units="cm"/>
    </inkml:brush>
  </inkml:definitions>
  <inkml:trace contextRef="#ctx0" brushRef="#br0">481 0 7370 0 0,'-8'0'143'0'0,"0"1"0"0"0,0 0 0 0 0,0 1 1 0 0,0-1-1 0 0,0 1 0 0 0,0 1 1 0 0,0 0-1 0 0,1 0 0 0 0,-1 0 1 0 0,1 1-1 0 0,0 0 0 0 0,0 1 0 0 0,0-1 1 0 0,1 1-1 0 0,-1 0 0 0 0,1 1 1 0 0,0 0-1 0 0,1 0 0 0 0,0 0 1 0 0,-1 1-144 0 0,-14 21 132 0 0,1 0 1 0 0,2 2-1 0 0,-9 18-132 0 0,-39 97 21 0 0,54-118-2 0 0,-26 58 2 0 0,-34 83 78 0 0,58-131-15 0 0,1 1-1 0 0,2 0 1 0 0,-3 23-84 0 0,11-45 30 0 0,-6 36 201 0 0,0 26-231 0 0,8-62 26 0 0,0 1-1 0 0,0 0 1 0 0,2 0-1 0 0,0 0 1 0 0,1 0-1 0 0,3 10-25 0 0,-4-23 6 0 0,-1 0 0 0 0,0 0 0 0 0,1 0 0 0 0,0 0 0 0 0,0 0-1 0 0,0-1 1 0 0,0 1 0 0 0,1-1 0 0 0,0 0 0 0 0,-1 1 0 0 0,1-1-1 0 0,0 0 1 0 0,1 0 0 0 0,-1-1 0 0 0,0 1 0 0 0,1-1 0 0 0,1 1-6 0 0,1 0 13 0 0,0 0 1 0 0,1-1 0 0 0,-1 1 0 0 0,1-2 0 0 0,0 1 0 0 0,-1-1 0 0 0,1 0 0 0 0,0 0 0 0 0,0 0 0 0 0,2-1-14 0 0,11-1 28 0 0,0-1 1 0 0,-1-1-1 0 0,0 0 1 0 0,1-1-1 0 0,-1-1 0 0 0,-1-1 1 0 0,5-3-29 0 0,21-10-9 0 0,-1-1-1 0 0,-1-3 1 0 0,-1-1 0 0 0,-1-2-1 0 0,-2-2 1 0 0,31-28 9 0 0,-27 18-45 0 0,-2-2 1 0 0,-1-2-1 0 0,-2-2 1 0 0,-3-1-1 0 0,18-30 45 0 0,-39 54 6 0 0,0-2 0 0 0,-1 0 0 0 0,-1 0 1 0 0,-1-1-1 0 0,-2 0 0 0 0,0-1 0 0 0,-2 0 0 0 0,1-5-6 0 0,-5 15 9 0 0,0 1-1 0 0,-1-1 1 0 0,-1 1-1 0 0,0 0 1 0 0,-1-1-1 0 0,-1 1 1 0 0,0-1 0 0 0,-1 1-1 0 0,0 0 1 0 0,-1 0-1 0 0,-1 1 1 0 0,0-1-1 0 0,-1 1 1 0 0,0 0 0 0 0,-4-4-9 0 0,3 5-1 0 0,0 2 0 0 0,0-1 0 0 0,-1 1 0 0 0,-1 0 0 0 0,0 1 0 0 0,0-1 0 0 0,-1 2 1 0 0,0 0-1 0 0,0 0 0 0 0,-11-6 1 0 0,12 10-8 0 0,0-1 0 0 0,-1 1 0 0 0,1 1 0 0 0,-1-1 0 0 0,0 2 0 0 0,0-1 0 0 0,0 2-1 0 0,-1-1 1 0 0,1 1 0 0 0,0 1 0 0 0,0 0 0 0 0,-1 0 0 0 0,1 1 0 0 0,-1 0 8 0 0,-6 2-11 0 0,0 1 0 0 0,0 0 0 0 0,0 1 0 0 0,0 1 0 0 0,1 1 0 0 0,0 0 0 0 0,-13 8 11 0 0,7-1-387 0 0,1 0-1 0 0,0 1 0 0 0,2 1 1 0 0,-1 1-1 0 0,0 2 388 0 0,-5 13-2746 0 0,19-23 1539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6:11.935"/>
    </inkml:context>
    <inkml:brush xml:id="br0">
      <inkml:brushProperty name="width" value="0.2" units="cm"/>
      <inkml:brushProperty name="height" value="0.2" units="cm"/>
    </inkml:brush>
  </inkml:definitions>
  <inkml:trace contextRef="#ctx0" brushRef="#br0">3 2262 2409 0 0,'0'0'464'0'0,"0"0"-68"0"0,0 0-16 0 0,-1 1 152 0 0,0-5 1278 0 0,1 1-1795 0 0,0 0 1 0 0,1 0-1 0 0,-1 0 1 0 0,1 1 0 0 0,0-1-1 0 0,0 0 1 0 0,0 0 0 0 0,0 0-1 0 0,1 1 1 0 0,-1-1 0 0 0,1 0-1 0 0,-1 1 1 0 0,1 0-1 0 0,2-2-15 0 0,35-42 158 0 0,-20 26-68 0 0,176-185 483 0 0,-93 102-499 0 0,11-22-74 0 0,-17 6-3 0 0,-5-5 0 0 0,74-133 3 0 0,54-168-8 0 0,-190 373-28 0 0,3 0 1 0 0,2 2 0 0 0,2 2 0 0 0,12-11 35 0 0,0-1-26 0 0,92-110 3 0 0,-105 133 6 0 0,1 2-1 0 0,2 1 0 0 0,15-9 18 0 0,-42 33-28 0 0,-8 7-21 0 0,-1 1 0 0 0,1-1 0 0 0,0 1 0 0 0,0-1 0 0 0,0 1 0 0 0,0 0 0 0 0,0 0 0 0 0,0 1 0 0 0,1-1 0 0 0,1 0 49 0 0,-4 2-198 0 0,-1 0 14 0 0,-1 4 109 0 0,0-1 1 0 0,0 0-1 0 0,0 1 1 0 0,-1-1-1 0 0,1 0 1 0 0,-1 0-1 0 0,1 0 1 0 0,-1 0-1 0 0,0 0 1 0 0,0 0-1 0 0,-1-1 1 0 0,1 1 0 0 0,0-1-1 0 0,-1 1 1 0 0,0-1-1 0 0,0 0 75 0 0,-5 6-74 0 0,-1-1 0 0 0,-1-1-1 0 0,1 1 1 0 0,-8 2 74 0 0,-3 0 32 0 0,-1-1-1 0 0,0-2 1 0 0,-1 0 0 0 0,1-1-1 0 0,-1-1 1 0 0,-20 1-32 0 0,15-1-332 0 0,0 2 0 0 0,0 0 0 0 0,1 2 0 0 0,0 0 0 0 0,-19 11 332 0 0,11-6 117 0 0,-2 0 161 0 0,-83 36 879 0 0,99-40-1010 0 0,1 1 0 0 0,0 2 0 0 0,1 0 0 0 0,-16 13-147 0 0,-16 17-44 0 0,2 2 0 0 0,-28 35 44 0 0,-41 44-196 0 0,116-122 296 0 0,1-1 38 0 0,0 0 14 0 0,0 0 14 0 0,0 0 22 0 0,0 0-13 0 0,0 0 5 0 0,0-7 168 0 0,0 6-340 0 0,0 1-1 0 0,0 0 0 0 0,0-1 0 0 0,0 1 0 0 0,0-1 1 0 0,0 1-1 0 0,0-1 0 0 0,0 1 0 0 0,0 0 0 0 0,0-1 0 0 0,0 1 1 0 0,0-1-1 0 0,0 1 0 0 0,1 0 0 0 0,-1-1 0 0 0,0 1 1 0 0,0-1-1 0 0,0 1 0 0 0,1 0 0 0 0,-1-1 0 0 0,0 1 0 0 0,0 0 1 0 0,1-1-1 0 0,-1 1 0 0 0,0 0 0 0 0,1 0 0 0 0,-1-1-7 0 0,77-76 728 0 0,2 4 0 0 0,51-35-728 0 0,-54 46 249 0 0,-16 12-136 0 0,11-10 108 0 0,2 3 0 0 0,28-14-221 0 0,-61 47 80 0 0,-4-1-14 0 0,2 3 0 0 0,0 1 0 0 0,2 1-1 0 0,0 3 1 0 0,8-2-66 0 0,-42 18 0 0 0,-1-1 0 0 0,0 1 1 0 0,1 0-1 0 0,-1 0 0 0 0,1 1 1 0 0,0 0-1 0 0,-1 0 0 0 0,1 0 0 0 0,-1 1 1 0 0,1-1-1 0 0,-1 1 0 0 0,5 2 0 0 0,-8-2-1 0 0,1 0-1 0 0,-1 0 1 0 0,0 0 0 0 0,1 0 0 0 0,-1 1-1 0 0,0-1 1 0 0,0 1 0 0 0,0-1-1 0 0,0 1 1 0 0,0 0 0 0 0,0 0-1 0 0,0 0 1 0 0,-1 0 0 0 0,1 0 0 0 0,-1 0-1 0 0,0 0 1 0 0,1 1 0 0 0,-1-1-1 0 0,0 0 1 0 0,0 1 0 0 0,-1-1-1 0 0,1 1 1 0 0,0-1 0 0 0,-1 1 0 0 0,1-1-1 0 0,-1 1 1 0 0,0 0 0 0 0,0 0 1 0 0,0 21-1 0 0,-2 1 0 0 0,0-1 0 0 0,-2 1 0 0 0,-1-1 1 0 0,-1 0-1 0 0,0 0 0 0 0,-2-1 1 0 0,-4 18-17 0 0,-5 34 17 0 0,16-73-1 0 0,1 1 0 0 0,-1-1 0 0 0,1 1 0 0 0,0-1 0 0 0,0 1 0 0 0,0-1-1 0 0,0 1 1 0 0,1-1 0 0 0,-1 1 0 0 0,1-1 0 0 0,-1 1 0 0 0,1-1 0 0 0,0 1 0 0 0,0-1 0 0 0,0 1 0 0 0,0-1 0 0 0,1 0 0 0 0,-1 0 0 0 0,0 0 0 0 0,1 0-1 0 0,0 0 1 0 0,-1 0 0 0 0,1 0 0 0 0,2 1 1 0 0,0 0-1 0 0,1 0-1 0 0,0 0 1 0 0,0-1 0 0 0,0 1-1 0 0,0-1 1 0 0,1-1-1 0 0,-1 1 1 0 0,0-1-1 0 0,1 0 1 0 0,-1 0 0 0 0,2 0 1 0 0,12 2-22 0 0,7 0-81 0 0,0 1 0 0 0,0 1 0 0 0,19 7 103 0 0,3 6-732 0 0,-47-18 582 0 0,-1 0 10 0 0,0 0 4 0 0,0 0 28 0 0,-1 5-64 0 0,-1-2 166 0 0,1 1 0 0 0,-1-1 0 0 0,0 0 0 0 0,0 0 0 0 0,-1 0 0 0 0,1 0 0 0 0,-1-1 0 0 0,1 1 0 0 0,-1-1 0 0 0,0 1 0 0 0,0-1 0 0 0,0 0 0 0 0,0 0 0 0 0,0 0 0 0 0,0-1 0 0 0,0 1 0 0 0,-1-1 0 0 0,-2 1 6 0 0,-17 7 45 0 0,-1-1 0 0 0,-10 2-45 0 0,16-5 45 0 0,-103 32 137 0 0,-61 16 391 0 0,144-44-460 0 0,-1-2 1 0 0,0-1-1 0 0,-31 0-113 0 0,-8-5 1438 0 0,-47-6-1438 0 0,83 1 489 0 0,0-1 0 0 0,1-3 1 0 0,-34-11-490 0 0,60 13 92 0 0,15 5-143 0 0,0 1-44 0 0,0 0-33 0 0,1-9-4749 0 0,1 7 3349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9:05.498"/>
    </inkml:context>
    <inkml:brush xml:id="br0">
      <inkml:brushProperty name="width" value="0.2" units="cm"/>
      <inkml:brushProperty name="height" value="0.2" units="cm"/>
      <inkml:brushProperty name="color" value="#E71224"/>
    </inkml:brush>
  </inkml:definitions>
  <inkml:trace contextRef="#ctx0" brushRef="#br0">260 1 8834 0 0,'0'0'117'0'0,"0"0"-10"0"0,0 0 22 0 0,1 2 85 0 0,1 13-111 0 0,1-1 1 0 0,-2 1 0 0 0,0-1-1 0 0,-1 1 1 0 0,0 0-1 0 0,-1-1 1 0 0,-1 1 0 0 0,0-1-1 0 0,-1 1 1 0 0,0-1-1 0 0,-1 0 1 0 0,-5 11-104 0 0,-1-1-97 0 0,-1-1 0 0 0,-1 0 1 0 0,-1-1-1 0 0,0 0 0 0 0,-2-1 0 0 0,-16 18 97 0 0,22-28-93 0 0,-1 0-1 0 0,0-1 0 0 0,0-1 0 0 0,-1 0 0 0 0,0 0 0 0 0,0-1 1 0 0,-1 0-1 0 0,0-1 0 0 0,-1 0 0 0 0,0-1 0 0 0,-2 0 94 0 0,14-6-117 0 0,1 0-7 0 0,0 0-12 0 0,0 0 13 0 0,0 0 10 0 0,0 0 5 0 0,0 0 20 0 0,0 1 83 0 0,0 0 0 0 0,1-1 0 0 0,-1 1 0 0 0,0-1 0 0 0,1 1 0 0 0,-1-1 0 0 0,1 0 0 0 0,-1 1 0 0 0,0-1 1 0 0,1 1-1 0 0,-1-1 0 0 0,1 0 0 0 0,-1 1 0 0 0,1-1 0 0 0,-1 0 0 0 0,1 1 0 0 0,-1-1 0 0 0,1 0 0 0 0,0 0 0 0 0,-1 0 0 0 0,1 0 1 0 0,-1 1-1 0 0,1-1 0 0 0,-1 0 0 0 0,1 0 0 0 0,0 0 0 0 0,-1 0 0 0 0,1 0 5 0 0,20 1-36 0 0,-19-1 30 0 0,76-2-116 0 0,-33-1 268 0 0,0 3-1 0 0,41 5-145 0 0,-73-3 41 0 0,0 0-1 0 0,0 1 1 0 0,-1 0 0 0 0,1 1-1 0 0,-1 0 1 0 0,1 1-1 0 0,-2 0 1 0 0,1 1-1 0 0,0 0 1 0 0,-1 1-1 0 0,0 1 1 0 0,0 1-41 0 0,-7-6 45 0 0,0 0 1 0 0,-1 1-1 0 0,1-1 1 0 0,-1 1-1 0 0,0 0 1 0 0,0 0-1 0 0,-1 0 1 0 0,1 0-1 0 0,-1 1 1 0 0,0-1-1 0 0,0 1 1 0 0,0-1-1 0 0,-1 1 1 0 0,1 0-1 0 0,-1 0 1 0 0,0 0-1 0 0,-1-1 0 0 0,1 1 1 0 0,-1 0-1 0 0,0 0 1 0 0,0 0-1 0 0,-1 0 1 0 0,1 0-1 0 0,-1 0 1 0 0,-1 3-46 0 0,-1 1 134 0 0,0 0-1 0 0,0 0 1 0 0,-1 0 0 0 0,0-1 0 0 0,-1 1 0 0 0,0-1 0 0 0,0 0-1 0 0,0-1 1 0 0,-1 1 0 0 0,-1-1 0 0 0,1 0 0 0 0,-1-1-1 0 0,0 1-133 0 0,-29 22 317 0 0,-1-1-1 0 0,-35 19-316 0 0,50-34-408 0 0,-2 0-1 0 0,1-2 1 0 0,-1-1-1 0 0,-1-1 1 0 0,-20 4 408 0 0,35-11-682 0 0,0 0 0 0 0,-1-1 1 0 0,1-1-1 0 0,-5 0 682 0 0,9 0-316 0 0,-15 0-989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9:05.871"/>
    </inkml:context>
    <inkml:brush xml:id="br0">
      <inkml:brushProperty name="width" value="0.2" units="cm"/>
      <inkml:brushProperty name="height" value="0.2" units="cm"/>
      <inkml:brushProperty name="color" value="#E71224"/>
    </inkml:brush>
  </inkml:definitions>
  <inkml:trace contextRef="#ctx0" brushRef="#br0">0 392 6841 0 0,'3'-4'193'0'0,"0"-1"-1"0"0,0 1 0 0 0,1-1 0 0 0,0 1 0 0 0,-1 0 0 0 0,1 0 0 0 0,1 0 0 0 0,-1 1 0 0 0,0 0 0 0 0,1 0 0 0 0,1-1-192 0 0,60-29 1013 0 0,-38 19-758 0 0,73-31-181 0 0,2 5-1 0 0,7 2-73 0 0,-34 12-7 0 0,119-35-1935 0 0,30 3 1942 0 0,-203 52-545 0 0,45-14-1478 0 0,-51 16 1444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19:06.555"/>
    </inkml:context>
    <inkml:brush xml:id="br0">
      <inkml:brushProperty name="width" value="0.2" units="cm"/>
      <inkml:brushProperty name="height" value="0.2" units="cm"/>
      <inkml:brushProperty name="color" value="#E71224"/>
    </inkml:brush>
  </inkml:definitions>
  <inkml:trace contextRef="#ctx0" brushRef="#br0">333 125 4321 0 0,'29'-74'3106'0'0,"-28"73"-2698"0"0,-1 1-4 0 0,0 0-172 0 0,0 0-92 0 0,0 0-42 0 0,-16 5-18 0 0,10-1-56 0 0,0 0 1 0 0,0 0 0 0 0,1 1-1 0 0,-1 0 1 0 0,1 0 0 0 0,0 1-1 0 0,1-1 1 0 0,-1 1 0 0 0,1 0-1 0 0,0 2-24 0 0,-6 4 98 0 0,-34 49 728 0 0,3 1 0 0 0,-32 65-826 0 0,44-65 176 0 0,3 1 1 0 0,3 1-1 0 0,1 4-176 0 0,17-49 6 0 0,0 0-1 0 0,1 0 0 0 0,0 0 0 0 0,2 0 0 0 0,0 20-5 0 0,2-33 0 0 0,0 0-1 0 0,1 0 0 0 0,0 0 1 0 0,0 0-1 0 0,0 0 1 0 0,1-1-1 0 0,0 1 1 0 0,0 0-1 0 0,0-1 0 0 0,1 2 1 0 0,-1-4 0 0 0,0 0 0 0 0,0 0 0 0 0,0-1 0 0 0,1 1-1 0 0,-1 0 1 0 0,1-1 0 0 0,-1 1 0 0 0,1-1-1 0 0,0 0 1 0 0,0 0 0 0 0,0 0 0 0 0,0 0-1 0 0,0-1 1 0 0,1 1 0 0 0,-1-1 0 0 0,0 0-1 0 0,3 1 1 0 0,1-1 0 0 0,-1 0-1 0 0,0-1 0 0 0,0 1 0 0 0,1-1 0 0 0,-1 0 0 0 0,0-1 0 0 0,0 1 0 0 0,1-1 1 0 0,-1-1-1 0 0,0 1 0 0 0,0-1 0 0 0,0 0 0 0 0,0 0 0 0 0,4-3 1 0 0,12-6-32 0 0,-1-2 0 0 0,0 0 0 0 0,3-3 32 0 0,-6 3-36 0 0,31-21-149 0 0,-2-3 0 0 0,-1-1-1 0 0,-1-3 1 0 0,-3-1 0 0 0,22-30 185 0 0,-38 40-106 0 0,-2-2 0 0 0,-1 0 1 0 0,-1-1-1 0 0,-2-1 0 0 0,-2-1 0 0 0,-2-1 1 0 0,-1 0-1 0 0,6-25 106 0 0,-19 55-3 0 0,4-12-15 0 0,-2 0-1 0 0,3-19 19 0 0,-6 35-1 0 0,-1 0 0 0 0,0 0 0 0 0,1 0-1 0 0,-1 0 1 0 0,-1 0 0 0 0,1 0 0 0 0,0 0-1 0 0,-1 0 1 0 0,0 0 0 0 0,0 0-1 0 0,0 0 1 0 0,-1 1 0 0 0,1-1 0 0 0,-1 0-1 0 0,0 1 1 0 0,0-1 0 0 0,-2-2 1 0 0,1 4-45 0 0,0 0 0 0 0,0-1-1 0 0,0 1 1 0 0,0 1 0 0 0,-1-1 0 0 0,1 0 0 0 0,-1 1 0 0 0,1 0 0 0 0,-1 0 0 0 0,0 0 0 0 0,1 0 0 0 0,-1 0 0 0 0,0 1 0 0 0,0 0 0 0 0,1 0 0 0 0,-1 0 0 0 0,0 0 0 0 0,0 0 0 0 0,0 1-1 0 0,-1 0 46 0 0,-13 2-609 0 0,-1 1-1 0 0,1 1 0 0 0,-7 3 610 0 0,24-8-7 0 0,-30 12-479 0 0,-1 1 374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2:53.865"/>
    </inkml:context>
    <inkml:brush xml:id="br0">
      <inkml:brushProperty name="width" value="0.2" units="cm"/>
      <inkml:brushProperty name="height" value="0.2" units="cm"/>
      <inkml:brushProperty name="color" value="#E71224"/>
    </inkml:brush>
  </inkml:definitions>
  <inkml:trace contextRef="#ctx0" brushRef="#br0">0 0 9762,'55'15'-480,"-1"-1"-408,3-1 744,1 0-144,-4-4-80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2:55.319"/>
    </inkml:context>
    <inkml:brush xml:id="br0">
      <inkml:brushProperty name="width" value="0.2" units="cm"/>
      <inkml:brushProperty name="height" value="0.2" units="cm"/>
      <inkml:brushProperty name="color" value="#E71224"/>
    </inkml:brush>
  </inkml:definitions>
  <inkml:trace contextRef="#ctx0" brushRef="#br0">0 28 10738,'326'-16'-466,"-102"8"53,-153 4 410,36 5 3,-84 1-73,1 0 0,0 1 0,-1 2 0,0 0 0,0 2 0,9 4 73,-28-10-43,0 1 1,1 0-1,-1 0 1,0 0-1,0 1 0,0 0 1,-1-1-1,1 1 0,-1 1 1,1-1-1,-1 0 1,0 1-1,0-1 0,1 5 43,-2-6-13,-1 1-1,0 0 0,0 0 0,0 0 1,-1 0-1,1 0 0,-1 0 0,1 0 1,-1 1-1,0-1 0,0 0 1,-1 0-1,1 0 0,-1 0 0,1 0 1,-1 0-1,0 0 0,0 0 0,0 0 1,-1 0-1,1-1 0,-1 2 14,-14 22 104,0-1 0,-2-1-1,-1-1 1,-12 11-104,-15 19 232,3 6 48,3 2 0,3 1 1,-23 53-281,56-108-6,-18 30-119,-2-1 0,-2-1 0,-1-1 0,-1-1 0,-7 3 125,-1 4 4,0 1 1,-23 38-5,56-76 31,1 1 0,0-1 0,0 0 0,1 1 0,-1-1 0,1 1-1,0 0 1,0-1 0,0 1 0,0 0 0,0 0 0,1 0 0,0-1 0,0 2-31,0-3 20,1 1-1,-1-1 1,1 0-1,0 1 1,0-1-1,0 0 1,0 1-1,0-1 1,0 0-1,1 0 1,-1 0-1,1 0 1,0 0-1,-1 0 1,1-1-1,0 1 1,0-1-1,0 1 1,0-1-1,0 1 1,2-1-20,6 5 39,0-2 0,0 0 0,0 0 0,1-1 0,0 0 0,-1-1 0,1 0 0,9 0-39,19 1 86,33-4-86,-53 1-10,300-7-1308,-252 7 1022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2:55.861"/>
    </inkml:context>
    <inkml:brush xml:id="br0">
      <inkml:brushProperty name="width" value="0.2" units="cm"/>
      <inkml:brushProperty name="height" value="0.2" units="cm"/>
      <inkml:brushProperty name="color" value="#E71224"/>
    </inkml:brush>
  </inkml:definitions>
  <inkml:trace contextRef="#ctx0" brushRef="#br0">0 1 11891,'47'0'-337,"11"5"-279,6 5-56,9 1-80,0 0-8,8 2-208,0 1-329,3-1 857,-1-4-112,-1-1 112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2:56.687"/>
    </inkml:context>
    <inkml:brush xml:id="br0">
      <inkml:brushProperty name="width" value="0.2" units="cm"/>
      <inkml:brushProperty name="height" value="0.2" units="cm"/>
      <inkml:brushProperty name="color" value="#E71224"/>
    </inkml:brush>
  </inkml:definitions>
  <inkml:trace contextRef="#ctx0" brushRef="#br0">463 99 3121,'-67'-68'-595,"64"65"701,0 0 0,-1 0 0,1 1 0,-1-1 1,0 1-1,1 0 0,-1 0 0,0 0 0,0 0 0,0 1 1,0 0-1,-1 0 0,1 0 0,0 0 0,0 0 0,-1 1 0,1 0 1,0 0-1,-3 0-106,-3 1 298,1 0 1,-1 0 0,1 1-1,-1 0 1,1 1 0,0 0-1,0 0 1,-2 2-299,-2 3 172,0 0 0,0 1-1,1 0 1,0 1 0,1 0 0,0 1 0,1 0-1,0 0 1,0 1 0,2 1 0,-2 2-172,-6 11 12,1 0 1,2 2-1,0 0 1,2 0 0,0 4-13,7-20 15,1 0 0,0 1 0,0-1-1,2 1 1,-1 0 0,1-1 0,1 1 0,1 1-15,-1-7 3,2 1 1,-1-1-1,1 0 0,0 0 0,0 0 0,1 0 0,0 0 0,0-1 0,1 1 0,-1-1 0,1 0 0,1 0 0,-1 0 0,5 3-3,0 0-110,1 0-1,0-1 0,1 0 1,0-1-1,0 0 0,0-1 0,1 0 1,0-1-1,0 0 0,8 1 111,6 2-291,0-2 0,1-1-1,-1-1 1,19 0 291,18-3-406</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2:57.221"/>
    </inkml:context>
    <inkml:brush xml:id="br0">
      <inkml:brushProperty name="width" value="0.2" units="cm"/>
      <inkml:brushProperty name="height" value="0.2" units="cm"/>
      <inkml:brushProperty name="color" value="#E71224"/>
    </inkml:brush>
  </inkml:definitions>
  <inkml:trace contextRef="#ctx0" brushRef="#br0">364 0 10330,'-5'1'-5,"1"0"0,-1-1 0,0 2 0,1-1 0,-1 0-1,1 1 1,-1 0 0,1 0 0,0 0 0,0 1 0,0 0 0,0-1 0,0 1-1,-3 4 6,-9 8-175,0 2-1,-9 12 176,7-9-48,-28 31-85,3 1 0,1 2-1,-12 25 134,49-70-36,0 1-1,1-1 0,-1 1 0,2 0 0,-1 0 0,2 1 1,-1-1-1,1 0 0,1 1 0,0 2 37,1-11-19,0 1 0,0 0 0,0 0 0,0 0 0,0-1 0,1 1-1,-1 0 1,1 0 0,0-1 0,0 1 0,0 0 0,0-1 0,1 1 0,-1-1-1,1 0 1,-1 1 0,1-1 0,0 0 0,0 0 0,0 0 0,0 0 0,0 0 0,0-1-1,1 1 1,-1 0 0,0-1 0,1 0 0,0 0 0,-1 0 0,1 0 0,0 0 0,-1 0-1,1 0 1,0-1 0,0 0 0,-1 1 0,1-1 0,0 0 0,2-1 19,3 1 0,0-1 0,0 0 0,1 0 0,-1-1 0,0-1 0,0 1 0,-1-1 0,1 0 0,-1-1 0,1 0 0,-1 0 0,0 0 0,-1-1 0,1 0 0,-1 0 0,1-2 0,18-16 54,-2-1 0,0-2 0,4-7-54,-19 22-6,8-9 296,-2 0-1,0-1 1,8-18-290,-21 37 224,-1 2 15,0 1-218,1-1 1,-1 0-1,1 1 0,-1-1 1,1 0-1,-1 1 0,1-1 1,-1 1-1,0-1 0,1 1 1,-1-1-1,1 1 0,-1-1 1,0 1-1,0-1 0,1 1 1,-1-1-1,0 1 0,0 0 1,0-1-1,0 1 0,1-1 1,-1 1-1,0 0 0,0-1 1,0 1-22,1 18 164,-1-19-144,9 126 708,-6-103-882,0 0 0,2-1 0,1 1 0,4 9 154,-9-29-30,0 0 0,0-1 0,0 1 0,0 0 0,1-1 1,-1 1-1,1-1 0,0 0 0,-1 0 0,1 1 0,0-1 0,2 1 30,12 1-228</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2:57.608"/>
    </inkml:context>
    <inkml:brush xml:id="br0">
      <inkml:brushProperty name="width" value="0.2" units="cm"/>
      <inkml:brushProperty name="height" value="0.2" units="cm"/>
      <inkml:brushProperty name="color" value="#E71224"/>
    </inkml:brush>
  </inkml:definitions>
  <inkml:trace contextRef="#ctx0" brushRef="#br0">115 0 13451,'3'32'-136,"-1"10"-136,-2 20-72,-2 7 8,-7 17 32,0 6-16,-6 4-81,0 0-15,-2-2 56,2-4-24,3-8-328,1-3-368,6-10 816,-3-3-152,6-17-24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2:58.172"/>
    </inkml:context>
    <inkml:brush xml:id="br0">
      <inkml:brushProperty name="width" value="0.2" units="cm"/>
      <inkml:brushProperty name="height" value="0.2" units="cm"/>
      <inkml:brushProperty name="color" value="#E71224"/>
    </inkml:brush>
  </inkml:definitions>
  <inkml:trace contextRef="#ctx0" brushRef="#br0">567 10 7114,'-14'-3'-52,"0"0"0,0 1 0,0 1 0,-1 0 1,1 1-1,0 1 0,0 0 0,-1 1 0,1 0 1,-1 2 51,-5 1 91,1 1 1,0 2 0,1-1 0,0 2 0,0 0-1,-16 12-91,9-3 151,0 2-1,1 0 1,1 2-1,2 0 1,0 1-1,1 1 1,1 2-1,1-1 0,-2 8-150,13-20 32,0 0 1,0 0-1,2 1 0,-1 0 0,2 1 0,0-1 0,-1 7-32,4-14 6,0 0 1,1 0 0,0 0 0,0 0-1,0-1 1,1 1 0,0 0 0,0 0-1,1 0 1,0-1 0,0 1 0,0-1-1,1 1 1,0-1 0,0 0-1,1 0 1,1 1-7,4 4-63,-1-1 0,2-1-1,-1 1 1,1-2 0,1 1-1,0-2 1,0 1 0,11 5 63,0-2-54,1-1 0,-1 0 1,2-2-1,9 2 54,45 6-188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6:15.675"/>
    </inkml:context>
    <inkml:brush xml:id="br0">
      <inkml:brushProperty name="width" value="0.2" units="cm"/>
      <inkml:brushProperty name="height" value="0.2" units="cm"/>
    </inkml:brush>
  </inkml:definitions>
  <inkml:trace contextRef="#ctx0" brushRef="#br0">220 134 1576 0 0,'-8'-5'23'0'0,"0"1"-1"0"0,0-1 0 0 0,0 2 1 0 0,0-1-1 0 0,-1 1 0 0 0,1 1 1 0 0,-1-1-1 0 0,0 1 1 0 0,-1 1-23 0 0,6 0 107 0 0,-1 0 1 0 0,1 1 0 0 0,-1 0 0 0 0,1 0 0 0 0,-1 0-1 0 0,1 1 1 0 0,-1-1 0 0 0,1 1 0 0 0,-1 0 0 0 0,1 1-1 0 0,0-1 1 0 0,-1 1 0 0 0,1-1 0 0 0,0 1 0 0 0,0 0 0 0 0,0 1-1 0 0,0-1 1 0 0,-2 3-108 0 0,4-2 157 0 0,-1-1-1 0 0,1 1 1 0 0,-1 0-1 0 0,1 0 1 0 0,0 0-1 0 0,1 1 1 0 0,-1-1-1 0 0,0 0 1 0 0,1 1 0 0 0,0-1-1 0 0,-1 1 1 0 0,2 0-1 0 0,-2 2-156 0 0,-3 52 656 0 0,3-31-481 0 0,-16 239-16 0 0,17-189-320 0 0,4 0-1 0 0,7 35 162 0 0,-8-96-14 0 0,-1-2-4 0 0,1 0 1 0 0,0 0-1 0 0,1 0 0 0 0,1-1 1 0 0,0 1-1 0 0,3 4 18 0 0,-5-14 10 0 0,-1-1 0 0 0,1 0-1 0 0,0 1 1 0 0,1-1 0 0 0,-1 0 0 0 0,1 0-1 0 0,-1 0 1 0 0,1-1 0 0 0,0 1 0 0 0,0-1-1 0 0,0 1 1 0 0,0-1 0 0 0,1 0 0 0 0,-1 0-1 0 0,1 0 1 0 0,-1-1 0 0 0,1 1 0 0 0,-1-1 0 0 0,1 0-1 0 0,0 0 1 0 0,0 0 0 0 0,-1-1 0 0 0,1 1-1 0 0,0-1 1 0 0,2 0-10 0 0,6 0 60 0 0,-1-1 0 0 0,0 0 0 0 0,1-1 0 0 0,-1 0 0 0 0,0-1 0 0 0,0 0 0 0 0,0 0 0 0 0,-1-2 0 0 0,1 1 0 0 0,-1-1 0 0 0,0-1 0 0 0,7-4-60 0 0,18-14 77 0 0,-1-1 1 0 0,22-23-78 0 0,-55 47 0 0 0,51-47-19 0 0,-3-2 0 0 0,-2-2 0 0 0,-2-2-1 0 0,-2-2 1 0 0,-3-2 0 0 0,7-19 19 0 0,-35 57-18 0 0,-1-1 0 0 0,-1-1 0 0 0,-1 0-1 0 0,-1 0 1 0 0,-1-1 0 0 0,1-6 18 0 0,-7 22 0 0 0,1 0 0 0 0,-2 0 0 0 0,1-1 0 0 0,-1 1-1 0 0,0 0 1 0 0,0-1 0 0 0,-1 1 0 0 0,0 0 0 0 0,0 0 0 0 0,-1 0 0 0 0,0 0 0 0 0,0 0 0 0 0,-1 0 0 0 0,0 0 0 0 0,0 1-1 0 0,0-1 1 0 0,-2 0 0 0 0,-3-4 22 0 0,0 0 0 0 0,-1 1-1 0 0,0 0 1 0 0,-1 1 0 0 0,0 0 0 0 0,-1 1-1 0 0,1 0 1 0 0,-11-6-22 0 0,12 9 57 0 0,0-1-1 0 0,0 1 1 0 0,-1 0 0 0 0,0 1 0 0 0,0 0-1 0 0,0 1 1 0 0,0 0 0 0 0,-1 1 0 0 0,1 0-1 0 0,-1 0 1 0 0,1 1 0 0 0,-5 0-57 0 0,6 2 32 0 0,-1 0 0 0 0,1 0 0 0 0,-1 0 0 0 0,1 1 0 0 0,0 1 0 0 0,0 0 0 0 0,0 0-1 0 0,0 0 1 0 0,1 1 0 0 0,-1 1 0 0 0,1-1 0 0 0,0 1 0 0 0,0 1 0 0 0,-1 0-32 0 0,-21 21-570 0 0,0 1 0 0 0,1 1 0 0 0,2 1 1 0 0,1 2-1 0 0,2 1 0 0 0,-17 30 570 0 0,24-37-107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3:01.024"/>
    </inkml:context>
    <inkml:brush xml:id="br0">
      <inkml:brushProperty name="width" value="0.2" units="cm"/>
      <inkml:brushProperty name="height" value="0.2" units="cm"/>
      <inkml:brushProperty name="color" value="#E71224"/>
    </inkml:brush>
  </inkml:definitions>
  <inkml:trace contextRef="#ctx0" brushRef="#br0">611 1 6737,'0'0'911,"0"0"-396,0 0-61,0 0 583,0 0-335,0 0-470,-4 2-167,-46 41-199,10-7-100,-25 14 234,0-10-50,-2-2 0,-2-3 0,-13 2 50,-20 10 137,95-44-135,0 0 0,0 1 1,1 0-1,-1 0 0,1 1 1,0 0-1,-2 2-2,6-5-4,1-1 0,0 1 1,0-1-1,0 1 0,0 0 0,0-1 1,0 1-1,0 0 0,1 0 0,-1 0 1,0-1-1,1 1 0,0 0 0,-1 0 1,1 0-1,0 0 0,0 0 0,0 0 1,0 0-1,1 0 0,-1 0 0,0 0 1,1 0-1,-1-1 0,1 1 0,0 0 1,-1 0-1,1 0 0,0-1 0,0 1 1,1 1 3,5 7-8,0-1 0,1 0 0,0 0 0,1 0 0,0-1 0,0-1 0,0 1 0,1-1 0,0-1 0,3 1 8,25 13 22,1-1 0,7 0-22,-27-11 16,267 102-1480,-152-60 264,-81-29 673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3:01.633"/>
    </inkml:context>
    <inkml:brush xml:id="br0">
      <inkml:brushProperty name="width" value="0.2" units="cm"/>
      <inkml:brushProperty name="height" value="0.2" units="cm"/>
      <inkml:brushProperty name="color" value="#E71224"/>
    </inkml:brush>
  </inkml:definitions>
  <inkml:trace contextRef="#ctx0" brushRef="#br0">46 25 2096,'-44'-23'249,"43"22"-35,1 1 149,0 0 161,2 0 159,13 1 0,-1 2 0,1-1 1,-1 2-1,1 0 0,11 6-683,0-1 425,89 30-667,-2 5 1,-2 5 0,92 57 241,-132-61-293,-4 1-83</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3:02.755"/>
    </inkml:context>
    <inkml:brush xml:id="br0">
      <inkml:brushProperty name="width" value="0.2" units="cm"/>
      <inkml:brushProperty name="height" value="0.2" units="cm"/>
      <inkml:brushProperty name="color" value="#E71224"/>
    </inkml:brush>
  </inkml:definitions>
  <inkml:trace contextRef="#ctx0" brushRef="#br0">0 26 7874,'44'-9'464,"10"5"-592,2 2-144,4-3-440,6 3 616,3 0-145,3 0-87</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3:03.857"/>
    </inkml:context>
    <inkml:brush xml:id="br0">
      <inkml:brushProperty name="width" value="0.2" units="cm"/>
      <inkml:brushProperty name="height" value="0.2" units="cm"/>
      <inkml:brushProperty name="color" value="#E71224"/>
    </inkml:brush>
  </inkml:definitions>
  <inkml:trace contextRef="#ctx0" brushRef="#br0">1 3 10026,'33'-2'105,"0"1"-1,0 1 0,0 2 1,22 5-105,130 29-1000,-105-19 633,-21-6 64,-19-4 158,1 1 0,-2 3 1,1 1-1,2 3 145,-38-14-48,-1 0-1,0 1 1,1 0-1,-1-1 1,0 1-1,0 0 1,0 1 0,-1-1-1,1 0 1,0 1-1,-1 0 1,0-1-1,1 1 1,-1 0-1,0 0 1,-1 0 0,1 1-1,0-1 1,-1 0-1,0 1 1,0-1-1,0 2 49,0 1-86,0 1 0,-1-1-1,-1 1 1,1-1 0,-1 1-1,0-1 1,0 1 0,-1-1-1,1 0 1,-2 0 0,1 0-1,-1 1 87,-11 24-188,-1-2-1,-2 1 1,-1-2-1,-1 0 0,-16 17 189,-29 28 71,-26 20-71,-79 58 711,104-98-89,3 3 0,-35 44-622,96-100 2,-36 48 252,35-44-207,-1 0 0,1 0 0,0 0 0,0 1-1,0-1 1,1 0 0,0 1 0,-1-1-1,2 1 1,-1-1 0,0 4-47,1-7 18,0 0-1,0 1 1,1-1 0,-1 0-1,0 0 1,0 0 0,1 0-1,-1 0 1,1 0 0,-1 0-1,1 0 1,-1 0 0,1-1-1,-1 1 1,1 0-1,0 0 1,0 0 0,-1-1-1,1 1 1,0 0 0,0-1-1,0 1 1,0 0 0,0-1-1,0 1 1,0-1 0,0 0-1,0 1 1,0-1 0,0 0-1,0 0 1,0 1-18,6 0 83,0 0 0,0-1 0,0 1 1,6-2-84,-4 1 48,40-3-145,-1-2 0,1-3 1,-1-1-1,20-9 97,48-8-610,14 4-2568,89-3 3178,-172 21-461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3:04.403"/>
    </inkml:context>
    <inkml:brush xml:id="br0">
      <inkml:brushProperty name="width" value="0.2" units="cm"/>
      <inkml:brushProperty name="height" value="0.2" units="cm"/>
      <inkml:brushProperty name="color" value="#E71224"/>
    </inkml:brush>
  </inkml:definitions>
  <inkml:trace contextRef="#ctx0" brushRef="#br0">0 2 9898,'0'0'782,"0"0"-476,0 0-115,0 0 208,4-1-68,2 1-304,0 0 1,0 0 0,-1 0 0,1 1 0,0 0 0,0 0-1,0 1 1,-1 0 0,1 0 0,-1 0 0,4 2-28,15 5-4,34 8-127,0-2 1,1-3-1,0-3 0,8-2 131,241 7-1868,-232-14 1428</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3:05.994"/>
    </inkml:context>
    <inkml:brush xml:id="br0">
      <inkml:brushProperty name="width" value="0.2" units="cm"/>
      <inkml:brushProperty name="height" value="0.2" units="cm"/>
      <inkml:brushProperty name="color" value="#E71224"/>
    </inkml:brush>
  </inkml:definitions>
  <inkml:trace contextRef="#ctx0" brushRef="#br0">918 0 11242,'1'4'76,"0"1"0,0-1 0,-1 0 0,1 1 0,-1-1 0,0 0 0,-1 1 0,1-1 0,-1 0-1,0 1 1,0 0-76,-18 49-297,-7 2-608,-3-2 0,-2 0 1,-32 39 904,-15 10-1895,-30 26 1895,45-59-146,-53 44 146,82-84 339,-1-2 0,-2-1 0,0-2-1,-28 13-338,46-28 71,-1-1-1,-9 2-70,22-8-99,0-1 1,-1 0-1,1 0 1,-1-1-1,1 0 1,-1 0-1,1-1 0,-6 0 99,11 0-41,0-1 0,1 1-1,-1 0 1,1-1 0,-1 1 0,1 0-1,-1-1 1,1 0 0,0 1-1,-1-1 1,1 0 0,0 0-1,-1 0 1,1 0 0,0 0 0,0 0-1,0 0 1,0 0 0,0 0-1,0-1 1,0 1 0,0-1 41,0-1-37,-1 0 0,1 0 0,1 0 1,-1 0-1,0 0 0,1 0 0,-1 0 1,1 0-1,0 0 0,0 0 0,0-1 37,2-10 13,0 0-1,1 1 1,1-1-1,3-9-12,6-15 601,2 0 0,1 0 0,2 1-1,22-33-600,-24 47 190,1 0-1,0 1 1,2 0 0,0 2-1,2 0 1,0 2 0,16-11-190,-26 21-17,-5 3 57,1 0 0,0 0 0,1 1 1,-1 0-1,1 0 0,5-2-40,-10 6 10,0-1 1,-1 1 0,1-1 0,0 1 0,-1 0-1,1 0 1,0 0 0,-1 0 0,1 1-1,0-1 1,-1 1 0,1 0 0,-1-1 0,1 1-1,0 0 1,-1 0 0,0 1 0,1-1-1,-1 1 1,0-1 0,0 1 0,0-1 0,1 2-11,13 14-35,0 0 1,-2 1 0,0 1 0,-1 0 0,-1 1 0,1 4 34,3 3-102,54 93-593,1 1-2346,57 73 3041,-79-131-620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08.100"/>
    </inkml:context>
    <inkml:brush xml:id="br0">
      <inkml:brushProperty name="width" value="0.2" units="cm"/>
      <inkml:brushProperty name="height" value="0.2" units="cm"/>
    </inkml:brush>
  </inkml:definitions>
  <inkml:trace contextRef="#ctx0" brushRef="#br0">51 260 3241 0 0,'-49'-10'3638'0'0,"48"10"-3625"0"0,1 0-49 0 0,0 0-17 0 0,0 0-1 0 0,14 4-174 0 0,-1-5 132 0 0,1 1-1 0 0,-1-2 0 0 0,0 0 1 0 0,0 0-1 0 0,0-1 0 0 0,-1-1 0 0 0,1 0 1 0 0,-1 0-1 0 0,2-3 97 0 0,53-14-162 0 0,-29 13 172 0 0,1 2 1 0 0,0 2-1 0 0,17 0-10 0 0,117 5 513 0 0,-89 2 29 0 0,73-9-542 0 0,-68-5 41 0 0,0-4 0 0 0,-2-4-41 0 0,174-50 42 0 0,-200 54-31 0 0,0 2 0 0 0,2 4 0 0 0,25-1-11 0 0,27 4 7 0 0,49 6-7 0 0,73 2 190 0 0,196 10 108 0 0,-196-2 137 0 0,92-13-435 0 0,-72 0 162 0 0,137-12-171 0 0,0 0-20 0 0,-255 17 252 0 0,0 7 0 0 0,126 24-223 0 0,-187-22 61 0 0,1-3 0 0 0,20-3-61 0 0,159-7 30 0 0,-117-1 67 0 0,1 7 0 0 0,9 6-97 0 0,-21 1 206 0 0,93-5-206 0 0,133-19 194 0 0,225-3-160 0 0,-331 13-29 0 0,-46 1-47 0 0,255-12-27 0 0,-212-3-282 0 0,0 11 0 0 0,218 24 351 0 0,97 20 738 0 0,-322-33-3240 0 0,-198-5 1615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0.171"/>
    </inkml:context>
    <inkml:brush xml:id="br0">
      <inkml:brushProperty name="width" value="0.2" units="cm"/>
      <inkml:brushProperty name="height" value="0.2" units="cm"/>
    </inkml:brush>
  </inkml:definitions>
  <inkml:trace contextRef="#ctx0" brushRef="#br0">0 2616 3345 0 0,'0'-1'60'0'0,"0"-1"1"0"0,0 1 0 0 0,0 0-1 0 0,0-1 1 0 0,1 1 0 0 0,-1 0-1 0 0,0 0 1 0 0,0-1-1 0 0,1 1 1 0 0,-1 0 0 0 0,1 0-1 0 0,-1-1 1 0 0,1 1 0 0 0,-1 0-1 0 0,1 0 1 0 0,0 0 0 0 0,0 0-1 0 0,-1 0 1 0 0,1 0 0 0 0,0 0-1 0 0,0 0 1 0 0,0 0-1 0 0,0 1 1 0 0,0-1 0 0 0,0 0-1 0 0,0 1 1 0 0,1-1 0 0 0,-1 0-1 0 0,0 1 1 0 0,0-1 0 0 0,0 1-1 0 0,1 0 1 0 0,-1-1-1 0 0,0 1-59 0 0,9-3 222 0 0,1 1 1 0 0,-1-1 0 0 0,0 2-1 0 0,3-1-223 0 0,0 0 154 0 0,183-39 50 0 0,6-2-319 0 0,308-13-74 0 0,-467 52 263 0 0,27-4 73 0 0,-1-3-1 0 0,52-16-146 0 0,136-49 66 0 0,-152 44-55 0 0,35-14-17 0 0,-3-7-1 0 0,-1-5 1 0 0,31-25 6 0 0,-91 43 8 0 0,-1-3 0 0 0,-3-3 0 0 0,-2-4 0 0 0,-1-3 0 0 0,4-9-8 0 0,-12 6 383 0 0,15-22-383 0 0,-57 55 207 0 0,0 0 1 0 0,-2-1 0 0 0,0-1 0 0 0,-2 0 0 0 0,5-13-208 0 0,49-121 1075 0 0,-41 89-717 0 0,4 0 0 0 0,19-28-358 0 0,-31 65-6 0 0,2 1 0 0 0,1 2 0 0 0,1 0 0 0 0,2 1-1 0 0,0 2 1 0 0,2 1 0 0 0,1 0 0 0 0,1 3 0 0 0,23-14 6 0 0,93-54-47 0 0,-27 17-26 0 0,28-27 73 0 0,-100 67 0 0 0,1 2 1 0 0,1 2-1 0 0,2 3 0 0 0,32-12 0 0 0,4 0-3 0 0,58-23 0 0 0,12 7 26 0 0,2 6 1 0 0,3 8-1 0 0,154-19-23 0 0,-221 49 155 0 0,96 0-155 0 0,-132 12 194 0 0,1 2-1 0 0,-1 2 0 0 0,47 12-193 0 0,-35-3 85 0 0,-1 3 0 0 0,-1 4 0 0 0,-1 2 0 0 0,-1 3-1 0 0,26 16-84 0 0,164 103-6 0 0,-195-105 5 0 0,-1 4 0 0 0,52 47 1 0 0,62 57 31 0 0,54 50-28 0 0,-196-163 55 0 0,-1 0-1 0 0,-1 3 1 0 0,25 40-58 0 0,-7 1 397 0 0,22 50-397 0 0,-48-84 39 0 0,3-1-1 0 0,1-1 0 0 0,3-1 0 0 0,1-2 1 0 0,2-1-1 0 0,26 24-38 0 0,21 12 23 0 0,3-3 0 0 0,3-4 0 0 0,13 3-23 0 0,117 76 18 0 0,-75-40-15 0 0,-38-28-6 0 0,12 1 3 0 0,-60-47-16 0 0,1-3 1 0 0,1-2-1 0 0,1-2 1 0 0,2-3-1 0 0,0-3 0 0 0,2-3 1 0 0,58 10 15 0 0,-32-14-152 0 0,1-3-1 0 0,0-4 1 0 0,0-4-1 0 0,1-4 1 0 0,33-7 152 0 0,-14-1-92 0 0,2 6 0 0 0,-1 4 0 0 0,0 5 0 0 0,67 13 92 0 0,-145-14-295 0 0,-19-3-321 0 0,0 0-1 0 0,-1 1 1 0 0,1 1-1 0 0,-1 0 1 0 0,1 0-1 0 0,-1 1 0 0 0,8 5 617 0 0,-8-2-144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1.184"/>
    </inkml:context>
    <inkml:brush xml:id="br0">
      <inkml:brushProperty name="width" value="0.2" units="cm"/>
      <inkml:brushProperty name="height" value="0.2" units="cm"/>
    </inkml:brush>
  </inkml:definitions>
  <inkml:trace contextRef="#ctx0" brushRef="#br0">0 1 8 0 0,'11'75'0'0'0,"9"29"0"0"0,4 22 0 0 0,52 289 3 0 0,-24-184 120 0 0,23 129 1600 0 0,-64-288-1213 0 0,-3 1 1 0 0,-4 0 0 0 0,-3 0-1 0 0,-3 3-510 0 0,-9 46 1149 0 0,-21 92-1149 0 0,-39 117 665 0 0,49-229-936 0 0,5 2 0 0 0,4 0-1 0 0,4 0 1 0 0,5 1 0 0 0,6 32 271 0 0,0-83-676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2.040"/>
    </inkml:context>
    <inkml:brush xml:id="br0">
      <inkml:brushProperty name="width" value="0.2" units="cm"/>
      <inkml:brushProperty name="height" value="0.2" units="cm"/>
    </inkml:brush>
  </inkml:definitions>
  <inkml:trace contextRef="#ctx0" brushRef="#br0">832 0 3721 0 0,'0'0'29'0'0,"0"3"-44"0"0,-2 11 32 0 0,-1 0 0 0 0,0 0-1 0 0,0 0 1 0 0,-2 0-1 0 0,-2 6-16 0 0,3-10 44 0 0,-60 153 225 0 0,-2 5-304 0 0,-58 245-1943 0 0,121-400 1856 0 0,-142 433-1866 0 0,97-302 2145 0 0,-4 40-157 0 0,42-143 104 0 0,-36 143 3344 0 0,-24 48-3448 0 0,47-174-718 0 0,-3 0-1 0 0,-16 25 719 0 0,-28 39-1552 0 0,55-94 1232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6:16.111"/>
    </inkml:context>
    <inkml:brush xml:id="br0">
      <inkml:brushProperty name="width" value="0.2" units="cm"/>
      <inkml:brushProperty name="height" value="0.2" units="cm"/>
    </inkml:brush>
  </inkml:definitions>
  <inkml:trace contextRef="#ctx0" brushRef="#br0">963 0 7042 0 0,'-17'5'105'0'0,"-1"1"0"0"0,1 0 1 0 0,0 1-1 0 0,0 1 0 0 0,1 1 1 0 0,0 0-1 0 0,1 1 0 0 0,0 1 1 0 0,0 0-1 0 0,1 1 0 0 0,0 1-105 0 0,-41 41-794 0 0,3 1 0 0 0,2 3-1 0 0,2 3 795 0 0,-104 148 822 0 0,79-103-308 0 0,-5-4 0 0 0,-55 54-514 0 0,115-138-383 0 0,-1 0 0 0 0,-1-1 0 0 0,0-1 0 0 0,-16 9 383 0 0,19-15-582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3.238"/>
    </inkml:context>
    <inkml:brush xml:id="br0">
      <inkml:brushProperty name="width" value="0.2" units="cm"/>
      <inkml:brushProperty name="height" value="0.2" units="cm"/>
    </inkml:brush>
  </inkml:definitions>
  <inkml:trace contextRef="#ctx0" brushRef="#br0">240 20 4049 0 0,'-11'-10'238'0'0,"-2"1"271"0"0,13 9-527 0 0,0 0 0 0 0,-1 0-1 0 0,1 0 1 0 0,0 0 0 0 0,0 0 0 0 0,-1 0 0 0 0,1 0 0 0 0,0 0 0 0 0,0 0 0 0 0,0 0 0 0 0,-1 0 0 0 0,1 0 0 0 0,0 0 0 0 0,0 0 0 0 0,-1 0 0 0 0,1 0 0 0 0,0 0-1 0 0,0 1 1 0 0,0-1 0 0 0,0 0 0 0 0,-1 0 0 0 0,1 0 0 0 0,0 0 0 0 0,0 0 0 0 0,0 1 0 0 0,0-1 0 0 0,-1 0 0 0 0,1 0 0 0 0,0 0 0 0 0,0 1 0 0 0,0-1 0 0 0,0 0-1 0 0,0 0 1 0 0,0 0 0 0 0,0 1 0 0 0,0-1 0 0 0,0 0 0 0 0,0 0 0 0 0,0 0 0 0 0,0 1 0 0 0,0-1 0 0 0,0 0 0 0 0,0 0 0 0 0,0 1 0 0 0,0-1 0 0 0,0 0 0 0 0,0 0-1 0 0,0 0 1 0 0,0 1 0 0 0,0-1 0 0 0,0 0 0 0 0,0 0 0 0 0,0 1 18 0 0,1 13 80 0 0,-1-8-1 0 0,0 0-1 0 0,0 0 1 0 0,0 0-1 0 0,-1 0 1 0 0,1-1-1 0 0,-1 1 1 0 0,-1 0 0 0 0,1 0-1 0 0,-1-1 1 0 0,0 1-1 0 0,-2 4-78 0 0,-1 0 133 0 0,0 1 0 0 0,1 0 0 0 0,1 0 0 0 0,0 0 0 0 0,0 0 0 0 0,1 0-1 0 0,1 1 1 0 0,-1 7-133 0 0,2 2 213 0 0,0 1 0 0 0,1-1-1 0 0,1 1 1 0 0,2 3-213 0 0,1 1 205 0 0,2-1 0 0 0,1 1 0 0 0,4 4-205 0 0,-5-11 73 0 0,0 1 0 0 0,-1 0-1 0 0,-1 0 1 0 0,-1 0 0 0 0,2 17-73 0 0,-6-29 38 0 0,-1 0-1 0 0,1 1 1 0 0,-2-1-1 0 0,1 0 1 0 0,-1 0-1 0 0,0 0 1 0 0,-1-1-1 0 0,1 1 1 0 0,-2-1-1 0 0,1 1 1 0 0,-5 6-38 0 0,-8 12 139 0 0,-2-1 1 0 0,-12 14-140 0 0,-3 5 43 0 0,-53 73 3 0 0,82-111-45 0 0,0 0 0 0 0,0 0 0 0 0,1 1 0 0 0,0 0 0 0 0,0-1 0 0 0,0 3-1 0 0,3-6 1 0 0,-1-1 1 0 0,0 1-1 0 0,1 0 1 0 0,0-1 0 0 0,0 1-1 0 0,-1 0 1 0 0,1-1-1 0 0,1 1 1 0 0,-1-1-1 0 0,0 1 1 0 0,1 0-1 0 0,-1-1 1 0 0,1 1 0 0 0,0-1-1 0 0,0 1 1 0 0,0-1-1 0 0,0 1 1 0 0,1 0-2 0 0,14 19 19 0 0,1-1-1 0 0,0 0 1 0 0,2-2 0 0 0,4 3-19 0 0,-6-5 5 0 0,-10-10-3 0 0,1 0 1 0 0,0-1 0 0 0,0 0-1 0 0,1 0 1 0 0,-1-1 0 0 0,1 0-1 0 0,1 0 1 0 0,-1-1 0 0 0,1 0-1 0 0,7 2-2 0 0,-10-5 2 0 0,0 1 0 0 0,0-1 0 0 0,1 0 0 0 0,-1 0 0 0 0,1-1 0 0 0,-1 0-1 0 0,0 0 1 0 0,1-1 0 0 0,-1 0 0 0 0,0 0 0 0 0,1-1 0 0 0,-1 1 0 0 0,0-2 0 0 0,0 1 0 0 0,2-2-2 0 0,34-17-69 0 0,-1-1 1 0 0,6-7 68 0 0,-28 15-225 0 0,-1 0 0 0 0,-1-1 0 0 0,0 0 0 0 0,0-2 0 0 0,4-7 225 0 0,6-11-152 0 0,13-22 152 0 0,-13 17-89 0 0,8-8 89 0 0,14-9 1 0 0,39-48 3 0 0,-76 87-4 0 0,0 0 1 0 0,-2-1-1 0 0,0 0 1 0 0,-1-1 0 0 0,0-2-1 0 0,-7 14 5 0 0,0-1 0 0 0,-1 1 1 0 0,0-1-1 0 0,0 0 1 0 0,-1 0-1 0 0,0 0 1 0 0,-1 0-1 0 0,0 1 1 0 0,0-1-1 0 0,-1 0 1 0 0,0 0-1 0 0,-2-7-5 0 0,-1 2 23 0 0,0 0 0 0 0,-1 0-1 0 0,0 1 1 0 0,-1 0-1 0 0,-1 0 1 0 0,0 0 0 0 0,-5-6-23 0 0,-10-13 73 0 0,-1 1 0 0 0,-2 1 0 0 0,-1 1 0 0 0,-23-20-73 0 0,46 47 1 0 0,-19-19 86 0 0,-2 2-1 0 0,0 0-86 0 0,15 13 33 0 0,-1 1 0 0 0,1-1-1 0 0,-1 1 1 0 0,0 1 0 0 0,0 0 0 0 0,0 0 0 0 0,-5 0-33 0 0,-38-8-122 0 0,0 2-1 0 0,0 2 1 0 0,-1 3 0 0 0,0 2 0 0 0,0 3 0 0 0,1 2 0 0 0,-51 8 122 0 0,82-7-284 0 0,11 0-109 0 0,1-2 0 0 0,-1 1-1 0 0,1-1 1 0 0,-1-1 0 0 0,1 0 0 0 0,-10-1 393 0 0,12-3-87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4.248"/>
    </inkml:context>
    <inkml:brush xml:id="br0">
      <inkml:brushProperty name="width" value="0.2" units="cm"/>
      <inkml:brushProperty name="height" value="0.2" units="cm"/>
    </inkml:brush>
  </inkml:definitions>
  <inkml:trace contextRef="#ctx0" brushRef="#br0">565 13 4513 0 0,'0'-1'25'0'0,"-1"0"0"0"0,1 0 1 0 0,-1 0-1 0 0,0 0 0 0 0,0 0 0 0 0,1 1 1 0 0,-1-1-1 0 0,0 0 0 0 0,0 1 0 0 0,0-1 1 0 0,0 1-1 0 0,0-1 0 0 0,1 0 0 0 0,-1 1 0 0 0,0 0 1 0 0,0-1-1 0 0,0 1 0 0 0,-1 0 0 0 0,1-1 1 0 0,0 1-1 0 0,0 0 0 0 0,0 0 0 0 0,0 0 1 0 0,0 0-1 0 0,0 0 0 0 0,0 0 0 0 0,0 0 1 0 0,0 1-1 0 0,0-1 0 0 0,0 0 0 0 0,0 0 0 0 0,0 1 1 0 0,0-1-1 0 0,0 1 0 0 0,0-1 0 0 0,0 1 1 0 0,0-1-1 0 0,0 1 0 0 0,0 0 0 0 0,0-1 1 0 0,1 1-1 0 0,-1 0 0 0 0,0 0 0 0 0,0 0 0 0 0,1-1 1 0 0,-1 2-26 0 0,-6 6-20 0 0,2 0 0 0 0,-1 0 0 0 0,1 0 0 0 0,0 1 0 0 0,0 0 20 0 0,2-3-39 0 0,-78 137-1867 0 0,-72 92 1906 0 0,115-184-603 0 0,-2-2 1 0 0,-2-1-1 0 0,-2-3 1 0 0,-14 9 602 0 0,28-29-147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4.578"/>
    </inkml:context>
    <inkml:brush xml:id="br0">
      <inkml:brushProperty name="width" value="0.2" units="cm"/>
      <inkml:brushProperty name="height" value="0.2" units="cm"/>
    </inkml:brush>
  </inkml:definitions>
  <inkml:trace contextRef="#ctx0" brushRef="#br0">351 494 400 0 0,'-16'6'23'0'0,"-1"-1"-1"0"0,0 0 1 0 0,0-2 0 0 0,0 0-1 0 0,0-1 1 0 0,0-1-1 0 0,0 0 1 0 0,-9-1-23 0 0,16-1 39 0 0,-1 0 1 0 0,0 0-1 0 0,1-1 0 0 0,0 0 1 0 0,-1-1-1 0 0,1 0 1 0 0,0-1-1 0 0,1 0 0 0 0,-1 0 1 0 0,0-1-1 0 0,1-1 0 0 0,0 1 1 0 0,1-1-1 0 0,-3-3-39 0 0,7 6 45 0 0,0-1 0 0 0,1 0-1 0 0,0 0 1 0 0,0 0 0 0 0,0 0 0 0 0,0 0-1 0 0,1-1 1 0 0,-1 1 0 0 0,1-1 0 0 0,0 1-1 0 0,1-1 1 0 0,-1 0 0 0 0,0-2-45 0 0,1-2 51 0 0,0 1 1 0 0,0 0-1 0 0,1-1 0 0 0,0 1 1 0 0,0 0-1 0 0,1-1 0 0 0,1-7-51 0 0,3-2 77 0 0,0 0-1 0 0,0 0 0 0 0,2 1 0 0 0,0 0 1 0 0,1 0-1 0 0,0 1 0 0 0,3-2-76 0 0,-3 4 203 0 0,2 0 0 0 0,0 1 0 0 0,0-1 0 0 0,2 2 0 0 0,-1 0 0 0 0,1 0 0 0 0,1 1 0 0 0,0 1 0 0 0,10-6-203 0 0,-10 7 199 0 0,-1 2 0 0 0,1-1 0 0 0,0 2-1 0 0,1 0 1 0 0,0 0 0 0 0,0 2 0 0 0,0-1-1 0 0,0 2 1 0 0,5-1-199 0 0,-13 3 17 0 0,-1 1-1 0 0,1-1 1 0 0,-1 1 0 0 0,0 0 0 0 0,1 1-1 0 0,-1-1 1 0 0,1 1 0 0 0,-1 0-1 0 0,0 0 1 0 0,1 1 0 0 0,-1 0 0 0 0,0 0-1 0 0,0 0 1 0 0,0 0 0 0 0,-1 1-1 0 0,1 0 1 0 0,0 0 0 0 0,-1 0-1 0 0,0 0 1 0 0,0 1 0 0 0,0 0 0 0 0,0 0-1 0 0,0 0 1 0 0,-1 0 0 0 0,0 0-1 0 0,1 2-16 0 0,8 15 8 0 0,-2 1-1 0 0,0 0 0 0 0,-1 0 0 0 0,-1 1 1 0 0,-2 0-1 0 0,1 5-7 0 0,1 3 11 0 0,2 1 0 0 0,12 26-11 0 0,-4-23-136 0 0,2-1 1 0 0,1 0-1 0 0,1-2 0 0 0,2 0 1 0 0,2-2-1 0 0,0-1 1 0 0,2 0-1 0 0,1-3 1 0 0,25 19 135 0 0,15 13-2013 0 0,-55-47 1628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5.064"/>
    </inkml:context>
    <inkml:brush xml:id="br0">
      <inkml:brushProperty name="width" value="0.2" units="cm"/>
      <inkml:brushProperty name="height" value="0.2" units="cm"/>
    </inkml:brush>
  </inkml:definitions>
  <inkml:trace contextRef="#ctx0" brushRef="#br0">0 93 5337 0 0,'1'-1'11'0'0,"-1"-1"0"0"0,0 1 1 0 0,1 0-1 0 0,-1 0 0 0 0,0 0 0 0 0,1-1 0 0 0,0 1 0 0 0,-1 0 1 0 0,1 0-1 0 0,0 0 0 0 0,-1 0 0 0 0,1 0 0 0 0,0 0 1 0 0,0 0-1 0 0,0 1 0 0 0,0-1 0 0 0,0 0 0 0 0,0 0 0 0 0,0 1 1 0 0,0-1-1 0 0,0 0 0 0 0,0 1 0 0 0,1-1 0 0 0,-1 1 0 0 0,0 0 1 0 0,0-1-1 0 0,0 1 0 0 0,1 0 0 0 0,-1 0 0 0 0,0-1-11 0 0,52-5 1 0 0,-25 3 30 0 0,67-17-316 0 0,-31 6-1219 0 0,1 2 0 0 0,35 0 1504 0 0,-85 12-267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5.396"/>
    </inkml:context>
    <inkml:brush xml:id="br0">
      <inkml:brushProperty name="width" value="0.2" units="cm"/>
      <inkml:brushProperty name="height" value="0.2" units="cm"/>
    </inkml:brush>
  </inkml:definitions>
  <inkml:trace contextRef="#ctx0" brushRef="#br0">0 30 7194 0 0,'5'-2'31'0'0,"-1"0"1"0"0,1 0 0 0 0,-1 0 0 0 0,1 1 0 0 0,-1-1 0 0 0,1 1 0 0 0,0 0 0 0 0,0 0 0 0 0,0 1 0 0 0,2-1-32 0 0,56 2-563 0 0,-29 0-26 0 0,-5-1-59 0 0,-1 1-272 0 0,0-1 0 0 0,0-2 0 0 0,0-1-1 0 0,14-4 921 0 0,-13 1-656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6.828"/>
    </inkml:context>
    <inkml:brush xml:id="br0">
      <inkml:brushProperty name="width" value="0.2" units="cm"/>
      <inkml:brushProperty name="height" value="0.2" units="cm"/>
    </inkml:brush>
  </inkml:definitions>
  <inkml:trace contextRef="#ctx0" brushRef="#br0">177 45 5689 0 0,'0'-2'29'0'0,"0"0"-1"0"0,0 0 1 0 0,0 0-1 0 0,1 0 0 0 0,-1 0 1 0 0,1 1-1 0 0,-1-1 1 0 0,1 0-1 0 0,0 0 1 0 0,0 1-1 0 0,0-1 0 0 0,0 0 1 0 0,0 1-1 0 0,0-1 1 0 0,0 1-1 0 0,0-1 1 0 0,0 1-1 0 0,1 0 1 0 0,-1-1-1 0 0,1 1 0 0 0,-1 0 1 0 0,1 0-1 0 0,-1 0 1 0 0,1 0-1 0 0,0 0 1 0 0,-1 0-1 0 0,1 1 0 0 0,0-1 1 0 0,0 1-1 0 0,0-1 1 0 0,0 1-1 0 0,-1 0 1 0 0,1-1-1 0 0,0 1 1 0 0,0 0-1 0 0,0 0 0 0 0,1 0-28 0 0,-2 0-56 0 0,-1 0-52 0 0,0 0-13 0 0,0 0-16 0 0,0 0-46 0 0,0 0-21 0 0,0 0-24 0 0,0 0-15 0 0,1 0-643 0 0,3 6 355 0 0,-4-4 519 0 0,0 0 1 0 0,1 1 0 0 0,-1-1-1 0 0,0 0 1 0 0,0 0 0 0 0,0 1-1 0 0,-1-1 1 0 0,1 0 0 0 0,0 0-1 0 0,-1 1 1 0 0,1-1 0 0 0,-1 0-1 0 0,0 0 1 0 0,0 0 0 0 0,0 0 0 0 0,0 0-1 0 0,0 0 1 0 0,0 0 0 0 0,-1 0-1 0 0,1-1 1 0 0,0 1 0 0 0,-1 0-1 0 0,0-1 1 0 0,1 1 0 0 0,-1-1-1 0 0,0 1 1 0 0,-2 0 11 0 0,-5 5-7 0 0,-1 0-1 0 0,0 0 1 0 0,0-1-1 0 0,-1-1 1 0 0,0 1 0 0 0,0-2-1 0 0,0 0 1 0 0,-1 0-1 0 0,1-1 1 0 0,-1 0 0 0 0,0-1-1 0 0,0 0 1 0 0,0-1-1 0 0,0-1 1 0 0,0 0-1 0 0,-9-1 8 0 0,14-1-26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7.531"/>
    </inkml:context>
    <inkml:brush xml:id="br0">
      <inkml:brushProperty name="width" value="0.2" units="cm"/>
      <inkml:brushProperty name="height" value="0.2" units="cm"/>
    </inkml:brush>
  </inkml:definitions>
  <inkml:trace contextRef="#ctx0" brushRef="#br0">294 1 4017 0 0,'-10'3'156'0'0,"-1"0"0"0"0,1 1 0 0 0,-1 0 1 0 0,1 0-1 0 0,0 1 0 0 0,1 1 0 0 0,-1 0 0 0 0,1 0 1 0 0,0 0-1 0 0,1 1 0 0 0,0 1 0 0 0,0 0 0 0 0,-6 7-156 0 0,0 3 137 0 0,1 0-1 0 0,1 0 0 0 0,0 1 1 0 0,2 1-1 0 0,0 0 0 0 0,-2 9-136 0 0,-14 24 16 0 0,14-29-19 0 0,0 0 0 0 0,0 7 3 0 0,9-24 3 0 0,1 0 0 0 0,0-1 0 0 0,1 1 0 0 0,-1 0 0 0 0,2 0 0 0 0,-1 0 0 0 0,1 0 0 0 0,0 0 0 0 0,0 0 0 0 0,1 6-3 0 0,0-10 7 0 0,0 0-1 0 0,-1-1 1 0 0,1 1-1 0 0,0 0 0 0 0,1 0 1 0 0,-1 0-1 0 0,1-1 0 0 0,-1 1 1 0 0,1-1-1 0 0,0 1 0 0 0,0-1 1 0 0,0 0-1 0 0,0 1 0 0 0,0-1 1 0 0,0 0-1 0 0,1 0 0 0 0,-1-1 1 0 0,1 1-1 0 0,-1 0 1 0 0,1-1-1 0 0,-1 0 0 0 0,1 1 1 0 0,0-1-1 0 0,0 0 0 0 0,0-1 1 0 0,0 1-1 0 0,0 0 0 0 0,1-1-6 0 0,2 1 11 0 0,1 0 0 0 0,0-1 0 0 0,-1 0 0 0 0,1 0 0 0 0,-1 0-1 0 0,1-1 1 0 0,-1 0 0 0 0,1-1 0 0 0,-1 1 0 0 0,1-1 0 0 0,-1 0 0 0 0,4-2-11 0 0,15-9-1 0 0,-1-1 0 0 0,0-1 0 0 0,0-1 0 0 0,-2-1 0 0 0,0 0 0 0 0,5-8 1 0 0,-12 11-34 0 0,-1-1 0 0 0,-1 0-1 0 0,-1-1 1 0 0,0-1 0 0 0,-1 1 0 0 0,0-2 0 0 0,-2 0-1 0 0,0 0 1 0 0,1-5 34 0 0,-8 17 0 0 0,0 0 0 0 0,0 1 0 0 0,-1-1 0 0 0,1 0 1 0 0,-2 0-1 0 0,1 0 0 0 0,-1-1 0 0 0,1 1 0 0 0,-2 0 0 0 0,1 0 0 0 0,-1 0 0 0 0,0-3 0 0 0,0 5 0 0 0,-1 0 0 0 0,1 0 0 0 0,-1 0 0 0 0,0 1 1 0 0,0-1-1 0 0,0 0 0 0 0,0 1 0 0 0,0 0 0 0 0,-1-1 0 0 0,0 1 0 0 0,0 0 0 0 0,1 1 0 0 0,-2-1 0 0 0,1 0 0 0 0,0 1 1 0 0,0 0-1 0 0,-1-1 0 0 0,0 1 0 0 0,1 1 0 0 0,-9-5-31 0 0,-1 1-1 0 0,1 1 1 0 0,-1 0 0 0 0,1 1-1 0 0,-1 0 1 0 0,0 1 0 0 0,-10 0 31 0 0,-2 0-322 0 0,-1 2 0 0 0,1 1 1 0 0,-14 2 321 0 0,36-3-146 0 0,2 0 60 0 0,0 0 0 0 0,0 0 0 0 0,0 0 0 0 0,0 0-1 0 0,0 0 1 0 0,0 0 0 0 0,0 1 0 0 0,0-1 0 0 0,0 0 0 0 0,0 1 0 0 0,0-1 0 0 0,0 0 0 0 0,0 1 0 0 0,0-1 0 0 0,0 1 0 0 0,0-1 0 0 0,0 1 0 0 0,1 0 0 0 0,-1-1 0 0 0,0 1 0 0 0,0 0 0 0 0,1 0 0 0 0,-1 0 86 0 0,0 4-1049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8.012"/>
    </inkml:context>
    <inkml:brush xml:id="br0">
      <inkml:brushProperty name="width" value="0.2" units="cm"/>
      <inkml:brushProperty name="height" value="0.2" units="cm"/>
    </inkml:brush>
  </inkml:definitions>
  <inkml:trace contextRef="#ctx0" brushRef="#br0">0 1 4345 0 0,'3'1'89'0'0,"-1"0"0"0"0,1 1 1 0 0,-1 0-1 0 0,0 0 0 0 0,1 0 0 0 0,-1 0 0 0 0,0 0 0 0 0,0 0 1 0 0,-1 0-1 0 0,1 1 0 0 0,0-1 0 0 0,-1 0 0 0 0,1 1 1 0 0,-1 0-1 0 0,0-1 0 0 0,0 1 0 0 0,0 0 0 0 0,1 2-89 0 0,0 7 106 0 0,0-1 0 0 0,-1 1-1 0 0,0 0 1 0 0,0 3-106 0 0,0 9 196 0 0,4 88 185 0 0,-7 40-381 0 0,1-101-29 0 0,-11 159-367 0 0,0 35-1272 0 0,12-194 1388 0 0,-2-2 216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19.123"/>
    </inkml:context>
    <inkml:brush xml:id="br0">
      <inkml:brushProperty name="width" value="0.2" units="cm"/>
      <inkml:brushProperty name="height" value="0.2" units="cm"/>
    </inkml:brush>
  </inkml:definitions>
  <inkml:trace contextRef="#ctx0" brushRef="#br0">0 100 3449 0 0,'4'-18'276'0'0,"-4"16"-230"0"0,0 0 0 0 0,0-1 0 0 0,1 1 0 0 0,-1 0 0 0 0,1 0 0 0 0,-1-1 0 0 0,1 1 0 0 0,0 0 0 0 0,0 0 0 0 0,0 0 0 0 0,0 0 0 0 0,0 0 0 0 0,1 0 0 0 0,-1 0 0 0 0,0 0 0 0 0,1 1 0 0 0,0-1 1 0 0,-1 1-1 0 0,1-1 0 0 0,0 1 0 0 0,0-1 0 0 0,0 1 0 0 0,0 0 0 0 0,0 0 0 0 0,0 0 0 0 0,0 0 0 0 0,1 0-46 0 0,14-6 88 0 0,0 2 0 0 0,1 0 1 0 0,0 1-1 0 0,0 1 0 0 0,12-1-88 0 0,22 1-119 0 0,18 2 119 0 0,-67 0-9 0 0,0 1-1 0 0,1 1 1 0 0,-1-1-1 0 0,0 0 1 0 0,1 1-1 0 0,-1 0 1 0 0,0 0-1 0 0,0 0 1 0 0,1 0-1 0 0,-1 0 0 0 0,0 1 1 0 0,0-1-1 0 0,0 1 10 0 0,-2-1 0 0 0,0 0-1 0 0,0 0 1 0 0,0 0-1 0 0,0 0 0 0 0,0 0 1 0 0,-1 1-1 0 0,1-1 0 0 0,0 0 1 0 0,-1 0-1 0 0,1 0 1 0 0,-1 1-1 0 0,1-1 0 0 0,-1 0 1 0 0,1 1-1 0 0,-1-1 1 0 0,0 0-1 0 0,0 1 0 0 0,0-1 1 0 0,0 0-1 0 0,0 1 1 0 0,0-1-1 0 0,0 0 0 0 0,0 1 1 0 0,-1-1-1 0 0,1 0 1 0 0,0 1-1 0 0,-1-1 0 0 0,1 0 1 0 0,-1 0-1 0 0,1 1 1 0 0,-1-1-1 0 0,0 0 0 0 0,0 1 1 0 0,-2 3 49 0 0,-1 0 0 0 0,1-1 0 0 0,-1 1-1 0 0,0-1 1 0 0,0 1 0 0 0,0-1-1 0 0,0-1 1 0 0,-1 1 0 0 0,0-1 0 0 0,-3 3-49 0 0,-51 25 1075 0 0,45-23-625 0 0,12-7-380 0 0,0 1 0 0 0,0-1 0 0 0,0 0 1 0 0,0 0-1 0 0,-1 0 0 0 0,1 0 0 0 0,0 0 0 0 0,-1-1 1 0 0,1 1-1 0 0,-1-1 0 0 0,1 1-70 0 0,0-1 133 0 0,2 0-26 0 0,0 0-32 0 0,0 0-25 0 0,0 0-32 0 0,0 0-112 0 0,-2-10-216 0 0,2 10 293 0 0,0 0-1 0 0,0-1 1 0 0,0 1 0 0 0,0-1-1 0 0,-1 1 1 0 0,1-1-1 0 0,0 1 1 0 0,0-1-1 0 0,0 1 1 0 0,0-1 0 0 0,0 1-1 0 0,0-1 1 0 0,0 1-1 0 0,0-1 1 0 0,0 1-1 0 0,1-1 1 0 0,-1 1 0 0 0,0-1-1 0 0,0 1 1 0 0,0-1-1 0 0,0 1 1 0 0,1 0-1 0 0,-1-1 1 0 0,0 1 0 0 0,0-1-1 0 0,1 1 1 0 0,-1 0-1 0 0,0-1 1 0 0,1 1-1 0 0,-1 0 1 0 0,1-1 0 0 0,-1 1-1 0 0,0 0 1 0 0,1-1-1 0 0,-1 1 18 0 0,40-30-1715 0 0,-23 21 1619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20.072"/>
    </inkml:context>
    <inkml:brush xml:id="br0">
      <inkml:brushProperty name="width" value="0.2" units="cm"/>
      <inkml:brushProperty name="height" value="0.2" units="cm"/>
    </inkml:brush>
  </inkml:definitions>
  <inkml:trace contextRef="#ctx0" brushRef="#br0">668 330 1272 0 0,'2'-12'216'0'0,"1"0"-1"0"0,0 0 0 0 0,4-6-215 0 0,-3 5 312 0 0,-1 3 8 0 0,0 0-1 0 0,-1 1 1 0 0,-1-1 0 0 0,1-9-320 0 0,-1 11 76 0 0,0 1 1 0 0,-1 0 0 0 0,1-1-1 0 0,-1 1 1 0 0,-1 0 0 0 0,0-1 0 0 0,0 1-1 0 0,0 0 1 0 0,-1 0 0 0 0,0 0-1 0 0,0 0 1 0 0,-1 0 0 0 0,0 0-1 0 0,0 1 1 0 0,0-1 0 0 0,-1 1-1 0 0,0 0 1 0 0,-3-4-77 0 0,2 4 76 0 0,-1 0 0 0 0,0 0 0 0 0,1 1 0 0 0,-2 0 0 0 0,1 0 0 0 0,-1 1 1 0 0,1-1-1 0 0,-1 1 0 0 0,0 1 0 0 0,-1-1 0 0 0,1 1 0 0 0,-1 0 0 0 0,1 1 0 0 0,-1 0 0 0 0,0 0 0 0 0,0 1 0 0 0,0 0 0 0 0,0 0 0 0 0,0 1 0 0 0,0 0 1 0 0,0 0-1 0 0,0 1 0 0 0,0 0 0 0 0,-4 2-76 0 0,-14 1 113 0 0,1 2 1 0 0,0 1-1 0 0,1 1 1 0 0,0 1-1 0 0,0 1 1 0 0,1 1 0 0 0,0 1-1 0 0,1 1 1 0 0,1 1-1 0 0,0 1 1 0 0,0 1-1 0 0,2 0 1 0 0,0 2-1 0 0,1 0 1 0 0,-9 13-114 0 0,15-15 52 0 0,2 1 0 0 0,-1 1 1 0 0,2-1-1 0 0,0 2 0 0 0,2-1 1 0 0,-2 6-53 0 0,-11 38 246 0 0,0 17-246 0 0,20-79 0 0 0,-3 13-5 0 0,0 0-1 0 0,1 0 1 0 0,1 0-1 0 0,0 5 6 0 0,1-14-2 0 0,0 0 0 0 0,0 0 0 0 0,0 0-1 0 0,1 0 1 0 0,-1 0 0 0 0,1 0 0 0 0,0-1-1 0 0,0 1 1 0 0,1 0 0 0 0,-1 0 0 0 0,1-1-1 0 0,-1 1 1 0 0,1-1 0 0 0,0 1 0 0 0,1-1 0 0 0,0 1 2 0 0,0-1-19 0 0,0-1 1 0 0,0 0 0 0 0,1 0 0 0 0,-1 0 0 0 0,1 0 0 0 0,-1-1 0 0 0,1 0 0 0 0,0 1-1 0 0,0-1 1 0 0,-1-1 0 0 0,1 1 0 0 0,0 0 0 0 0,0-1 0 0 0,0 0 0 0 0,0 0 0 0 0,3 0 18 0 0,7-1-133 0 0,1-1 0 0 0,-1 0 0 0 0,12-3 133 0 0,16-8-209 0 0,-1-1 0 0 0,-1-3 0 0 0,0-1 0 0 0,-1-1 0 0 0,17-14 209 0 0,45-21-1 0 0,-101 53 9 0 0,1 1 1 0 0,0 0 0 0 0,0-1 0 0 0,-1 1 0 0 0,1 0 0 0 0,0-1 0 0 0,0 1 0 0 0,0 0 0 0 0,-1 0 0 0 0,1 0 0 0 0,0 0 0 0 0,0 0 0 0 0,0 0 0 0 0,-1 0 0 0 0,1 0 0 0 0,0 0 0 0 0,0 0 0 0 0,0 0 0 0 0,-1 1 0 0 0,1-1 0 0 0,0 0 0 0 0,0 1 0 0 0,-1-1 0 0 0,1 0 0 0 0,0 1-1 0 0,0-1-8 0 0,0 2 20 0 0,1-1 0 0 0,-1 1 0 0 0,0-1 0 0 0,0 1 0 0 0,1-1-1 0 0,-1 1 1 0 0,-1 0 0 0 0,1 0 0 0 0,0-1 0 0 0,0 1 0 0 0,0 2-20 0 0,2 8 105 0 0,0 1 0 0 0,-1-1 0 0 0,1 12-105 0 0,-2-10 48 0 0,10 83-51 0 0,-1 93 3 0 0,-15 97-641 0 0,5-276 604 0 0,-1 15 17 0 0,0-11-372 0 0,0 0 0 0 0,1 1-1 0 0,1-1 1 0 0,0 1-1 0 0,1-1 1 0 0,3 6 392 0 0,0-6-400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6:36.506"/>
    </inkml:context>
    <inkml:brush xml:id="br0">
      <inkml:brushProperty name="width" value="0.2" units="cm"/>
      <inkml:brushProperty name="height" value="0.2" units="cm"/>
    </inkml:brush>
  </inkml:definitions>
  <inkml:trace contextRef="#ctx0" brushRef="#br0">988 1 5553 0 0,'-9'4'123'0'0,"1"1"0"0"0,0 0 0 0 0,0 1 0 0 0,1-1 0 0 0,-1 2 0 0 0,1-1 0 0 0,0 1-1 0 0,1 0 1 0 0,0 0 0 0 0,0 1 0 0 0,0 0 0 0 0,1 0 0 0 0,1 0 0 0 0,-2 2-123 0 0,-9 24-262 0 0,0-1 0 0 0,2 2 1 0 0,1 4 261 0 0,1-6-30 0 0,2-8-87 0 0,-31 92 354 0 0,-50 100-237 0 0,18-72 550 0 0,-6-4 0 0 0,-31 35-550 0 0,46-82 17 0 0,-87 123 42 0 0,103-156 595 0 0,-2-1-1 0 0,-24 19-653 0 0,68-75 51 0 0,1 0 1 0 0,-1-1-1 0 0,0 1 0 0 0,0-1 1 0 0,0 0-1 0 0,-1 0-51 0 0,5-2 12 0 0,1-1-25 0 0,0 0-43 0 0,0 0-16 0 0,0 0-16 0 0,-2-11-515 0 0,1 8 572 0 0,1-1 0 0 0,-1 1 0 0 0,1-1 0 0 0,-1 1 0 0 0,1 0-1 0 0,0-1 1 0 0,0 1 0 0 0,1-1 0 0 0,-1 1 0 0 0,1 0 0 0 0,0-1 0 0 0,0 1 0 0 0,0 0 0 0 0,0 0 0 0 0,0 0 0 0 0,1-1 0 0 0,0 1 31 0 0,16-29-58 0 0,1 0 0 0 0,11-11 58 0 0,1-1-3 0 0,68-96-65 0 0,-42 62-116 0 0,-3-3 0 0 0,9-24 184 0 0,3-24-266 0 0,14-52 266 0 0,-51 106 133 0 0,-3-1 1 0 0,-4-1 0 0 0,2-22-134 0 0,-20 75 210 0 0,-2 0 0 0 0,0-9-210 0 0,-2 17 269 0 0,1 0 0 0 0,1 0 0 0 0,0 0 0 0 0,1 0-1 0 0,1 0 1 0 0,3-8-269 0 0,-5 21 110 0 0,0-1 0 0 0,0 0-1 0 0,0 1 1 0 0,1-1-1 0 0,0 1 1 0 0,0-1 0 0 0,0 1-1 0 0,0 0 1 0 0,0 1-1 0 0,0-1 1 0 0,2-1-110 0 0,42-23 1062 0 0,-47 27-1046 0 0,1-1 1 0 0,0 0-1 0 0,0 1 1 0 0,0-1-1 0 0,0 1 1 0 0,0 0-1 0 0,0-1 1 0 0,0 1-1 0 0,1 0 1 0 0,-1-1-1 0 0,0 1 1 0 0,0 0-1 0 0,0 0 1 0 0,0 0 0 0 0,0 0-1 0 0,0 0 1 0 0,0 0-1 0 0,1 0 1 0 0,-1 1-1 0 0,0-1 1 0 0,0 0-1 0 0,0 1 1 0 0,0-1-1 0 0,0 1 1 0 0,0-1-1 0 0,0 1 1 0 0,0-1-1 0 0,0 1 1 0 0,0-1 0 0 0,-1 1-1 0 0,1 0 1 0 0,1 0-17 0 0,0 2 1 0 0,-1 0 0 0 0,1 0 1 0 0,0 0-1 0 0,-1 0 0 0 0,0 1 0 0 0,1-1 1 0 0,-2 0-1 0 0,2 3-1 0 0,-1-2 14 0 0,1 4 3 0 0,-1 0-1 0 0,0 1 1 0 0,-1-1 0 0 0,0 0 0 0 0,0 1-1 0 0,0-1 1 0 0,-1 0 0 0 0,-1 0-1 0 0,1 0 1 0 0,-2 4-17 0 0,-3 22 34 0 0,-6 117 435 0 0,7 0-1 0 0,10 80-468 0 0,-1 3 474 0 0,-4-215-424 0 0,0 33 126 0 0,0-49-161 0 0,1 0 0 0 0,-1 0 0 0 0,0 0 0 0 0,1 0 0 0 0,0 0 0 0 0,0 0 0 0 0,0 0-1 0 0,0 0 1 0 0,0 0 0 0 0,1-1 0 0 0,-1 1 0 0 0,1-1 0 0 0,0 1 0 0 0,0 0-15 0 0,0-2 5 0 0,0 1 0 0 0,0 0-1 0 0,0-1 1 0 0,1 0 0 0 0,-1 1-1 0 0,0-1 1 0 0,1 0 0 0 0,-1 0 0 0 0,1 0-1 0 0,-1-1 1 0 0,1 1 0 0 0,0-1-1 0 0,-1 1 1 0 0,1-1 0 0 0,-1 0-1 0 0,1 0 1 0 0,0 0 0 0 0,-1 0 0 0 0,1-1-1 0 0,0 1 1 0 0,-1-1 0 0 0,1 1-1 0 0,-1-1 1 0 0,1 0 0 0 0,-1 0 0 0 0,1 0-1 0 0,1-1-4 0 0,8-4 56 0 0,1-1 0 0 0,-1 0-1 0 0,-1-1 1 0 0,8-6-56 0 0,-13 9 29 0 0,196-154 379 0 0,-191 149-419 0 0,0 1 0 0 0,-1-2 0 0 0,0 1 1 0 0,-1-1-1 0 0,0-1 0 0 0,0 0 0 0 0,3-8 11 0 0,9-19-36 0 0,14-35 36 0 0,-15 28 31 0 0,8-8-31 0 0,18-30 18 0 0,51-86-36 0 0,-91 160 14 0 0,53-87-6 0 0,-4-5 10 0 0,-54 101 3 0 0,-1 1-1 0 0,1-1 1 0 0,-1 1-1 0 0,0-1 0 0 0,1 0 1 0 0,-1 1-1 0 0,0-1 1 0 0,1 0-1 0 0,-1 1 1 0 0,0-1-1 0 0,0 0 1 0 0,0 1-1 0 0,0-1 0 0 0,0 0 1 0 0,0 1-1 0 0,0-1 1 0 0,0 0-1 0 0,0 1 1 0 0,0-1-1 0 0,0 0 1 0 0,0 1-1 0 0,0-1 0 0 0,0 0 1 0 0,-1 1-1 0 0,1-1 1 0 0,0 0-1 0 0,-1 1 1 0 0,1-1-1 0 0,0 1 1 0 0,-1-1-1 0 0,1 0 0 0 0,0 1 1 0 0,-1-1-1 0 0,1 1 1 0 0,-1-1-1 0 0,1 1 1 0 0,-1 0-1 0 0,0-1 1 0 0,1 1-1 0 0,-1-1 0 0 0,1 1 1 0 0,-1 0-1 0 0,0 0 1 0 0,1-1-1 0 0,-1 1 1 0 0,0 0-1 0 0,1 0 0 0 0,-1 0 1 0 0,0 0-1 0 0,0-1-2 0 0,-1 1 2 0 0,0 0-1 0 0,0 0 1 0 0,0 0-1 0 0,0 0 1 0 0,0 0-1 0 0,0 0 1 0 0,-1 1-1 0 0,1-1 0 0 0,0 1 1 0 0,0-1-1 0 0,0 1 1 0 0,0 0-1 0 0,0 0 1 0 0,1-1-1 0 0,-1 2 1 0 0,-1-1-2 0 0,-10 12 7 0 0,1 0 1 0 0,1 1-1 0 0,0 0 1 0 0,1 0 0 0 0,0 1-1 0 0,1 1 1 0 0,-6 13-8 0 0,7-14 1 0 0,0 2 8 0 0,0 0 1 0 0,1 1-1 0 0,1 0 0 0 0,0 0 0 0 0,2 0 0 0 0,0 1 0 0 0,1-1 1 0 0,0 7-10 0 0,4 24 81 0 0,1-1 0 0 0,2 0 0 0 0,3 0 0 0 0,2-1 0 0 0,1 1 1 0 0,3-2-1 0 0,5 8-81 0 0,-1 1-92 0 0,-2 0 0 0 0,-2 1 0 0 0,-3 0 0 0 0,-2 1 0 0 0,-2 31 92 0 0,-5-41-3154 0 0,-5 38 3154 0 0,4-76-1027 0 0,1-2-183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20.932"/>
    </inkml:context>
    <inkml:brush xml:id="br0">
      <inkml:brushProperty name="width" value="0.2" units="cm"/>
      <inkml:brushProperty name="height" value="0.2" units="cm"/>
    </inkml:brush>
  </inkml:definitions>
  <inkml:trace contextRef="#ctx0" brushRef="#br0">257 314 1240 0 0,'17'-26'630'0'0,"1"1"1"0"0,1 0-1 0 0,2 1 0 0 0,3-1-630 0 0,13-16 944 0 0,-33 36-796 0 0,1-1 0 0 0,-1 1-1 0 0,0-1 1 0 0,-1 0 0 0 0,1 0 0 0 0,-1 0-1 0 0,0 0 1 0 0,-1 0 0 0 0,0-1 0 0 0,2-6-148 0 0,-4 11 22 0 0,0 0 1 0 0,0-1-1 0 0,0 1 0 0 0,0-1 1 0 0,-1 1-1 0 0,1 0 1 0 0,-1-1-1 0 0,0 1 1 0 0,1 0-1 0 0,-1 0 1 0 0,0 0-1 0 0,0-1 1 0 0,0 1-1 0 0,-1 0 0 0 0,1 0 1 0 0,-1 0-1 0 0,1 1 1 0 0,-1-1-1 0 0,1 0 1 0 0,-1 0-1 0 0,0 1 1 0 0,0-1-1 0 0,0 1 1 0 0,0 0-1 0 0,0 0 0 0 0,0-1 1 0 0,0 1-1 0 0,0 0 1 0 0,0 1-1 0 0,-1-1 1 0 0,0 0-23 0 0,-7-2-18 0 0,0 0-1 0 0,-1 0 1 0 0,0 1 0 0 0,1 1 0 0 0,-1 0-1 0 0,-2 0 19 0 0,-18-1-28 0 0,7 0 126 0 0,1 2 1 0 0,-1 0-1 0 0,1 1 1 0 0,-1 1 0 0 0,1 1-99 0 0,18-1 58 0 0,1 0 0 0 0,0-1 1 0 0,0 2-1 0 0,0-1 0 0 0,0 0 1 0 0,0 1-1 0 0,0 0 1 0 0,1 0-1 0 0,-1 0 0 0 0,1 0 1 0 0,0 0-1 0 0,0 1 0 0 0,0 0 1 0 0,0-1-1 0 0,1 1 1 0 0,-1 0-1 0 0,1 0 0 0 0,0 0 1 0 0,0 1-59 0 0,-7 16 112 0 0,0 1 0 0 0,1 1 1 0 0,0 5-113 0 0,2-10 103 0 0,-4 17 3 0 0,1 1-1 0 0,-2 23-105 0 0,9-43-14 0 0,0 0 1 0 0,1 0-1 0 0,1 0 0 0 0,1 0 0 0 0,0 0 1 0 0,1 0-1 0 0,1 5 14 0 0,-2-20-3 0 0,-1 1-1 0 0,0-1 1 0 0,0 1-1 0 0,1 0 1 0 0,-1-1 0 0 0,1 1-1 0 0,-1-1 1 0 0,1 1-1 0 0,0-1 1 0 0,0 1 0 0 0,-1-1-1 0 0,1 0 1 0 0,0 1-1 0 0,0-1 1 0 0,0 0 0 0 0,1 0-1 0 0,-1 0 1 0 0,0 0-1 0 0,0 0 1 0 0,1 0 0 0 0,-1 0-1 0 0,0 0 1 0 0,1 0 0 0 0,-1 0-1 0 0,1-1 1 0 0,-1 1-1 0 0,1-1 1 0 0,-1 1 0 0 0,1-1-1 0 0,-1 1 1 0 0,1-1-1 0 0,0 0 1 0 0,-1 0 0 0 0,1 0-1 0 0,0 0 1 0 0,-1 0-1 0 0,1 0 1 0 0,-1-1 0 0 0,1 1-1 0 0,0 0 1 0 0,-1-1-1 0 0,1 1 1 0 0,-1-1 0 0 0,2 0 3 0 0,8-4-12 0 0,0-1-1 0 0,0 0 1 0 0,0 0 0 0 0,-1-1 0 0 0,8-6 12 0 0,-6 4-51 0 0,22-15-72 0 0,-8 5 24 0 0,1 0-1 0 0,0 1 1 0 0,2 2 0 0 0,0 1 0 0 0,24-8 99 0 0,-51 22 6 0 0,-1 0 0 0 0,1 1 1 0 0,0-1-1 0 0,0 0 0 0 0,-1 1 0 0 0,1 0 1 0 0,0-1-1 0 0,0 1 0 0 0,-1 0 1 0 0,1 0-1 0 0,0 0 0 0 0,0 0 0 0 0,0 0 1 0 0,-1 0-1 0 0,1 1 0 0 0,0-1 1 0 0,0 1-1 0 0,-1-1 0 0 0,1 1 0 0 0,0-1 1 0 0,-1 1-1 0 0,1 0 0 0 0,-1 0 1 0 0,1 0-1 0 0,0 1-6 0 0,0 0 34 0 0,-1 0 0 0 0,0 0 0 0 0,1 1-1 0 0,-1-1 1 0 0,0 0 0 0 0,-1 1 0 0 0,1-1 0 0 0,0 1 0 0 0,-1-1 0 0 0,1 1 0 0 0,-1-1 0 0 0,0 1 0 0 0,0 0-1 0 0,0-1 1 0 0,0 1 0 0 0,0-1 0 0 0,-1 3-34 0 0,-20 224 1148 0 0,8-21-2374 0 0,9 68 1226 0 0,9-219-1766 0 0,-4-41 1260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23.127"/>
    </inkml:context>
    <inkml:brush xml:id="br0">
      <inkml:brushProperty name="width" value="0.2" units="cm"/>
      <inkml:brushProperty name="height" value="0.2" units="cm"/>
    </inkml:brush>
  </inkml:definitions>
  <inkml:trace contextRef="#ctx0" brushRef="#br0">0 1213 1504 0 0,'102'-47'-919'0'0,"133"-60"457"0"0,72-15 462 0 0,-262 106 46 0 0,496-183 1891 0 0,-220 77-1142 0 0,-31 13-663 0 0,499-172-431 0 0,-713 256 358 0 0,6 1 314 0 0,2 4 0 0 0,0 4 1 0 0,31 0-374 0 0,-63 9 145 0 0,46-15-145 0 0,-73 15-448 0 0,-1 0 0 0 0,0-2 0 0 0,-1-2 0 0 0,0 0 0 0 0,0-1 448 0 0,-1 0-768 0 0,-1 2-90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24.081"/>
    </inkml:context>
    <inkml:brush xml:id="br0">
      <inkml:brushProperty name="width" value="0.2" units="cm"/>
      <inkml:brushProperty name="height" value="0.2" units="cm"/>
    </inkml:brush>
  </inkml:definitions>
  <inkml:trace contextRef="#ctx0" brushRef="#br0">1 116 2232 0 0,'4'-5'164'0'0,"0"1"-1"0"0,0 0 1 0 0,0 0-1 0 0,1 0 1 0 0,0 0 0 0 0,0 1-1 0 0,0-1 1 0 0,0 1-1 0 0,0 1 1 0 0,1-1-1 0 0,-1 1 1 0 0,1 0-1 0 0,0 0 1 0 0,-1 1-1 0 0,1-1 1 0 0,0 1-1 0 0,0 0 1 0 0,0 1-1 0 0,1 0-163 0 0,19-1 105 0 0,-1 2 0 0 0,1 1 0 0 0,-1 1 0 0 0,2 2-105 0 0,31 2 68 0 0,-23-5-33 0 0,-1-2 1 0 0,1-1 0 0 0,0-2-1 0 0,2-2-35 0 0,136-27 87 0 0,-107 17 17 0 0,0 3 0 0 0,61-2-104 0 0,-113 13-32 0 0,-1 0-1 0 0,0 2 1 0 0,0-1 0 0 0,0 2-1 0 0,1 0 1 0 0,-1 0-1 0 0,0 1 1 0 0,-1 1 0 0 0,1 0-1 0 0,-1 1 1 0 0,3 1 32 0 0,-15-5-8 0 0,1-1 21 0 0,-1 0 0 0 0,1 0-1 0 0,-1 0 1 0 0,0 0 0 0 0,1 0 0 0 0,-1 0 0 0 0,1 0 0 0 0,-1 0-1 0 0,1 0 1 0 0,-1 1 0 0 0,0-1 0 0 0,1 0 0 0 0,-1 0 0 0 0,0 1-1 0 0,1-1 1 0 0,-1 0 0 0 0,0 0 0 0 0,1 1 0 0 0,-1-1 0 0 0,0 0-1 0 0,1 1 1 0 0,-1-1 0 0 0,0 1 0 0 0,0-1 0 0 0,1 1-13 0 0,3 19 582 0 0,-4 16-502 0 0,0-33-67 0 0,-1 0 0 0 0,0 0 0 0 0,0 0 0 0 0,0 0 0 0 0,0 0 0 0 0,0 0 0 0 0,0 0 0 0 0,-1 0 0 0 0,1-1 0 0 0,-1 1 0 0 0,0 0 0 0 0,0-1 0 0 0,0 1-13 0 0,-8 11 46 0 0,1 0-10 0 0,0 1 1 0 0,-1-2 0 0 0,0 1 0 0 0,-1-2-1 0 0,-10 9-36 0 0,5-4 36 0 0,0 1-1 0 0,-4 8-35 0 0,4-4 18 0 0,-27 42 17 0 0,-4-1 0 0 0,-2-3 0 0 0,-35 32-35 0 0,33-47 360 0 0,-1-1 0 0 0,-2-3 0 0 0,-21 10-360 0 0,73-50 18 0 0,-13 8 135 0 0,1 1 0 0 0,1 0 1 0 0,0 1-1 0 0,-9 9-153 0 0,21-19 8 0 0,1-1-3 0 0,1-4-16 0 0,0 0-1 0 0,0 0 1 0 0,0 0-1 0 0,0 0 0 0 0,1 1 1 0 0,-1-1-1 0 0,1 0 1 0 0,1-2 11 0 0,9-21-73 0 0,-12 25 65 0 0,12-55-117 0 0,-11 53 114 0 0,-1 0 0 0 0,0 0-1 0 0,0 0 1 0 0,0 1 0 0 0,0-1 0 0 0,0 0 0 0 0,-1 0 0 0 0,0 0 0 0 0,0 0 0 0 0,0 1 0 0 0,0-1 0 0 0,-1 1 0 0 0,0-3 11 0 0,-6-6-7 0 0,0 1 1 0 0,-1 1 0 0 0,0-1-1 0 0,-1 1 1 0 0,0 1 0 0 0,0 0 0 0 0,-1 0-1 0 0,0 1 1 0 0,-1 1 0 0 0,-6-4 6 0 0,4 3 132 0 0,0-1 0 0 0,0-1 1 0 0,0 0-1 0 0,1-1 0 0 0,1 0 1 0 0,0-1-1 0 0,0-1-132 0 0,6 6 119 0 0,1-1 1 0 0,0 1-1 0 0,1-1 1 0 0,-1 0-1 0 0,1 0 0 0 0,1 0 1 0 0,-1-1-1 0 0,2 0 1 0 0,-1 1-1 0 0,1-1 1 0 0,0 0-1 0 0,1 0 0 0 0,0 0 1 0 0,1-1-120 0 0,-1-1-94 0 0,0 1 0 0 0,1-1 1 0 0,1 1-1 0 0,-1-1 1 0 0,2 1-1 0 0,0 0 0 0 0,0 0 1 0 0,1-1-1 0 0,0 1 0 0 0,0 1 1 0 0,1-1-1 0 0,1 1 0 0 0,-1-1 1 0 0,2 1-1 0 0,-1 0 0 0 0,1 1 1 0 0,0 0-1 0 0,7-7 94 0 0,-4 7-796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25.748"/>
    </inkml:context>
    <inkml:brush xml:id="br0">
      <inkml:brushProperty name="width" value="0.2" units="cm"/>
      <inkml:brushProperty name="height" value="0.2" units="cm"/>
    </inkml:brush>
  </inkml:definitions>
  <inkml:trace contextRef="#ctx0" brushRef="#br0">66 269 2040 0 0,'-65'-34'549'0'0,"65"34"-573"0"0,0 0 22 0 0,0 0 42 0 0,0 0-8 0 0,0-7 68 0 0,1 3-29 0 0,0 0 1 0 0,1 0-1 0 0,0 1 0 0 0,-1-1 0 0 0,1 1 1 0 0,0-1-1 0 0,1 1 0 0 0,-1 0 0 0 0,1 0 1 0 0,-1 0-1 0 0,1 0 0 0 0,0 0 0 0 0,0 0 1 0 0,0 1-1 0 0,1 0 0 0 0,-1-1 0 0 0,0 1 1 0 0,1 0-1 0 0,1 0-71 0 0,19-11 651 0 0,-6 2-345 0 0,0 2 0 0 0,0 0 0 0 0,1 1 0 0 0,0 0 0 0 0,1 2 0 0 0,17-4-306 0 0,11 2 38 0 0,210-43-315 0 0,-235 45 108 0 0,4-1-394 0 0,0 0 0 0 0,0 2 0 0 0,0 1 0 0 0,1 1 0 0 0,23 1 563 0 0,-50 2-52 0 0,1 0 1 0 0,0 0 0 0 0,-1 0 0 0 0,1 0-1 0 0,0 1 1 0 0,-1-1 0 0 0,1 1 0 0 0,-1-1-1 0 0,1 1 1 0 0,0-1 0 0 0,-1 1 0 0 0,1 0-1 0 0,-1 0 1 0 0,0 0 0 0 0,1 0 0 0 0,-1 0-1 0 0,0 0 1 0 0,1 0 0 0 0,-1 1 0 0 0,0-1-1 0 0,0 0 1 0 0,0 0 0 0 0,0 2 51 0 0,0-1-14 0 0,0 0 0 0 0,-1 0 0 0 0,1 0 0 0 0,-1 0 0 0 0,1 0-1 0 0,-1 0 1 0 0,0 0 0 0 0,0 0 0 0 0,0 0 0 0 0,0 0 0 0 0,0 1 0 0 0,0-1 0 0 0,-1 0 0 0 0,1 0 0 0 0,-1 0 0 0 0,1 0-1 0 0,-1 0 1 0 0,0 1 14 0 0,-15 31 590 0 0,-2-1-1 0 0,0-1 0 0 0,-2-1 0 0 0,-19 21-589 0 0,13-16 162 0 0,1 1 0 0 0,2 0-1 0 0,-1 6-161 0 0,-148 314 71 0 0,136-272-74 0 0,-7 45-2 0 0,38-110 6 0 0,4-19 9 0 0,1-1 11 0 0,0 0 7 0 0,6-2 0 0 0,-1 1 1 0 0,0-1-1 0 0,0 0 1 0 0,0 0-1 0 0,0-1 1 0 0,-1 0-1 0 0,1 1 0 0 0,0-2 1 0 0,-1 1-1 0 0,0 0 1 0 0,2-3-29 0 0,14-9 78 0 0,16-6 6 0 0,0 1 0 0 0,1 2 0 0 0,1 1 0 0 0,8 0-84 0 0,34-10-1 0 0,47-7 1 0 0,12-1-1634 0 0,76-32 1634 0 0,-185 55-56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26.233"/>
    </inkml:context>
    <inkml:brush xml:id="br0">
      <inkml:brushProperty name="width" value="0.2" units="cm"/>
      <inkml:brushProperty name="height" value="0.2" units="cm"/>
    </inkml:brush>
  </inkml:definitions>
  <inkml:trace contextRef="#ctx0" brushRef="#br0">0 261 2136 0 0,'0'0'423'0'0,"0"0"-103"0"0,0 0-40 0 0,0 0-56 0 0,16-11-64 0 0,9 2-180 0 0,-8 4-2 0 0,0 0 0 0 0,-1-2 0 0 0,14-7 22 0 0,24-18-242 0 0,28-25 242 0 0,-39 27-539 0 0,1 1-1 0 0,37-17 540 0 0,-48 30-40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27.319"/>
    </inkml:context>
    <inkml:brush xml:id="br0">
      <inkml:brushProperty name="width" value="0.2" units="cm"/>
      <inkml:brushProperty name="height" value="0.2" units="cm"/>
    </inkml:brush>
  </inkml:definitions>
  <inkml:trace contextRef="#ctx0" brushRef="#br0">531 4 3577 0 0,'-1'-1'114'0'0,"1"1"0"0"0,-1-1 0 0 0,0 1 0 0 0,1 0 0 0 0,-1-1 0 0 0,0 1 1 0 0,1 0-1 0 0,-1 0 0 0 0,0-1 0 0 0,1 1 0 0 0,-1 0 0 0 0,0 0 0 0 0,0 0 0 0 0,1 0 0 0 0,-1 0 0 0 0,0 0 1 0 0,0 0-1 0 0,1 0 0 0 0,-1 0 0 0 0,0 1 0 0 0,1-1 0 0 0,-1 0 0 0 0,0 0 0 0 0,1 1 0 0 0,-1-1 1 0 0,0 0-1 0 0,1 1 0 0 0,-1-1 0 0 0,0 0 0 0 0,1 1 0 0 0,-1-1 0 0 0,1 1 0 0 0,-1-1 0 0 0,1 1 1 0 0,-1-1-1 0 0,1 1 0 0 0,-1 0 0 0 0,1-1 0 0 0,0 1 0 0 0,-1-1 0 0 0,1 1 0 0 0,0 0 0 0 0,0 0 0 0 0,-1-1 1 0 0,1 1-1 0 0,0 0 0 0 0,0-1 0 0 0,0 1 0 0 0,0 0 0 0 0,0 0 0 0 0,0 0-114 0 0,-1 8-297 0 0,0 0-1 0 0,1 0 0 0 0,0 0 0 0 0,2 5 298 0 0,-2 3 347 0 0,-1 14-858 0 0,-1-1 0 0 0,-2 1 0 0 0,-6 25 511 0 0,-29 91-1256 0 0,13-54 976 0 0,18-62 281 0 0,-1 0 1 0 0,-1-1 0 0 0,-2 0 0 0 0,-1-1-1 0 0,-3 3-1 0 0,9-19-17 0 0,-1-1 0 0 0,-1 1 0 0 0,0-1 0 0 0,-1-1 0 0 0,0 0 0 0 0,-1 0 0 0 0,0-1 0 0 0,0-1 0 0 0,-1 0 0 0 0,-1 0 0 0 0,1-1-1 0 0,-2 0 18 0 0,3-2-103 0 0,-2-1 0 0 0,1 1 0 0 0,-1-2-1 0 0,1 0 1 0 0,-14 2 103 0 0,20-4-48 0 0,0-1-1 0 0,0-1 1 0 0,-1 1 0 0 0,1-1 0 0 0,0 0-1 0 0,-1 0 1 0 0,1-1 0 0 0,0 0-1 0 0,0 0 1 0 0,-1 0 0 0 0,1-1 0 0 0,0 0-1 0 0,-3-2 49 0 0,6 3 1 0 0,0-1 1 0 0,0-1-1 0 0,0 1 0 0 0,1 0 0 0 0,-1-1 1 0 0,1 1-1 0 0,-1-1 0 0 0,1 0 0 0 0,0 0 1 0 0,0 0-1 0 0,1 0 0 0 0,-1 0 0 0 0,0 0 1 0 0,1 0-1 0 0,0-1 0 0 0,0 1 0 0 0,0 0 0 0 0,0-1 1 0 0,0 1-1 0 0,1-1 0 0 0,0 1 0 0 0,-1-1 1 0 0,1-2-2 0 0,0-11 16 0 0,1 0 0 0 0,0 0 1 0 0,1 0-1 0 0,2-4-16 0 0,-3 15 6 0 0,2-10 68 0 0,1-1 1 0 0,1 1-1 0 0,1 0 0 0 0,0 0 0 0 0,1 1 0 0 0,0 0 0 0 0,1 0 0 0 0,1 0 1 0 0,0 1-1 0 0,11-11-74 0 0,-13 16 60 0 0,0 0 35 0 0,0 1 1 0 0,0-1-1 0 0,1 1 1 0 0,1 1-1 0 0,-1 0 0 0 0,1 0 1 0 0,7-4-96 0 0,-7 6 94 0 0,0 0 1 0 0,1 0 0 0 0,-1 1-1 0 0,1 0 1 0 0,0 1-1 0 0,0 0 1 0 0,1 0-1 0 0,-1 2 1 0 0,0-1-1 0 0,1 1-94 0 0,-3 1 51 0 0,0 0-1 0 0,0 0 1 0 0,0 1 0 0 0,0 0-1 0 0,0 1 1 0 0,0 0-1 0 0,-1 0 1 0 0,1 1 0 0 0,-1-1-1 0 0,1 2 1 0 0,-1-1-1 0 0,0 1 1 0 0,3 2-51 0 0,10 10 91 0 0,0 0-1 0 0,-1 1 1 0 0,-1 0-1 0 0,0 2 1 0 0,-2 0 0 0 0,9 14-91 0 0,-10-13 29 0 0,1 0 0 0 0,1-1 0 0 0,1-1 0 0 0,0-1-1 0 0,1 0 1 0 0,18 11-29 0 0,-10-14-179 0 0,0 0-1 0 0,2-2 0 0 0,-1 0 0 0 0,3-2 180 0 0,13 6-580 0 0,-14-4 56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27.819"/>
    </inkml:context>
    <inkml:brush xml:id="br0">
      <inkml:brushProperty name="width" value="0.2" units="cm"/>
      <inkml:brushProperty name="height" value="0.2" units="cm"/>
    </inkml:brush>
  </inkml:definitions>
  <inkml:trace contextRef="#ctx0" brushRef="#br0">1 194 7946 0 0,'0'0'24'0'0,"0"0"-1"0"0,0-1 1 0 0,0 1 0 0 0,0 0 0 0 0,0 0 0 0 0,0 0 0 0 0,0-1 0 0 0,0 1 0 0 0,0 0 0 0 0,0 0-1 0 0,0 0 1 0 0,0 0 0 0 0,0-1 0 0 0,0 1 0 0 0,0 0 0 0 0,0 0 0 0 0,0 0 0 0 0,0-1-1 0 0,0 1 1 0 0,0 0 0 0 0,0 0 0 0 0,0 0 0 0 0,0 0 0 0 0,1 0 0 0 0,-1-1 0 0 0,0 1-1 0 0,0 0 1 0 0,0 0 0 0 0,0 0 0 0 0,0 0 0 0 0,0 0 0 0 0,1-1 0 0 0,-1 1 0 0 0,0 0 0 0 0,0 0-1 0 0,0 0 1 0 0,0 0 0 0 0,1 0 0 0 0,-1 0 0 0 0,0 0-24 0 0,13-3 191 0 0,16 2-480 0 0,-24 1 377 0 0,37-1-334 0 0,-1-2 0 0 0,1-2 0 0 0,34-9 246 0 0,123-39-1229 0 0,-60 15 294 0 0,88-22-1925 0 0,-198 51 2772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3:28.163"/>
    </inkml:context>
    <inkml:brush xml:id="br0">
      <inkml:brushProperty name="width" value="0.2" units="cm"/>
      <inkml:brushProperty name="height" value="0.2" units="cm"/>
    </inkml:brush>
  </inkml:definitions>
  <inkml:trace contextRef="#ctx0" brushRef="#br0">0 235 10650 0 0,'4'-11'120'0'0,"4"-2"-72"0"0,3 0 0 0 0,6-1 56 0 0,5 3-120 0 0,8-2-24 0 0,4 0 32 0 0,7 0-168 0 0,6-2-80 0 0,8 2 24 0 0,3-2-232 0 0,0-2-312 0 0,4 2-144 0 0,0-4-104 0 0,0 4-361 0 0,-2 2 9 0 0,-2 2-208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4:39.862"/>
    </inkml:context>
    <inkml:brush xml:id="br0">
      <inkml:brushProperty name="width" value="0.2" units="cm"/>
      <inkml:brushProperty name="height" value="0.2" units="cm"/>
    </inkml:brush>
  </inkml:definitions>
  <inkml:trace contextRef="#ctx0" brushRef="#br0">222 358 5433 0 0,'-45'-4'3642'0'0,"45"4"-3492"0"0,0 0-65 0 0,0 0-28 0 0,-16-1-259 0 0,2 0 22 0 0,0-1 0 0 0,1-1 0 0 0,-6-2 180 0 0,13 3-70 0 0,0 1-1 0 0,0-2 1 0 0,0 1-1 0 0,1-1 1 0 0,-1 0-1 0 0,0 0 1 0 0,1-1-1 0 0,0 1 1 0 0,0-1-1 0 0,0-1 71 0 0,0 1 31 0 0,2-1 0 0 0,-1 1 0 0 0,1-1-1 0 0,-1 0 1 0 0,1 0 0 0 0,0 0-1 0 0,1 0 1 0 0,0-1 0 0 0,-1 1 0 0 0,2-1-1 0 0,-1 0 1 0 0,1 1 0 0 0,0-1 0 0 0,0 0-1 0 0,0 0 1 0 0,1 0 0 0 0,0 0-1 0 0,0 1 1 0 0,0-1 0 0 0,1 0 0 0 0,0 0-1 0 0,0 0 1 0 0,1 1 0 0 0,-1-1-1 0 0,1 0 1 0 0,3-4-31 0 0,8-15 59 0 0,-1 3-5 0 0,1 1 0 0 0,8-10-54 0 0,-17 25 8 0 0,0 1 1 0 0,1 0 0 0 0,-1 0 0 0 0,1 0 0 0 0,1 1 0 0 0,-1 0 0 0 0,0-1 0 0 0,1 2 0 0 0,0-1-1 0 0,0 1 1 0 0,2-1-9 0 0,-6 3-2 0 0,0 0 1 0 0,-1 1-1 0 0,1-1 0 0 0,0 1 0 0 0,0-1 0 0 0,0 1 1 0 0,-1 0-1 0 0,1 0 0 0 0,0-1 0 0 0,0 1 0 0 0,0 1 1 0 0,0-1-1 0 0,-1 0 0 0 0,1 0 0 0 0,0 1 0 0 0,0-1 1 0 0,0 1-1 0 0,-1-1 0 0 0,1 1 0 0 0,0 0 0 0 0,-1 0 1 0 0,1-1-1 0 0,0 1 0 0 0,-1 0 0 0 0,1 1 0 0 0,-1-1 1 0 0,0 0-1 0 0,1 0 0 0 0,-1 1 0 0 0,0-1 0 0 0,0 0 0 0 0,0 1 1 0 0,0 0-1 0 0,0-1 0 0 0,0 1 0 0 0,0-1 0 0 0,0 1 1 0 0,0 1 1 0 0,3 9-9 0 0,0 0 0 0 0,0 0 0 0 0,-2 1 1 0 0,1-1-1 0 0,-1 7 9 0 0,2 3-8 0 0,-2-12 3 0 0,0 0-1 0 0,0 0 0 0 0,1-1 0 0 0,0 1 1 0 0,1-1-1 0 0,0 0 0 0 0,1 1 6 0 0,-2-7 0 0 0,-1 1 0 0 0,1-1-1 0 0,-1 0 1 0 0,1 0 0 0 0,0 0-1 0 0,1 0 1 0 0,-1 0 0 0 0,0-1 0 0 0,1 1-1 0 0,0-1 1 0 0,-1 0 0 0 0,1 0-1 0 0,0-1 1 0 0,0 1 0 0 0,0-1-1 0 0,0 0 1 0 0,0 0 0 0 0,0 0 0 0 0,4 1 2 0 0,0 0 0 0 0,-1 1 0 0 0,1-1 0 0 0,-1 1 0 0 0,0 1 0 0 0,0-1 0 0 0,0 1 0 0 0,6 5-2 0 0,-11-8 0 0 0,0 1 1 0 0,0 0 0 0 0,0-1 0 0 0,0 1 0 0 0,-1 0-1 0 0,1 0 1 0 0,-1 0 0 0 0,1 1 0 0 0,-1-1 0 0 0,0 0 0 0 0,1 1-1 0 0,-1-1 1 0 0,0 0 0 0 0,-1 1 0 0 0,1-1 0 0 0,0 1 0 0 0,-1-1-1 0 0,1 1 1 0 0,-1 0 0 0 0,0-1 0 0 0,0 1 0 0 0,0 0-1 0 0,0-1 1 0 0,0 1 0 0 0,-1-1 0 0 0,1 1 0 0 0,-1-1 0 0 0,0 2-1 0 0,-6 14 10 0 0,-1-1 1 0 0,0-1-1 0 0,-1 1 0 0 0,-1-1 1 0 0,0-1-1 0 0,-12 13-10 0 0,10-12 57 0 0,0 0-1 0 0,1 1 1 0 0,1 0-1 0 0,1 0 1 0 0,-8 19-57 0 0,1 9 22 0 0,-6 17 36 0 0,0 9-58 0 0,15-44-1 0 0,-1-1-7 0 0,1 1 0 0 0,2 0 1 0 0,0 1-1 0 0,0 26 8 0 0,5-52 1 0 0,1-1 0 0 0,-1 0 1 0 0,0 0-1 0 0,0 0 0 0 0,0 1 0 0 0,1-1 1 0 0,-1 0-1 0 0,1 0 0 0 0,-1 0 0 0 0,1 0 1 0 0,-1 1-1 0 0,1-1 0 0 0,0 0 0 0 0,-1 0 0 0 0,1 0 1 0 0,0 0-1 0 0,0-1 0 0 0,0 1 0 0 0,0 0 1 0 0,-1 0-1 0 0,1 0 0 0 0,1-1 0 0 0,-1 1 0 0 0,0 0 1 0 0,0-1-1 0 0,0 1 0 0 0,0-1 0 0 0,0 0 1 0 0,0 1-1 0 0,1-1 0 0 0,-1 0 0 0 0,0 1 1 0 0,0-1-1 0 0,1 0 0 0 0,-1 0 0 0 0,0 0 0 0 0,0 0 1 0 0,0 0-1 0 0,1-1 0 0 0,-1 1 0 0 0,1 0-1 0 0,4-1 40 0 0,0 0-1 0 0,0 0 0 0 0,0 0 1 0 0,0-1-1 0 0,0 0 0 0 0,-1 0 0 0 0,5-3-39 0 0,50-31 165 0 0,53-41-165 0 0,-25 16-150 0 0,-74 51-233 0 0,0 1 0 0 0,1 1 0 0 0,0 1 0 0 0,1 0 0 0 0,0 0 0 0 0,4 1 383 0 0,-4 0-82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4:42.689"/>
    </inkml:context>
    <inkml:brush xml:id="br0">
      <inkml:brushProperty name="width" value="0.2" units="cm"/>
      <inkml:brushProperty name="height" value="0.2" units="cm"/>
    </inkml:brush>
  </inkml:definitions>
  <inkml:trace contextRef="#ctx0" brushRef="#br0">77 665 1504 0 0,'0'0'-420'0'0,"0"0"119"0"0,0 0 39 0 0,17-17 1180 0 0,5-9-709 0 0,-19 22-134 0 0,1-1 0 0 0,-1 1 0 0 0,1-1 1 0 0,0 1-1 0 0,1 0 0 0 0,-1 1 1 0 0,1-1-1 0 0,1 0-75 0 0,7-1 2298 0 0,-7 3-903 0 0,-4-11-88 0 0,-32 13 1708 0 0,25 0-2927 0 0,1-2 0 0 0,-1 1 0 0 0,1-1 0 0 0,-1 1 0 0 0,1-1 0 0 0,-1-1 0 0 0,1 1 0 0 0,0 0 0 0 0,0-1 0 0 0,0 0 0 0 0,1 0 0 0 0,-1 0 0 0 0,1-1 0 0 0,-1 1 0 0 0,1-1 0 0 0,-2-3-88 0 0,-14-14 175 0 0,14 15-164 0 0,0 1 0 0 0,0-1-1 0 0,0 0 1 0 0,1 0-1 0 0,0 0 1 0 0,1-1 0 0 0,-3-4-11 0 0,-11-27 9 0 0,16 37-7 0 0,1 0 0 0 0,0 0 0 0 0,0-1-1 0 0,0 1 1 0 0,0-1 0 0 0,0 1 0 0 0,0 0 0 0 0,0-1 0 0 0,0 1 0 0 0,0 0 0 0 0,1-1-1 0 0,-1 1 1 0 0,1 0 0 0 0,-1 0 0 0 0,1-1 0 0 0,-1 1 0 0 0,1 0 0 0 0,-1 0 0 0 0,1 0 0 0 0,0 0-1 0 0,0 0 1 0 0,0 0 0 0 0,0 0 0 0 0,0 0 0 0 0,0 0 0 0 0,0 0-2 0 0,3-5 15 0 0,53-89 294 0 0,-48 81-297 0 0,1 1-1 0 0,0-1 0 0 0,1 2 1 0 0,0 0-1 0 0,5-3-11 0 0,34-40 9 0 0,-41 41-6 0 0,1 0 0 0 0,1 1 0 0 0,0 1 0 0 0,1 0 1 0 0,0 0-1 0 0,1 1 0 0 0,0 1 0 0 0,1 0 0 0 0,0 1 1 0 0,5-2-4 0 0,-15 9 16 0 0,0 0 0 0 0,0 1 0 0 0,1-1 0 0 0,-1 1 1 0 0,0 0-1 0 0,1 0 0 0 0,-1 1 0 0 0,1-1 1 0 0,-1 1-1 0 0,1 0 0 0 0,0 0 0 0 0,-1 0 0 0 0,1 1 1 0 0,-1-1-1 0 0,1 1 0 0 0,-1 0 0 0 0,0 1 0 0 0,1-1 1 0 0,-1 1-1 0 0,0 0 0 0 0,0 0 0 0 0,0 0 0 0 0,0 1 1 0 0,0-1-1 0 0,0 1 0 0 0,-1 0 0 0 0,1 0 0 0 0,-1 0 1 0 0,0 0-1 0 0,0 1 0 0 0,0-1 0 0 0,-1 1 0 0 0,2 1-16 0 0,13 17 10 0 0,-15-19-10 0 0,1-1 0 0 0,-1 1 0 0 0,0 0 0 0 0,1 0 0 0 0,-1 0 0 0 0,-1 0 0 0 0,1 1 0 0 0,0-1 0 0 0,-1 0 0 0 0,0 1 0 0 0,1-1 0 0 0,-1 1 0 0 0,-1-1 0 0 0,1 1 0 0 0,0 0 0 0 0,-1-1 0 0 0,0 1 0 0 0,-2 20-130 0 0,-1-1 0 0 0,0 0 0 0 0,-2 0 0 0 0,-1 0 0 0 0,-1-1 0 0 0,-1 0 0 0 0,-8 16 130 0 0,-17 54-2062 0 0,0 1-897 0 0,25-58 1744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32.830"/>
    </inkml:context>
    <inkml:brush xml:id="br0">
      <inkml:brushProperty name="width" value="0.2" units="cm"/>
      <inkml:brushProperty name="height" value="0.2" units="cm"/>
    </inkml:brush>
  </inkml:definitions>
  <inkml:trace contextRef="#ctx0" brushRef="#br0">646 7 3521 0 0,'0'0'1472'0'0,"0"0"-233"0"0,0 0-65 0 0,-9-6 1126 0 0,6 6-2307 0 0,1 0 1 0 0,0 1-1 0 0,0-1 0 0 0,0 1 0 0 0,0-1 0 0 0,0 1 1 0 0,0 0-1 0 0,0-1 0 0 0,0 1 0 0 0,0 0 7 0 0,-25 19 11 0 0,23-16-15 0 0,1-2 14 0 0,1 0 0 0 0,0 0-1 0 0,0 1 1 0 0,0-1 0 0 0,0 0 0 0 0,0 1 0 0 0,1 0 0 0 0,-1-1 0 0 0,1 1 0 0 0,0 0-1 0 0,0 0 1 0 0,0 0 0 0 0,0 0 0 0 0,0 1-10 0 0,-4 11 58 0 0,-27 61 252 0 0,4 1 1 0 0,-8 40-311 0 0,-21 61 224 0 0,-202 492 459 0 0,229-595-665 0 0,4 1-1 0 0,4 1 1 0 0,2 1-1 0 0,5 0 1 0 0,2 2-1 0 0,4 0 1 0 0,3 15-18 0 0,5-65 24 0 0,2-1 0 0 0,1 0 1 0 0,1 0-1 0 0,2 0 0 0 0,6 23-24 0 0,-5-32 9 0 0,0-1-1 0 0,2 1 1 0 0,0-2-1 0 0,1 1 1 0 0,1-1-1 0 0,1 0 1 0 0,0-1-1 0 0,9 10-8 0 0,2-3-52 0 0,1 0-1 0 0,1-1 1 0 0,1-2-1 0 0,0 0 0 0 0,2-2 1 0 0,0-1-1 0 0,2-1 1 0 0,0-1-1 0 0,16 6 53 0 0,19 4-678 0 0,1-2-1 0 0,2-3 0 0 0,0-3 1 0 0,1-3 678 0 0,6-1-948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4:43.650"/>
    </inkml:context>
    <inkml:brush xml:id="br0">
      <inkml:brushProperty name="width" value="0.2" units="cm"/>
      <inkml:brushProperty name="height" value="0.2" units="cm"/>
    </inkml:brush>
  </inkml:definitions>
  <inkml:trace contextRef="#ctx0" brushRef="#br0">44 49 5977 0 0,'0'0'764'0'0,"0"0"-497"0"0,0 0 276 0 0,0 0 280 0 0,0 0-778 0 0,0 0 0 0 0,0 0-1 0 0,0 0 1 0 0,-1 0 0 0 0,1 0 0 0 0,0 0 0 0 0,0 0 0 0 0,0 0 0 0 0,0 0 0 0 0,0 0-1 0 0,-1 0 1 0 0,1 0 0 0 0,0 0 0 0 0,0 0 0 0 0,0 0 0 0 0,0 0 0 0 0,0-1 0 0 0,0 1-1 0 0,0 0 1 0 0,-1 0 0 0 0,1 0 0 0 0,0 0 0 0 0,0 0 0 0 0,0 0 0 0 0,0 0 0 0 0,0-1-1 0 0,0 1 1 0 0,0 0 0 0 0,0 0 0 0 0,0 0 0 0 0,0 0 0 0 0,0 0 0 0 0,0-1 0 0 0,0 1-1 0 0,0 0 1 0 0,0 0 0 0 0,0 0 0 0 0,0 0 0 0 0,0 0 0 0 0,0-1 0 0 0,0 1 0 0 0,0 0-1 0 0,0 0 1 0 0,0 0 0 0 0,0 0 0 0 0,0 0 0 0 0,0-1 0 0 0,0 1 0 0 0,0 0 0 0 0,0 0-1 0 0,0 0 1 0 0,0 0 0 0 0,0 0 0 0 0,1 0 0 0 0,-1 0 0 0 0,0-1 0 0 0,0 1 0 0 0,0 0 0 0 0,0 0-1 0 0,0 0-44 0 0,4-4-1 0 0,-1 1 0 0 0,0 0-1 0 0,1-1 1 0 0,0 1 0 0 0,0 1 0 0 0,0-1-1 0 0,0 1 1 0 0,0-1 0 0 0,3 0 1 0 0,13-9-77 0 0,-19 12 45 0 0,-1 0-1 0 0,0 0-3 0 0,0 0 37 0 0,1 1 0 0 0,-1 0-1 0 0,0 0 1 0 0,0 0 0 0 0,0 0 0 0 0,0 0 0 0 0,0-1 0 0 0,0 1-1 0 0,-1 0 1 0 0,1 0 0 0 0,0 0 0 0 0,0 0 0 0 0,-1-1 0 0 0,1 1 0 0 0,0 0-1 0 0,-1 0 0 0 0,-2 2 11 0 0,0-1 0 0 0,1 0 0 0 0,-1 0 0 0 0,0 0 0 0 0,-1 0 0 0 0,1-1 0 0 0,0 1 0 0 0,-1-1 0 0 0,-2 1-11 0 0,-13 6-167 0 0,-10 3-1782 0 0,16-7-463 0 0,7-2 968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4:44.630"/>
    </inkml:context>
    <inkml:brush xml:id="br0">
      <inkml:brushProperty name="width" value="0.2" units="cm"/>
      <inkml:brushProperty name="height" value="0.2" units="cm"/>
    </inkml:brush>
  </inkml:definitions>
  <inkml:trace contextRef="#ctx0" brushRef="#br0">34 152 2553 0 0,'-33'7'5375'0'0,"32"-7"-4920"0"0,1 0-203 0 0,0 0-104 0 0,0 0-22 0 0,0 0-12 0 0,2-2-72 0 0,3-4-55 0 0,0 1 1 0 0,1-1 0 0 0,-1 2 0 0 0,1-1 0 0 0,1 0 0 0 0,-1 1-1 0 0,0 1 1 0 0,1-1 0 0 0,5-1 12 0 0,-1-1-61 0 0,0 0-1 0 0,0-1 1 0 0,7-6 61 0 0,-6 3-16 0 0,0-1 1 0 0,1 2-1 0 0,1 0 0 0 0,0 0 1 0 0,0 1-1 0 0,13-4 16 0 0,-23 10 4 0 0,1 0 0 0 0,0 0 0 0 0,0 1 0 0 0,-1 0 0 0 0,1 0 0 0 0,0 1 0 0 0,0-1 0 0 0,0 1 0 0 0,0 0 0 0 0,0 0 0 0 0,0 1 0 0 0,0-1 0 0 0,0 1 0 0 0,0 0 0 0 0,0 1 0 0 0,-1-1 0 0 0,1 1 0 0 0,0 0 0 0 0,-1 0 0 0 0,0 0 0 0 0,1 1 0 0 0,-1 0 0 0 0,0-1 0 0 0,1 2-4 0 0,-2-2 15 0 0,0 1 1 0 0,0 0-1 0 0,-1-1 1 0 0,1 1-1 0 0,0 0 1 0 0,-1 0-1 0 0,0 1 1 0 0,0-1 0 0 0,0 0-1 0 0,0 1 1 0 0,0-1-1 0 0,-1 1 1 0 0,1 0-1 0 0,-1 0 1 0 0,0-1-1 0 0,0 1 1 0 0,0 0 0 0 0,-1 0-1 0 0,0 0 1 0 0,1 0-1 0 0,-1 0 1 0 0,-1 2-16 0 0,0 3 28 0 0,-1 1 0 0 0,0-1-1 0 0,-1 0 1 0 0,0 0 0 0 0,0 0 0 0 0,-1 0 0 0 0,0-1 0 0 0,-5 8-28 0 0,-13 21 16 0 0,-2-1 0 0 0,-1-1-1 0 0,-2-2 1 0 0,-1 0 0 0 0,-2-2 0 0 0,-15 11-16 0 0,29-29-24 0 0,15-12 16 0 0,1-1-7 0 0,0 0-1 0 0,0 0 0 0 0,2-2 9 0 0,0 0 0 0 0,-1 1 0 0 0,1-1 0 0 0,0 0 0 0 0,0 1 0 0 0,0 0 0 0 0,0 0 0 0 0,0-1 0 0 0,0 1 0 0 0,1 0 7 0 0,2-2-10 0 0,8-4 4 0 0,-1 1 0 0 0,1 0 0 0 0,1 1 0 0 0,-1 1 0 0 0,1 0 0 0 0,0 0 0 0 0,0 2 0 0 0,0-1 0 0 0,0 2 0 0 0,0 0 0 0 0,0 1 0 0 0,1 0 6 0 0,-10 1 2 0 0,0-1 1 0 0,0 1-1 0 0,0 0 0 0 0,0 1 1 0 0,0-1-1 0 0,0 1 0 0 0,0 0 1 0 0,-1 0-1 0 0,1 1 0 0 0,-1-1 1 0 0,1 1-1 0 0,-1 0 0 0 0,0 0 1 0 0,0 0-1 0 0,0 1 0 0 0,-1 0 1 0 0,1-1-1 0 0,-1 1 0 0 0,2 3-2 0 0,-3-4 16 0 0,0 0 0 0 0,0 0-1 0 0,-1 1 1 0 0,1-1 0 0 0,-1 1-1 0 0,0-1 1 0 0,1 1-1 0 0,-2-1 1 0 0,1 1 0 0 0,0 0-1 0 0,-1-1 1 0 0,0 1 0 0 0,0 0-1 0 0,0 0 1 0 0,0-1-1 0 0,0 1 1 0 0,-1 0 0 0 0,0-1-1 0 0,1 1 1 0 0,-1 0 0 0 0,-1-1-1 0 0,1 1 1 0 0,0-1-1 0 0,-1 0 1 0 0,0 1 0 0 0,-1 1-16 0 0,-29 38 517 0 0,-1-2 1 0 0,-2-1-1 0 0,-34 29-517 0 0,54-54 13 0 0,-3 4-43 0 0,-11 9-1867 0 0,-19 17 1897 0 0,38-39-2172 0 0,10-6 798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4:45.515"/>
    </inkml:context>
    <inkml:brush xml:id="br0">
      <inkml:brushProperty name="width" value="0.2" units="cm"/>
      <inkml:brushProperty name="height" value="0.2" units="cm"/>
    </inkml:brush>
  </inkml:definitions>
  <inkml:trace contextRef="#ctx0" brushRef="#br0">107 193 5673 0 0,'-18'8'367'0'0,"-1"1"0"0"0,2 0-1 0 0,0 2 1 0 0,-8 6-367 0 0,17-12-20 0 0,7-4 11 0 0,1-1-14 0 0,0 0-6 0 0,0 0 1 0 0,0 0-7 0 0,0 0 10 0 0,0-12-4 0 0,-1 9 32 0 0,1 1 0 0 0,0 0 0 0 0,0 0 0 0 0,0 0 0 0 0,0 0 0 0 0,0 0 0 0 0,1-1 0 0 0,-1 1 0 0 0,1 0 0 0 0,-1 0 0 0 0,1 0 0 0 0,0 0 0 0 0,0 0 0 0 0,0 0 0 0 0,0 1 0 0 0,0-1 0 0 0,0 0 0 0 0,1 0 0 0 0,-1 1-1 0 0,1-2-2 0 0,15-17 77 0 0,-8 8-32 0 0,0 1 0 0 0,1 0 0 0 0,1 1 0 0 0,0 0 0 0 0,1 0-45 0 0,10-5 1 0 0,0 1 1 0 0,1 1-1 0 0,0 2 1 0 0,0 0-1 0 0,2 1 1 0 0,-1 1-1 0 0,1 2 0 0 0,0 0 1 0 0,1 2-1 0 0,0 0 1 0 0,0 2-1 0 0,0 1 1 0 0,12 1-2 0 0,-35 1-1 0 0,0 0 1 0 0,-1 0 0 0 0,1 0 0 0 0,0 0 0 0 0,-1 0 0 0 0,1 0 0 0 0,0 1 0 0 0,-1 0 0 0 0,1-1 0 0 0,0 1 0 0 0,-1 0-1 0 0,1 0 1 0 0,-1 0 0 0 0,0 1 0 0 0,1-1 0 0 0,-1 1 0 0 0,0-1 0 0 0,0 1 0 0 0,0 0 0 0 0,0-1 0 0 0,0 1-1 0 0,0 0 1 0 0,0 0 0 0 0,-1 1 0 0 0,1-1 0 0 0,-1 0 0 0 0,1 1 0 0 0,-1-1 0 0 0,0 0 0 0 0,0 1 0 0 0,0-1 0 0 0,0 1-1 0 0,-1 0 1 0 0,1-1 0 0 0,-1 1 0 0 0,1 0 0 0 0,-1-1 0 0 0,0 1 0 0 0,0 0 0 0 0,0 0 0 0 0,0-1 0 0 0,-1 2 0 0 0,-1 9-1 0 0,0 1 0 0 0,0-1 1 0 0,-2 0-1 0 0,0 0 1 0 0,0 0-1 0 0,-1 0 1 0 0,-6 10 0 0 0,-4 5 13 0 0,-2-1 1 0 0,0-1 0 0 0,-2 0 0 0 0,-1-1 0 0 0,-1-1-1 0 0,-1-1 1 0 0,-8 6-14 0 0,-25 18 39 0 0,-3-2-1 0 0,-38 22-38 0 0,95-66-47 0 0,1-1-11 0 0,0 0-29 0 0,0 0-45 0 0,11-3-151 0 0,49-20-382 0 0,-32 12 397 0 0,0 1 0 0 0,11-1 268 0 0,-6 3-131 0 0,1 1 1 0 0,-1 2 0 0 0,32 0 130 0 0,-53 5 56 0 0,0 0 1 0 0,-1 0 0 0 0,1 1 0 0 0,-1 1-1 0 0,1 0 1 0 0,-1 0 0 0 0,0 1 0 0 0,0 1-1 0 0,0 0 1 0 0,0 0 0 0 0,-1 1 0 0 0,1 1-1 0 0,1 1-56 0 0,-10-6 64 0 0,1 1 0 0 0,-1 0 0 0 0,0 0-1 0 0,0 0 1 0 0,0 0 0 0 0,0 0 0 0 0,0 0 0 0 0,-1 0-1 0 0,1 1 1 0 0,-1-1 0 0 0,1 1 0 0 0,-1-1 0 0 0,0 1-1 0 0,0-1 1 0 0,0 1 0 0 0,0 0 0 0 0,0 0 0 0 0,-1-1-1 0 0,1 1 1 0 0,-1 0 0 0 0,0 0 0 0 0,0 0-1 0 0,0 0 1 0 0,0-1 0 0 0,0 1 0 0 0,-1 0 0 0 0,1 0-1 0 0,-1 0 1 0 0,0-1 0 0 0,0 1 0 0 0,0 0 0 0 0,0-1-1 0 0,-1 2-63 0 0,-5 10 231 0 0,-1 0 0 0 0,0-1 0 0 0,-1 0 0 0 0,0 0 0 0 0,-8 7-231 0 0,8-9 26 0 0,-38 44-1135 0 0,-4-2 1109 0 0,30-30-742 0 0,5-4-69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6:54.709"/>
    </inkml:context>
    <inkml:brush xml:id="br0">
      <inkml:brushProperty name="width" value="0.2" units="cm"/>
      <inkml:brushProperty name="height" value="0.2" units="cm"/>
      <inkml:brushProperty name="color" value="#E71224"/>
    </inkml:brush>
  </inkml:definitions>
  <inkml:trace contextRef="#ctx0" brushRef="#br0">269 37 5593,'40'-36'-32,"-74"64"8,-4 4-176,3-2-80,-35 39 232,5 5-32,-1 6-64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6:55.254"/>
    </inkml:context>
    <inkml:brush xml:id="br0">
      <inkml:brushProperty name="width" value="0.2" units="cm"/>
      <inkml:brushProperty name="height" value="0.2" units="cm"/>
      <inkml:brushProperty name="color" value="#E71224"/>
    </inkml:brush>
  </inkml:definitions>
  <inkml:trace contextRef="#ctx0" brushRef="#br0">0 84 2985,'1'-5'97,"0"1"1,1-1-1,-1 1 1,1-1 0,0 1-1,0 0 1,1 0 0,-1 0-1,1 0 1,0 0-1,0 0 1,0 1 0,1-1-1,-1 1 1,1 0-1,-1 0 1,1 0 0,1 0-98,-2 2 57,0-1 0,0 1 1,0 0-1,0 0 0,0 0 1,1 0-1,-1 0 1,0 1-1,1-1 0,-1 1 1,0 0-1,1 0 0,-1 0 1,0 1-1,0-1 1,1 1-1,-1-1 0,0 1 1,0 0-1,0 1 0,0-1 1,0 0-1,0 1 1,0 0-1,0-1 0,2 3-57,11 10 155,-1 2 0,0 0 0,-1 0 0,-1 1 0,-1 1 0,1 3-155,12 14 147,18 21-329,2-3 1,2-1-1,3-3 1,2-2 0,2-2-1,1-2 1,57 32 181,-35-32-319</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6:56.065"/>
    </inkml:context>
    <inkml:brush xml:id="br0">
      <inkml:brushProperty name="width" value="0.2" units="cm"/>
      <inkml:brushProperty name="height" value="0.2" units="cm"/>
      <inkml:brushProperty name="color" value="#E71224"/>
    </inkml:brush>
  </inkml:definitions>
  <inkml:trace contextRef="#ctx0" brushRef="#br0">0 138 3969,'1'-5'88,"0"1"1,1 0-1,-1-1 1,1 1-1,0 0 1,0 0-1,0 0 0,0 0 1,1 0-1,0 1 1,0-1-1,0 1 1,0 0-1,0-1 1,1 2-1,-1-1 0,1 0 1,0 1-1,0-1 1,0 1-1,4-2-88,10-3 182,1-1 0,0 2 0,1 1-1,9-1-181,24-5 233,0 4 0,1 1 0,37 2-233,164 12-28,-132-2-392,94-9 420,-123-5-99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6:56.877"/>
    </inkml:context>
    <inkml:brush xml:id="br0">
      <inkml:brushProperty name="width" value="0.2" units="cm"/>
      <inkml:brushProperty name="height" value="0.2" units="cm"/>
      <inkml:brushProperty name="color" value="#E71224"/>
    </inkml:brush>
  </inkml:definitions>
  <inkml:trace contextRef="#ctx0" brushRef="#br0">412 72 4161,'-5'-17'1088,"0"-1"0,-7-12-1088,10 26 314,2 2 137,-4 3-103,1 1-328,0-1 1,1 0 0,-1 1 0,0 0 0,1 0 0,0 0 0,-1 0 0,1 0 0,0 0 0,0 0-1,0 1 1,0-1 0,1 1 0,-1 0 0,0 0-21,-22 51-59,19-42 30,-90 219-4993,-89 151 5022,145-313-581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6:57.816"/>
    </inkml:context>
    <inkml:brush xml:id="br0">
      <inkml:brushProperty name="width" value="0.2" units="cm"/>
      <inkml:brushProperty name="height" value="0.2" units="cm"/>
      <inkml:brushProperty name="color" value="#E71224"/>
    </inkml:brush>
  </inkml:definitions>
  <inkml:trace contextRef="#ctx0" brushRef="#br0">1 68 7106,'0'-15'584,"4"6"-456,7 1-80,6-1 144,5 2-136,8 1-472,6 2-256,7 0 503,0 1-111,6 1-104</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6:58.236"/>
    </inkml:context>
    <inkml:brush xml:id="br0">
      <inkml:brushProperty name="width" value="0.2" units="cm"/>
      <inkml:brushProperty name="height" value="0.2" units="cm"/>
      <inkml:brushProperty name="color" value="#E71224"/>
    </inkml:brush>
  </inkml:definitions>
  <inkml:trace contextRef="#ctx0" brushRef="#br0">1 43 7674,'26'-11'440,"13"3"-512,10 5-96,0-5-288,7 4-209,10 1 521,1-1-88,1 2-104</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0.277"/>
    </inkml:context>
    <inkml:brush xml:id="br0">
      <inkml:brushProperty name="width" value="0.2" units="cm"/>
      <inkml:brushProperty name="height" value="0.2" units="cm"/>
      <inkml:brushProperty name="color" value="#E71224"/>
    </inkml:brush>
  </inkml:definitions>
  <inkml:trace contextRef="#ctx0" brushRef="#br0">1 235 3657,'0'-2'59,"0"-1"-1,-1 1 1,2-1 0,-1 0 0,0 1 0,0-1-1,1 1 1,-1-1 0,1 1 0,0-1 0,0 1-1,0-1 1,0 1 0,0 0 0,1-1 0,-1 1-1,1 0 1,-1 0 0,1 0 0,0 0 0,1-1-59,7-6 17,0 0 1,1 1 0,10-6-18,1-2-29,2-2-8,1 1 0,0 1 0,2 1 0,0 1 0,0 2 0,2 0 37,-17 7 2,-1 1-1,1 1 0,0 0 1,0 1-1,1 0 1,-1 1-1,0 0 1,1 1-1,-1 0 0,0 1 1,0 0-1,1 1 1,-1 0-1,0 1 1,0 1-1,0 0-1,-6-2 2,-1 1 1,1 0-1,-1 0 0,0 0 1,0 1-1,0 0 0,0 0 0,-1 0 1,1 0-1,-1 1 0,0 0 1,0 0-1,-1 0 0,0 0 1,0 0-1,0 1 0,0-1 0,-1 1 1,0 0-1,2 5-2,-3-2 0,1-1 0,-2 0 0,1 0 0,-1 0 0,0 1 0,0-1 0,-1 0 0,-1 0 0,1 0 0,-1 0 1,0 0-1,-1 0 0,0 0 0,0 0 0,-3 3 0,-40 68-167,-20 23 167,32-54 10,2 2 1,3 2-1,2 0 0,-12 35-10,37-82 18,0 0 0,1 1-1,-1-1 1,1 1-1,0-1 1,1 1 0,-1 0-1,1-1 1,0 1-1,1 1-17,-1-5 16,0 0 0,1 0 0,0-1 0,-1 1 0,1 0 0,0-1 0,0 1 0,0-1 0,0 1 0,0-1 0,0 1 0,0-1 0,1 0 0,-1 1 0,0-1 0,1 0 0,-1 0 0,1 0 0,-1 0 0,1 0 0,0 0 0,-1-1 0,1 1 0,0-1 0,0 1 0,-1-1 0,1 1 0,0-1 0,0 0 0,0 0 0,-1 0 0,1 0 0,0 0-16,23 0 69,1 0-1,-1-2 0,0-1 1,18-4-69,22-8-502,10-7 502,-31 9-129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3.013"/>
    </inkml:context>
    <inkml:brush xml:id="br0">
      <inkml:brushProperty name="width" value="0.2" units="cm"/>
      <inkml:brushProperty name="height" value="0.2" units="cm"/>
    </inkml:brush>
  </inkml:definitions>
  <inkml:trace contextRef="#ctx0" brushRef="#br0">629 385 7202 0 0,'-35'-36'921'0'0,"21"22"-250"0"0,0 0 0 0 0,-8-13-671 0 0,18 22 42 0 0,0-2-1 0 0,0 1 0 0 0,1 0 0 0 0,0-1 1 0 0,0 0-1 0 0,0 0 0 0 0,1 0 1 0 0,0 0-1 0 0,0-3-41 0 0,-1-3-68 0 0,0-1 0 0 0,-1 0 0 0 0,0 1 0 0 0,-1 0 0 0 0,-1 0 0 0 0,0 0 0 0 0,-1 1 0 0 0,0 0 0 0 0,-1 0 0 0 0,0 0 0 0 0,-4-3 68 0 0,6 8-26 0 0,0 1 0 0 0,-1 0 0 0 0,1 1-1 0 0,-1-1 1 0 0,-1 1 0 0 0,1 0 0 0 0,-1 1 0 0 0,1 0-1 0 0,-1 0 1 0 0,-1 1 0 0 0,1 0 0 0 0,0 0 0 0 0,-1 1 0 0 0,1 0-1 0 0,-1 1 1 0 0,0-1 0 0 0,1 2 0 0 0,-8-1 26 0 0,7 1-6 0 0,0 1-1 0 0,0 0 1 0 0,1 0 0 0 0,-1 1 0 0 0,0 0 0 0 0,1 1 0 0 0,0-1-1 0 0,-1 2 1 0 0,1-1 0 0 0,0 1 0 0 0,0 0 0 0 0,-1 2 6 0 0,-2 2 17 0 0,1 0 1 0 0,0 0 0 0 0,0 1 0 0 0,1 0-1 0 0,0 1 1 0 0,0 0 0 0 0,1 0 0 0 0,0 2-18 0 0,-4 8 19 0 0,0 1 0 0 0,1 0 0 0 0,1 1 0 0 0,1 0 0 0 0,1 1 0 0 0,1 0 1 0 0,1 0-1 0 0,1 1 0 0 0,1 0-19 0 0,0-2-9 0 0,2 0 0 0 0,1 1-1 0 0,1-1 1 0 0,0 1 0 0 0,2-1 0 0 0,1 1 0 0 0,0-1 0 0 0,3 5 9 0 0,-4-19 7 0 0,0 0 0 0 0,1 0 0 0 0,0 0 0 0 0,0 0 0 0 0,1-1 1 0 0,0 1-1 0 0,0-1 0 0 0,1 0 0 0 0,0 0 0 0 0,0 0 0 0 0,0-1 0 0 0,1 0 0 0 0,0 0 0 0 0,0 0 1 0 0,1-1-1 0 0,0 0 0 0 0,0 0 0 0 0,0-1 0 0 0,0 0 0 0 0,1 0 0 0 0,-1 0 0 0 0,1-1 1 0 0,3 0-8 0 0,-4-1 44 0 0,-1-1 0 0 0,1 0 0 0 0,-1 0 0 0 0,1-1-1 0 0,0 0 1 0 0,-1 0 0 0 0,1 0 0 0 0,0-1 0 0 0,-1 0 0 0 0,1 0 0 0 0,-1-1 0 0 0,1 0 0 0 0,-1 0 0 0 0,0 0 0 0 0,0-1 0 0 0,3-2-44 0 0,12-6 78 0 0,-1-2-1 0 0,-1 0 0 0 0,17-16-77 0 0,-35 28-2 0 0,16-14-64 0 0,-1 0 0 0 0,-1-1-1 0 0,0-1 1 0 0,-1-1 0 0 0,-1 0-1 0 0,-1-1 1 0 0,8-16 66 0 0,-14 21 44 0 0,0-2 0 0 0,-1 1 0 0 0,-1-1 0 0 0,1-1-44 0 0,-4 10 105 0 0,0 6 51 0 0,-1 1-9 0 0,0 0-1 0 0,0 0-6 0 0,0 0-40 0 0,2 27 177 0 0,1 4-196 0 0,2 0 0 0 0,1 0 0 0 0,2-1 0 0 0,9 27-81 0 0,-12-44-150 0 0,1 0 0 0 0,1 0 0 0 0,0 0 1 0 0,0-1-1 0 0,1 0 0 0 0,1 0 0 0 0,0-1 0 0 0,0 0 0 0 0,1 0 1 0 0,1-1-1 0 0,8 6 150 0 0,-1-4-360 0 0,-1 0 1 0 0,10 4 359 0 0,5 1-84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0.995"/>
    </inkml:context>
    <inkml:brush xml:id="br0">
      <inkml:brushProperty name="width" value="0.2" units="cm"/>
      <inkml:brushProperty name="height" value="0.2" units="cm"/>
      <inkml:brushProperty name="color" value="#E71224"/>
    </inkml:brush>
  </inkml:definitions>
  <inkml:trace contextRef="#ctx0" brushRef="#br0">159 0 4713,'-6'5'44,"1"1"0,1-1 0,-1 1-1,1 0 1,0 0 0,0 0 0,1 0 0,0 1 0,0 0 0,1-1 0,-1 1-1,1 2-43,-7 14 154,-19 52-618,4 0-1,3 2 1,-1 23 464,19-87-63,1 0 1,1 0 0,0 1 0,1-1 0,0 1 0,1-1 0,1 0 0,0 1 0,1-1 0,0 0 0,1-1 0,2 6 62,1-3 19,1 0 1,0-1-1,0 0 1,2 0-1,0-1 1,0 0-1,1 0 1,1-2-1,10 10-19,-7-8-10,0-1 1,1-1-1,0 0 0,1-1 1,0-1-1,1 0 0,0-1 1,0-1-1,1-1 0,14 3 10,-21-7-49,0 0-1,0 0 1,1-2 0,-1 1-1,0-2 1,0 1-1,0-2 1,0 0-1,0 0 1,0-1-1,0 0 1,-1-1-1,1 0 1,-1-1-1,0-1 1,0 0 0,7-5 49,0-2-51,-1-1 0,-1 0 0,-1-1 0,0 0 0,-1-1 0,0-1 0,0-2 51,-6 7 58,0 0-1,0-1 1,-2 0-1,1 0 1,-2 0 0,0-1-1,0 0 1,-2 0 0,1 0-1,-2 0 1,0-1-58,-2 13 21,1 0 0,-1 0 0,0 0 0,0 0 0,0 0 0,0 0 0,0 0 0,-1 0 0,1 0 0,-1 0 0,1 0 0,-1 0 0,0 0 0,1 0 0,-1 0 0,0 1 0,0-1 0,-1 0 0,1 1 0,0-1 0,0 0 0,-1 1 0,1 0 0,-1-1 0,1 1 0,-1 0 0,0 0 0,0 0 0,1 0 0,-1 0 0,0 0 0,0 0 0,0 1 0,0-1 0,0 1 0,0-1 0,0 1 0,0 0 0,0 0 0,0 0 1,0 0-1,0 0 0,-1 0-21,-6 1 61,0 0 0,-1 0 0,1 1 1,0 0-1,-1 1 0,1 0 0,1 1 1,-1 0-1,0 0-61,-16 11 0,1 0-1,1 2 1,0 0 0,1 2 0,1 0 0,1 1-1,1 1 1,1 1 0,1 1 0,0 1 0,2 0-1,1 1 1,-4 11 0,14-28-36,2-1 0,-1 1 0,1-1 0,0 1 0,0 0 0,1 0 0,0 5 36,1 10-145</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1.572"/>
    </inkml:context>
    <inkml:brush xml:id="br0">
      <inkml:brushProperty name="width" value="0.2" units="cm"/>
      <inkml:brushProperty name="height" value="0.2" units="cm"/>
      <inkml:brushProperty name="color" value="#E71224"/>
    </inkml:brush>
  </inkml:definitions>
  <inkml:trace contextRef="#ctx0" brushRef="#br0">1 21 4897,'10'-17'622,"-9"16"-649,4 0-96,9 1 40,37-2-39,-50 2 144,0 1 1,-1-1-1,1 0 1,0 1-1,0-1 0,-1 1 1,1-1-1,0 1 1,-1-1-1,1 1 1,-1-1-1,1 1 0,0 0 1,-1-1-1,1 1 1,-1 0-1,0 0 1,1-1-1,-1 1 0,1 0 1,-1 0-1,0 0 1,0 0-23,5 20 1192,-5-20-1220,-2 0-23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2.164"/>
    </inkml:context>
    <inkml:brush xml:id="br0">
      <inkml:brushProperty name="width" value="0.2" units="cm"/>
      <inkml:brushProperty name="height" value="0.2" units="cm"/>
      <inkml:brushProperty name="color" value="#E71224"/>
    </inkml:brush>
  </inkml:definitions>
  <inkml:trace contextRef="#ctx0" brushRef="#br0">336 0 3537,'-40'56'114,"2"2"-1,-7 17-113,-36 57-1440,33-68-742,-15 12 2182,44-52-130,17-23 139,2-1 29,5 0-17,0-1 0,-1 0 1,1 0-1,-1-1 0,0 0 1,1 1-1,-1-1 0,0-1 1,0 1-1,0-1 0,1 0-21,17-10 108,40-17 429,1 4-1,0 2 0,40-8-536,-52 19-127,1 3 0,-1 1 0,2 3 0,51 1 127,-79 5-230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2.488"/>
    </inkml:context>
    <inkml:brush xml:id="br0">
      <inkml:brushProperty name="width" value="0.2" units="cm"/>
      <inkml:brushProperty name="height" value="0.2" units="cm"/>
      <inkml:brushProperty name="color" value="#E71224"/>
    </inkml:brush>
  </inkml:definitions>
  <inkml:trace contextRef="#ctx0" brushRef="#br0">316 1 5881,'-13'39'496,"1"12"-384,-3 11-48,-2 0 128,-3 3-48,1 14-48,-3 4-72,-5 5-128,-1 2-64,0 0-216,-2 4-200,0-2 416,0-4-88,5-4-48</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6.015"/>
    </inkml:context>
    <inkml:brush xml:id="br0">
      <inkml:brushProperty name="width" value="0.2" units="cm"/>
      <inkml:brushProperty name="height" value="0.2" units="cm"/>
      <inkml:brushProperty name="color" value="#E71224"/>
    </inkml:brush>
  </inkml:definitions>
  <inkml:trace contextRef="#ctx0" brushRef="#br0">125 35 5777,'-4'4'432,"0"3"-422,1-1-1,0 0 1,0 1-1,1 0 0,0-1 1,0 1-1,0 0 1,1 6-10,-6 64 0,4-30-4,-72 574-436,64-561 472,11-57-4,0-3 20,0 0 15,0 0-12,0 0 13,0-3-6,-2-29-12,2 0 0,1 0-1,3-17-45,-1 10 9,7-80 205,4 1 1,5 1 0,6 0 0,10-19-215,-18 91 489,-16 43-446,0-1 1,1 1 0,-1 0-1,0-1 1,1 1 0,-1 0 0,1 0-1,0 0 1,0 0 0,-1 0-1,1 1 1,1-1 0,-1 0 0,0 1-1,0 0 1,0-1 0,1 1-44,-2 1 15,0 0 0,0 0 0,0 0 0,0 0 0,0 0 0,0 0 0,0 0 0,0 0 0,-1 0-1,1 1 1,0-1 0,0 0 0,0 1 0,0-1 0,0 0 0,0 1 0,-1-1 0,1 1 0,0 0 0,0-1 0,-1 1 0,1 0 0,0-1 0,-1 1 0,1 0 0,-1-1 0,1 1 0,-1 0 0,1 0 0,-1 0 0,0 0-15,13 32 138,-11-26-99,10 37 164,4 31-203,-5-22 37,4 5-37,-11-43 14,2 1 0,0-1 0,0 0 0,2 0 0,6 10-14,-10-19 8,0-1 0,0 1 0,1-1 0,0 0 0,0 0 0,0 0 0,0-1 0,1 0 0,0 0 0,-1 0 0,2-1 0,-1 0 0,0 0 0,1 0 0,-1-1-8,4 1 9,-1-1 0,0-1 0,1 0 0,-1 0 0,1 0 0,0-1 0,-1-1 0,1 0 0,-1 0 0,3-1-9,10-3 3,-1-2 0,0 0 0,-1-1-1,0-1 1,0 0 0,0-2 0,-2 0 0,1-2 0,3-3-3,3-3-21,-1-2-1,-1 0 1,-1-2 0,-1 0 0,-1-1 0,10-17 21,-22 30-10,-1-1 0,0 0 0,-1 0 1,0-1-1,-1 0 0,-1 1 0,0-2 0,-1 1 0,0 0 1,-1-1-1,-1 0 0,0 1 0,0-1 0,-2 0 0,1 1 1,-2-5 9,1 16-46,1 2 17,0 0 6,1 3 16,-1 1 0,1-1 0,0 0 1,0 0-1,0 0 0,0 1 0,2 0 7,4 15-25,10 53-63,-7-27 149,2 0 0,1-1-1,3-1 1,2 1-61,-12-32-111,0 1 0,1-1 0,1 0 0,0-1 0,1 0 0,0 0 0,0 0 0,1-2 0,1 1 0,-1-1 0,2-1 0,-1 1 0,1-2 0,0 0 0,5 2 111,32 8-260,4-5-90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6.655"/>
    </inkml:context>
    <inkml:brush xml:id="br0">
      <inkml:brushProperty name="width" value="0.2" units="cm"/>
      <inkml:brushProperty name="height" value="0.2" units="cm"/>
      <inkml:brushProperty name="color" value="#E71224"/>
    </inkml:brush>
  </inkml:definitions>
  <inkml:trace contextRef="#ctx0" brushRef="#br0">76 245 5593,'-3'-12'301,"-3"-12"56,4 22-396,-4 5-18,3-2 47,0 1 0,1 0-1,-1 0 1,1 0 0,0 0 0,-1 1 0,1-1 0,0 0 0,0 1 0,0 0 0,1-1 0,-1 1 0,0 0 10,-1 5-21,-1 1-1,1-1 1,0 1 0,-1 8 21,1-3 26,0 1 1,1 0 0,0 0 0,1 0 0,1 0-1,1 1 1,0-1 0,0 0 0,4 10-27,-3-17 21,1 1 1,0 0 0,1-1-1,0 0 1,0 0 0,0 0 0,1 0-1,0-1 1,1 0 0,0 0-1,0 0 1,0-1 0,1 1-1,0-2 1,0 1 0,8 3-22,-4-1 3,1-2 0,1 0 0,-1 0 0,1-1 1,0-1-1,0 0 0,1-1 0,-1 0 0,1-1 0,-1-1 0,1 0 1,0 0-1,0-2 0,-1 0 0,1 0 0,-1-1 0,1-1 1,-1 0-1,0-1 0,0 0 0,0-1 0,0-1 0,-1 0 1,0-1-1,0 0 0,-1 0 0,8-8-3,0 0-13,-2-1 0,0-1 0,0 0 0,-2-2 0,0 1 0,-1-2 0,-2 0 0,2-3 13,-5 7-14,-1 0 1,-1-1-1,-1 0 1,0 0-1,-1-1 0,-1 1 1,0-1-1,-2 0 1,0 0-1,0-18 14,-3 23-16,0 0-1,-1 0 1,-1-1 0,0 2-1,0-1 1,-2-2 16,2 8 23,1 0-1,-1 0 1,-1 0 0,1 1 0,-1-1-1,0 1 1,-1 0 0,0 0 0,0 0-1,0 1 1,-3-3-23,5 6 20,0 1-1,0-1 1,1 1-1,-1-1 1,0 1-1,0 0 1,0 0-1,0 0 1,0 0-1,-1 1 1,1-1-1,0 1 1,0 0-1,0 0 1,0 0-1,-1 1 1,1-1-1,0 1 1,0-1-1,0 1 1,0 0-1,0 0 1,0 0-1,0 1 1,-2 1-20,-9 4 30,1 2 1,0 0-1,0 0 1,-8 9-31,7-6-19,-140 114-1372,132-105 1108</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7.044"/>
    </inkml:context>
    <inkml:brush xml:id="br0">
      <inkml:brushProperty name="width" value="0.2" units="cm"/>
      <inkml:brushProperty name="height" value="0.2" units="cm"/>
      <inkml:brushProperty name="color" value="#E71224"/>
    </inkml:brush>
  </inkml:definitions>
  <inkml:trace contextRef="#ctx0" brushRef="#br0">493 0 5121,'-27'24'304,"1"3"-304,-4 3-24,-2 2-72,2 3-88,-4 7-352,-1 3-56,-3 3-96,-1 3 8,-3 0 7,3-1 25,-2-3 224,1 2-96,1-8 320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7.777"/>
    </inkml:context>
    <inkml:brush xml:id="br0">
      <inkml:brushProperty name="width" value="0.2" units="cm"/>
      <inkml:brushProperty name="height" value="0.2" units="cm"/>
      <inkml:brushProperty name="color" value="#E71224"/>
    </inkml:brush>
  </inkml:definitions>
  <inkml:trace contextRef="#ctx0" brushRef="#br0">45 1 3625,'0'0'552,"0"0"-272,0 0-120,0 0 344,0 0-120,0 0-384,8 19-264,-14-1-384,-1 5 528,-10 5-144,-6 2-80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8.539"/>
    </inkml:context>
    <inkml:brush xml:id="br0">
      <inkml:brushProperty name="width" value="0.2" units="cm"/>
      <inkml:brushProperty name="height" value="0.2" units="cm"/>
      <inkml:brushProperty name="color" value="#E71224"/>
    </inkml:brush>
  </inkml:definitions>
  <inkml:trace contextRef="#ctx0" brushRef="#br0">185 17 6833,'-14'-9'889,"5"5"-433,5 0-176,4 4 384,0 0-48,0 0-272,0 0-48,0 0-224,-2 13-72,2 4-136,0 7-72,-9 10-88,0 4-104,-12 9-208,-3 5-216,-5 10 584,-1 4-168,-3 9-49</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9.275"/>
    </inkml:context>
    <inkml:brush xml:id="br0">
      <inkml:brushProperty name="width" value="0.2" units="cm"/>
      <inkml:brushProperty name="height" value="0.2" units="cm"/>
      <inkml:brushProperty name="color" value="#E71224"/>
    </inkml:brush>
  </inkml:definitions>
  <inkml:trace contextRef="#ctx0" brushRef="#br0">0 68 6809,'0'0'713,"21"-17"-545,7 11-64,0-1 208,11-1-144,5 1-16,6-1-72,5 2-80,-1 1-192,0 1-56,-1 4-232,-2 0-64,-4 4-361,1 1 625,-3-1-112,-1 2-96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35.559"/>
    </inkml:context>
    <inkml:brush xml:id="br0">
      <inkml:brushProperty name="width" value="0.2" units="cm"/>
      <inkml:brushProperty name="height" value="0.2" units="cm"/>
    </inkml:brush>
  </inkml:definitions>
  <inkml:trace contextRef="#ctx0" brushRef="#br0">1 85 10354 0 0,'0'0'247'0'0,"0"0"-18"0"0,0 0-65 0 0,0 0-80 0 0,0 0-36 0 0,0 0-34 0 0,0 0-60 0 0,3-1 0 0 0,0 2 37 0 0,-1-1 1 0 0,1 1-1 0 0,0-1 1 0 0,0 1 0 0 0,0 0-1 0 0,0 0 1 0 0,-1 0-1 0 0,1 1 1 0 0,0-1 0 0 0,-1 0-1 0 0,1 1 1 0 0,-1 0-1 0 0,1 0 1 0 0,-1 0-1 0 0,0 0 1 0 0,0 0 0 0 0,0 0-1 0 0,0 0 1 0 0,0 1-1 0 0,0 1 9 0 0,8 9-20 0 0,-1 0 0 0 0,-1 1-1 0 0,4 6 21 0 0,3 13-32 0 0,-1 1 0 0 0,-1-1 0 0 0,1 13 32 0 0,25 108-75 0 0,-24-91 32 0 0,8 26-24 0 0,-5-26 52 0 0,-3 0-1 0 0,-3 1 0 0 0,3 59 16 0 0,-15-111 15 0 0,1 0 0 0 0,-1 0 1 0 0,-1 0-1 0 0,0 1 0 0 0,-1-1 0 0 0,0 0 0 0 0,-1 0 0 0 0,0-1 0 0 0,-5 11-15 0 0,1-5 20 0 0,-16 32 144 0 0,22-48-153 0 0,1-1 0 0 0,0 1 0 0 0,-1-1 1 0 0,1 1-1 0 0,-1-1 0 0 0,1 1 0 0 0,-1-1 0 0 0,1 1 0 0 0,-1-1 0 0 0,0 0 0 0 0,1 1 0 0 0,-1-1 0 0 0,1 0 0 0 0,-1 1 0 0 0,0-1 0 0 0,1 0 0 0 0,-1 0 0 0 0,0 0 0 0 0,1 1 0 0 0,-1-1 0 0 0,0 0 0 0 0,0 0 0 0 0,1 0 1 0 0,-1 0-1 0 0,0 0 0 0 0,1-1 0 0 0,-1 1 0 0 0,0 0 0 0 0,1 0 0 0 0,-1 0 0 0 0,0 0 0 0 0,1-1 0 0 0,-1 1 0 0 0,1 0 0 0 0,-1-1 0 0 0,0 1 0 0 0,1-1 0 0 0,-1 1 0 0 0,1 0 0 0 0,-1-1 0 0 0,1 1 0 0 0,-1-1 1 0 0,1 0-13 0 0,-2 0 20 0 0,0-1-1 0 0,0 0 0 0 0,0 0 0 0 0,0 0 0 0 0,1 0 0 0 0,-1 0 1 0 0,1 0-1 0 0,0 0 0 0 0,-1 0 0 0 0,1-1 0 0 0,0 0-18 0 0,-4-16-1 0 0,2 0-1 0 0,0 0 1 0 0,2 0-1 0 0,0 0 0 0 0,1 0 1 0 0,0-1-1 0 0,2 1 1 0 0,0 0-1 0 0,4-12 2 0 0,9-31 10 0 0,3 2 0 0 0,9-18-10 0 0,-3 10 74 0 0,81-210 74 0 0,-72 209-130 0 0,9-12-18 0 0,-24 52 9 0 0,2 1 0 0 0,11-13-9 0 0,3-4 6 0 0,-27 35 13 0 0,1 0 1 0 0,1 0 0 0 0,8-7-20 0 0,-15 15-346 0 0,1-1 1 0 0,0 1-1 0 0,0 0 1 0 0,0-1 0 0 0,0 2-1 0 0,0-1 1 0 0,0 0-1 0 0,1 1 1 0 0,-1-1-1 0 0,1 1 1 0 0,-1 0-1 0 0,1 0 1 0 0,-1 0 0 0 0,1 1-1 0 0,1-1 346 0 0,1 1-1519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09.633"/>
    </inkml:context>
    <inkml:brush xml:id="br0">
      <inkml:brushProperty name="width" value="0.2" units="cm"/>
      <inkml:brushProperty name="height" value="0.2" units="cm"/>
      <inkml:brushProperty name="color" value="#E71224"/>
    </inkml:brush>
  </inkml:definitions>
  <inkml:trace contextRef="#ctx0" brushRef="#br0">0 11 6441,'6'-7'488,"15"3"-464,7 6-64,0-2-72,15 8-352,2-1-272,10 2 616,1 1-112,6-1-144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11.191"/>
    </inkml:context>
    <inkml:brush xml:id="br0">
      <inkml:brushProperty name="width" value="0.2" units="cm"/>
      <inkml:brushProperty name="height" value="0.2" units="cm"/>
      <inkml:brushProperty name="color" value="#E71224"/>
    </inkml:brush>
  </inkml:definitions>
  <inkml:trace contextRef="#ctx0" brushRef="#br0">6 242 8074,'-1'-1'28,"1"0"-1,-1-1 1,0 1 0,1 0 0,-1-1-1,1 1 1,-1-1 0,1 1 0,0 0-1,0-1 1,0 1 0,0-1 0,0 1 0,0-1-1,0 1 1,0 0 0,0-1 0,1 1-1,-1-1 1,0 1 0,1 0 0,-1-1 0,1 1-1,0 0 1,-1-1 0,1 1 0,0 0-1,1-1-27,3-5-1,1 0-1,-1 1 0,2-1 1,2-1 1,-2 2 30,14-14-90,1 1 0,0 1 0,2 1 0,0 1 0,1 1 0,0 2 0,1 0 0,2 1 60,-17 8-31,0 1 0,0 0 0,1 0-1,-1 1 1,0 1 0,1 0 0,-1 0 0,1 1-1,10 2 32,-13-1-43,-1 1 0,1 0 0,-1 0-1,0 1 1,0 1 0,0-1-1,0 1 1,-1 0 0,1 1-1,-1 0 1,0 0 0,-1 0 0,1 1-1,1 2 44,-5-5-59,0 0 0,0 0 0,0 1 0,0-1 0,-1 1-1,1 0 1,-1 0 0,0 0 0,0 0 0,-1 0 0,1 1 0,-1-1-1,0 0 1,0 1 0,0-1 0,0 1 0,-1-1 0,0 1 0,0-1 0,0 1-1,-1-1 1,1 1 0,-1-1 0,0 1 0,0-1 0,-1 0 0,1 1-1,-1-1 1,0 0 0,0 0 0,0 0 0,-3 3 59,-15 22-244,-1-1-1,-1-1 1,-17 16 244,18-22 19,1 2-1,1 0 0,1 1 0,1 1 0,-5 12-18,20-34 19,0 1 0,0 0 0,1 0 0,-1-1 0,1 1-1,0 0 1,0 0 0,0 1 0,1-1 0,-1 0-1,1 0 1,0 0 0,1 0 0,-1 0 0,1 0 0,-1 0-1,1 0 1,0 0 0,1 2-19,0-3 24,0 0-1,0 0 1,0 0-1,0 0 1,1 0-1,-1-1 1,1 1-1,-1-1 1,1 0-1,0 0 1,0 0-1,0 0 1,0 0-1,1 0 1,-1-1-1,0 0 1,1 0-1,-1 0 1,1 0-1,-1 0 1,1-1-1,0 1-23,8 0 5,-1 0-1,0-1 1,1 0-1,-1-1 1,1 0-1,-1-1 1,0 0-1,0-1 1,10-4-5,17-7-365,-2-1 0,8-7 365,-5 3-112,11-5-79</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11.877"/>
    </inkml:context>
    <inkml:brush xml:id="br0">
      <inkml:brushProperty name="width" value="0.2" units="cm"/>
      <inkml:brushProperty name="height" value="0.2" units="cm"/>
      <inkml:brushProperty name="color" value="#E71224"/>
    </inkml:brush>
  </inkml:definitions>
  <inkml:trace contextRef="#ctx0" brushRef="#br0">167 0 4865,'-2'3'251,"-24"61"-202,11-27-422,0-1 0,-3-1 0,-2 2 373,-6-1-574,18-25 238,0 0 1,1 0 0,0 1-1,0 0 1,1 0 335,6-11-13,0-1-1,0 1 0,-1-1 1,1 1-1,0-1 1,0 1-1,0 0 1,0-1-1,0 1 1,0-1-1,0 1 1,0 0-1,0-1 1,0 1-1,0 0 1,0-1-1,0 1 1,0-1-1,1 1 1,-1-1-1,0 1 1,0-1-1,1 1 0,-1 0 1,0-1-1,1 1 1,-1-1-1,1 0 1,-1 1-1,0-1 1,1 1-1,-1-1 1,1 0-1,-1 1 1,1-1-1,-1 0 1,1 1-1,0-1 1,-1 0-1,1 0 1,-1 0-1,1 0 1,-1 1-1,1-1 1,0 0-1,-1 0 0,1 0 14,35 0-27,-28 0 26,102-10 676,-73 5-69,2 1 1,-1 3-1,10 1-606,-44 0 44,0 0 1,0 1 0,1 0-1,-1-1 1,0 1-1,0 1 1,0-1-1,0 0 1,-1 1 0,1 0-1,0 0 1,-1 0-1,1 1 1,-1-1 0,0 1-1,0-1 1,0 1-1,2 2-44,-3-1 9,1 0 0,-1 0-1,0 0 1,0 1 0,0-1-1,0 1 1,-1-1 0,0 1 0,0 0-1,0 0 1,0-1 0,-1 1-1,0 0 1,0 0 0,0 0-1,-1 0-8,0 8 43,-1 0 0,0-1-1,-1 1 1,0 0 0,-1-1-1,-1 0 1,0 0 0,-1 0-1,0 0 1,0-1-1,-1 0 1,-1 0 0,0-1-1,-1 0-42,-7 7 143,-1 0 0,-1-1 0,-1 0-1,0-2 1,-1-1 0,-1 0 0,-4 1-143,-89 52-395,77-47 268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27:12.265"/>
    </inkml:context>
    <inkml:brush xml:id="br0">
      <inkml:brushProperty name="width" value="0.2" units="cm"/>
      <inkml:brushProperty name="height" value="0.2" units="cm"/>
      <inkml:brushProperty name="color" value="#E71224"/>
    </inkml:brush>
  </inkml:definitions>
  <inkml:trace contextRef="#ctx0" brushRef="#br0">0 243 7698,'36'-15'480,"11"-2"-432,0 2-48,3-6-72,5 0-136,9-1-400,1-4-321,1-6 713,2-2-144,-5-5-152</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7:15.147"/>
    </inkml:context>
    <inkml:brush xml:id="br0">
      <inkml:brushProperty name="width" value="0.2" units="cm"/>
      <inkml:brushProperty name="height" value="0.2" units="cm"/>
      <inkml:brushProperty name="color" value="#E71224"/>
    </inkml:brush>
  </inkml:definitions>
  <inkml:trace contextRef="#ctx0" brushRef="#br0">1027 1 2200 0 0,'3'2'108'0'0,"-1"1"0"0"0,1-1 0 0 0,-1 1-1 0 0,0 0 1 0 0,0-1 0 0 0,0 1-1 0 0,0 0 1 0 0,-1 0 0 0 0,1 1-1 0 0,-1-1 1 0 0,0 0 0 0 0,0 0-1 0 0,0 1 1 0 0,0-1 0 0 0,-1 0-1 0 0,1 1 1 0 0,-1-1 0 0 0,0 1-1 0 0,0-1 1 0 0,0 1 0 0 0,0-1-1 0 0,-1 2-107 0 0,-1 1 69 0 0,0-1 0 0 0,0 1-1 0 0,0-1 1 0 0,0 0-1 0 0,-1 1 1 0 0,0-1 0 0 0,0-1-1 0 0,0 1 1 0 0,-1 0-1 0 0,0-1 1 0 0,0 0 0 0 0,0 0-1 0 0,-1 1-68 0 0,-17 14 25 0 0,0-1-1 0 0,-1-1 1 0 0,0-1 0 0 0,-2-1-1 0 0,0-2 1 0 0,0 0-1 0 0,-2-1 1 0 0,1-2 0 0 0,-24 6-25 0 0,20-6 86 0 0,-1-2 0 0 0,0 0 0 0 0,0-2 1 0 0,-1-2-1 0 0,1-1 0 0 0,-27-1-86 0 0,-102-5 75 0 0,127 4-70 0 0,-1 2 0 0 0,1 1-1 0 0,-25 6-4 0 0,46-7 42 0 0,1 1 0 0 0,0 0-1 0 0,0 0 1 0 0,1 1 0 0 0,-1 1 0 0 0,1 0-1 0 0,0 0 1 0 0,1 1 0 0 0,-4 3-42 0 0,6-4 27 0 0,1 0 1 0 0,-1 0 0 0 0,2 0 0 0 0,-1 1-1 0 0,1 0 1 0 0,0 0 0 0 0,0 0 0 0 0,0 1-1 0 0,1 0 1 0 0,1 0 0 0 0,-1 0-1 0 0,-1 7-27 0 0,3-7 3 0 0,1 0-1 0 0,0 0 0 0 0,1 0 0 0 0,0 0 0 0 0,0 0 0 0 0,0 0 0 0 0,1 0 0 0 0,0 0 0 0 0,1 0 0 0 0,0 0 1 0 0,0 0-1 0 0,1 1-2 0 0,8 20 4 0 0,1-1 0 0 0,10 16-4 0 0,-12-25 3 0 0,15 29 30 0 0,2-1 1 0 0,2-2-1 0 0,3-1 1 0 0,1-1 0 0 0,24 22-34 0 0,-50-57 4 0 0,1-1 0 0 0,0 0 0 0 0,0 0 0 0 0,0-1 0 0 0,1 0 0 0 0,0 0 0 0 0,0-1 0 0 0,1-1 0 0 0,5 3-4 0 0,-8-4 2 0 0,-1-1 1 0 0,1-1 0 0 0,0 1 0 0 0,-1-1 0 0 0,1 0 0 0 0,0-1 0 0 0,0 1 0 0 0,0-1 0 0 0,0-1 0 0 0,0 1 0 0 0,-1-1 0 0 0,1 0 0 0 0,0-1 0 0 0,-1 0 0 0 0,2 0-3 0 0,-2 0 14 0 0,-1-1 1 0 0,0 1-1 0 0,0-1 1 0 0,0 0-1 0 0,0 0 1 0 0,0-1 0 0 0,0 0-1 0 0,-1 1 1 0 0,0-1-1 0 0,0-1 1 0 0,0 1-1 0 0,0-1 1 0 0,-1 0 0 0 0,1 1-1 0 0,-1-1 1 0 0,0-1-1 0 0,-1 1 1 0 0,1 0-1 0 0,-1-1 1 0 0,0 1-1 0 0,-1-1 1 0 0,1 0 0 0 0,-1 0-15 0 0,1-8 32 0 0,0 1 0 0 0,-1-1 0 0 0,-1 1 0 0 0,0-1 0 0 0,0 1 0 0 0,-2-1 0 0 0,1 1 1 0 0,-2-1-1 0 0,-2-7-32 0 0,-5-27 44 0 0,2 0-1 0 0,3-1 1 0 0,1-8-44 0 0,-8-64 346 0 0,6 76-124 0 0,3 0 0 0 0,2-8-222 0 0,1 49 49 0 0,0 4-133 0 0,0-1 0 0 0,0 1 0 0 0,0-1 0 0 0,0 0 0 0 0,0 1 0 0 0,0-1 0 0 0,0 0 0 0 0,0 1 0 0 0,0-1 0 0 0,0 0 0 0 0,0 1 0 0 0,0-1 0 0 0,1 0 0 0 0,-1 1 0 0 0,0-1 0 0 0,0 1 0 0 0,1-1 0 0 0,-1 1 0 0 0,0-1 0 0 0,1 0 0 0 0,-1 1 0 0 0,1 0 0 0 0,-1-1 0 0 0,1 1 0 0 0,-1-1 0 0 0,1 1 0 0 0,-1-1 0 0 0,1 1 0 0 0,-1 0 0 0 0,1-1 0 0 0,-1 1 0 0 0,1 0 0 0 0,0 0 0 0 0,-1-1 0 0 0,1 1 0 0 0,0 0 0 0 0,-1 0 0 0 0,1 0 0 0 0,-1 0 0 0 0,1 0 0 0 0,0 0 0 0 0,-1 0 0 0 0,1 0 84 0 0,26-5-111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7:15.632"/>
    </inkml:context>
    <inkml:brush xml:id="br0">
      <inkml:brushProperty name="width" value="0.2" units="cm"/>
      <inkml:brushProperty name="height" value="0.2" units="cm"/>
      <inkml:brushProperty name="color" value="#E71224"/>
    </inkml:brush>
  </inkml:definitions>
  <inkml:trace contextRef="#ctx0" brushRef="#br0">0 209 7106 0 0,'0'0'469'0'0,"0"0"-356"0"0,0 0-49 0 0,0 0 70 0 0,3-1 8 0 0,3-2-95 0 0,0 1 0 0 0,1 1 0 0 0,0-1 0 0 0,-1 1 0 0 0,1 1 0 0 0,0-1 0 0 0,1 1-47 0 0,31-5 181 0 0,39-15-379 0 0,-1-4-1 0 0,-2-3 1 0 0,4-5 198 0 0,21-8-4021 0 0,29-4 4021 0 0,-106 39-385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7:15.962"/>
    </inkml:context>
    <inkml:brush xml:id="br0">
      <inkml:brushProperty name="width" value="0.2" units="cm"/>
      <inkml:brushProperty name="height" value="0.2" units="cm"/>
      <inkml:brushProperty name="color" value="#E71224"/>
    </inkml:brush>
  </inkml:definitions>
  <inkml:trace contextRef="#ctx0" brushRef="#br0">0 323 5905 0 0,'0'-1'91'0'0,"0"-1"0"0"0,1 1 0 0 0,-1 0-1 0 0,1-1 1 0 0,-1 1 0 0 0,0-1 0 0 0,1 1 0 0 0,0 0-1 0 0,-1 0 1 0 0,1-1 0 0 0,0 1 0 0 0,0 0-1 0 0,0 0 1 0 0,0 0 0 0 0,0 0 0 0 0,0 0 0 0 0,0 0-1 0 0,0 0 1 0 0,0 0 0 0 0,0 1 0 0 0,0-1-1 0 0,1 0 1 0 0,-1 0 0 0 0,1 1-91 0 0,39-15 113 0 0,-21 8 129 0 0,167-63-122 0 0,127-51-2823 0 0,-256 98 556 0 0,2 2 0 0 0,55-12 2147 0 0,-85 27-666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7:16.773"/>
    </inkml:context>
    <inkml:brush xml:id="br0">
      <inkml:brushProperty name="width" value="0.2" units="cm"/>
      <inkml:brushProperty name="height" value="0.2" units="cm"/>
      <inkml:brushProperty name="color" value="#E71224"/>
    </inkml:brush>
  </inkml:definitions>
  <inkml:trace contextRef="#ctx0" brushRef="#br0">234 20 5049 0 0,'-6'-17'645'0'0,"6"17"-616"0"0,0 0 0 0 0,0 0 1 0 0,0-1-1 0 0,-1 1 0 0 0,1 0 0 0 0,0 0 0 0 0,0 0 1 0 0,-1-1-1 0 0,1 1 0 0 0,0 0 0 0 0,0 0 0 0 0,-1 0 1 0 0,1 0-1 0 0,0 0 0 0 0,-1-1 0 0 0,1 1 0 0 0,0 0 1 0 0,0 0-1 0 0,-1 0 0 0 0,1 0 0 0 0,0 0 0 0 0,-1 0 1 0 0,1 0-1 0 0,0 0 0 0 0,-1 0 0 0 0,1 0 1 0 0,0 0-1 0 0,-1 1-29 0 0,0-1 30 0 0,-1 1 0 0 0,1 1 0 0 0,-1-1 0 0 0,1 0 0 0 0,0 0 0 0 0,0 0 0 0 0,0 1 0 0 0,0-1 0 0 0,0 0 0 0 0,0 1 0 0 0,0-1 0 0 0,0 1 0 0 0,0 0 0 0 0,0-1-1 0 0,0 2-29 0 0,-46 102 33 0 0,17-41-4 0 0,3 1 0 0 0,3 1 1 0 0,-7 32-30 0 0,21-59 1 0 0,-15 73 12 0 0,22-94-11 0 0,1 0 0 0 0,1 1 0 0 0,0-1 0 0 0,1 0 0 0 0,1 2-2 0 0,0-13 0 0 0,0 0 1 0 0,0-1 0 0 0,0 1-1 0 0,1-1 1 0 0,0 1 0 0 0,1-1-1 0 0,-1 0 1 0 0,1 0 0 0 0,0 0-1 0 0,1 0 1 0 0,-1-1 0 0 0,1 1-1 0 0,0-1 1 0 0,1 0 0 0 0,3 5-1 0 0,-3-7 1 0 0,0 1 0 0 0,-1-1 0 0 0,1 0 0 0 0,0 0 0 0 0,1 0 1 0 0,-1 0-1 0 0,0-1 0 0 0,1 0 0 0 0,-1 0 0 0 0,1-1 0 0 0,0 1 0 0 0,-1-1 1 0 0,1-1-1 0 0,0 1 0 0 0,0-1 0 0 0,0 0 0 0 0,0 0 0 0 0,1 0-1 0 0,20-4-4 0 0,0 0-1 0 0,0-2 1 0 0,0-1 0 0 0,-1-1-1 0 0,12-6 5 0 0,0-2-83 0 0,0-2 0 0 0,-2-1-1 0 0,11-8 84 0 0,-27 13-6 0 0,-1 0-1 0 0,-1-1 0 0 0,0-1 1 0 0,-1-1-1 0 0,-1 0 1 0 0,-1-2-1 0 0,0 1 1 0 0,-2-2-1 0 0,0 0 1 0 0,-1 0-1 0 0,-1-1 0 0 0,8-22 7 0 0,-16 38 7 0 0,-1-1 0 0 0,-1 0-1 0 0,1 0 1 0 0,-1 1-1 0 0,0-1 1 0 0,0 0 0 0 0,-1 0-1 0 0,0 0 1 0 0,0 0-1 0 0,0 0 1 0 0,-1 0 0 0 0,0 0-1 0 0,0 0 1 0 0,0 0-1 0 0,-1 0 1 0 0,-1-3-7 0 0,1 6 4 0 0,0-1 0 0 0,0 0 0 0 0,0 1 0 0 0,0 0-1 0 0,-1 0 1 0 0,0-1 0 0 0,1 1 0 0 0,-1 1 0 0 0,0-1 0 0 0,0 0 0 0 0,-1 1 0 0 0,1 0-1 0 0,0-1 1 0 0,-1 1 0 0 0,0 1 0 0 0,1-1 0 0 0,-1 0 0 0 0,0 1 0 0 0,0 0 0 0 0,0 0 0 0 0,0 0-1 0 0,0 0 1 0 0,0 1 0 0 0,-2-1-4 0 0,-4 1-8 0 0,1 0 0 0 0,-1 0-1 0 0,1 0 1 0 0,-1 1 0 0 0,1 1-1 0 0,-1 0 1 0 0,1 0 0 0 0,0 1-1 0 0,0 0 1 0 0,0 0 0 0 0,-5 4 8 0 0,1 0 35 0 0,0 0 0 0 0,1 1 0 0 0,0 1 0 0 0,1 0 0 0 0,-1 1 0 0 0,2 0-1 0 0,-4 4-34 0 0,-4 7-487 0 0,1 0-1 0 0,1 2 0 0 0,1 0 0 0 0,1 1 0 0 0,1 0 0 0 0,1 1 0 0 0,-8 25 488 0 0,11-23-1116 0 0,1 1-170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7:18.362"/>
    </inkml:context>
    <inkml:brush xml:id="br0">
      <inkml:brushProperty name="width" value="0.2" units="cm"/>
      <inkml:brushProperty name="height" value="0.2" units="cm"/>
      <inkml:brushProperty name="color" value="#E71224"/>
    </inkml:brush>
  </inkml:definitions>
  <inkml:trace contextRef="#ctx0" brushRef="#br0">1 181 4081 0 0,'0'0'94'0'0,"0"-1"0"0"0,-1 1 0 0 0,1 0 0 0 0,0-1 0 0 0,0 1 0 0 0,0-1 0 0 0,0 1 0 0 0,0 0 0 0 0,0-1 0 0 0,0 1 0 0 0,0 0 0 0 0,0-1 0 0 0,0 1 0 0 0,0 0 0 0 0,1-1 0 0 0,-1 1 0 0 0,0 0 0 0 0,0-1 0 0 0,0 1 0 0 0,0 0 0 0 0,0 0 0 0 0,1-1 0 0 0,-1 1 0 0 0,0 0 0 0 0,0-1 0 0 0,1 1 1 0 0,-1 0-1 0 0,0 0 0 0 0,0 0 0 0 0,1-1 0 0 0,-1 1 0 0 0,0 0 0 0 0,1 0 0 0 0,-1 0 0 0 0,0 0 0 0 0,1-1 0 0 0,-1 1 0 0 0,0 0 0 0 0,1 0 0 0 0,-1 0 0 0 0,0 0-94 0 0,16 9 946 0 0,18 28-1596 0 0,-30-32 995 0 0,13 17-448 0 0,-1 1 0 0 0,0 0 1 0 0,-2 1-1 0 0,7 18 103 0 0,3 10-684 0 0,13 43 684 0 0,-15-12-136 0 0,-18-63 216 0 0,0 0 0 0 0,2-1 0 0 0,0 1 1 0 0,2-1-1 0 0,0-1 0 0 0,2 4-80 0 0,-2-10 193 0 0,-11-20-5 0 0,-10-21-161 0 0,7 8-40 0 0,1 0 1 0 0,1-1-1 0 0,1 1 0 0 0,0-12 13 0 0,2 14-1 0 0,0 0-1 0 0,2 0 0 0 0,0 0 1 0 0,1 0-1 0 0,1 1 0 0 0,0-1 0 0 0,2 1 1 0 0,0 0-1 0 0,1 0 0 0 0,1 0 1 0 0,0 1-1 0 0,2 0 0 0 0,0 0 0 0 0,2-1 2 0 0,11-12-5 0 0,1 1 0 0 0,1 1-1 0 0,2 1 1 0 0,1 1 0 0 0,0 2-1 0 0,2 1 1 0 0,1 1 0 0 0,1 1-1 0 0,0 2 1 0 0,11-4 5 0 0,-32 17 6 0 0,1 1-1 0 0,0 0 0 0 0,0 1 1 0 0,0 1-1 0 0,1-1 1 0 0,-1 2-1 0 0,1 0 1 0 0,2 0-6 0 0,-10 1 10 0 0,0 1 1 0 0,0 0-1 0 0,-1 0 1 0 0,1 0-1 0 0,0 1 1 0 0,-1-1 0 0 0,1 1-1 0 0,0 0 1 0 0,-1 0-1 0 0,1 0 1 0 0,-1 1-1 0 0,1-1 1 0 0,-1 1-1 0 0,1 0 1 0 0,-1-1-1 0 0,0 2 1 0 0,0-1-1 0 0,0 0 1 0 0,0 1-1 0 0,-1-1 1 0 0,1 1-1 0 0,-1 0 1 0 0,1 0 0 0 0,-1 0-1 0 0,0 0 1 0 0,0 0-1 0 0,0 1-10 0 0,11 24 67 0 0,-2 1 1 0 0,0 0-1 0 0,-2 1 1 0 0,3 25-68 0 0,0-10 95 0 0,9 26-95 0 0,-16-57 14 0 0,1 0 0 0 0,0-1-1 0 0,1 1 1 0 0,1-1 0 0 0,0-1 0 0 0,0 0 0 0 0,2 0-14 0 0,-6-6-259 0 0,1-1 0 0 0,0 0 0 0 0,0 0 0 0 0,0-1 0 0 0,1 1 1 0 0,-1-1-1 0 0,1 0 0 0 0,0-1 0 0 0,1 0 0 0 0,-1 1 1 0 0,0-2-1 0 0,1 1 0 0 0,0-1 0 0 0,0 0 259 0 0,5 2-1224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7:18.784"/>
    </inkml:context>
    <inkml:brush xml:id="br0">
      <inkml:brushProperty name="width" value="0.2" units="cm"/>
      <inkml:brushProperty name="height" value="0.2" units="cm"/>
      <inkml:brushProperty name="color" value="#E71224"/>
    </inkml:brush>
  </inkml:definitions>
  <inkml:trace contextRef="#ctx0" brushRef="#br0">0 359 6537 0 0,'15'2'292'0'0,"-3"-3"-232"0"0,0 0-1 0 0,0 0 1 0 0,0-2-1 0 0,0 1 0 0 0,-1-1 1 0 0,1-1-1 0 0,-1 0 1 0 0,4-2-60 0 0,21-12-113 0 0,29-18 113 0 0,-19 10-54 0 0,89-51-312 0 0,-29 16-986 0 0,3 5 1 0 0,6 2 1351 0 0,-100 49-311 0 0,0 3 242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36.370"/>
    </inkml:context>
    <inkml:brush xml:id="br0">
      <inkml:brushProperty name="width" value="0.2" units="cm"/>
      <inkml:brushProperty name="height" value="0.2" units="cm"/>
    </inkml:brush>
  </inkml:definitions>
  <inkml:trace contextRef="#ctx0" brushRef="#br0">350 383 1320 0 0,'1'-19'933'0'0,"-2"-1"0"0"0,0 1 0 0 0,-1 0 0 0 0,-4-16-933 0 0,2 12 926 0 0,1-1 0 0 0,0-17-926 0 0,4 24 233 0 0,-2 1-1 0 0,0 0 1 0 0,-1 0-1 0 0,-1 0 1 0 0,0 0-1 0 0,-1 0 1 0 0,-1 1 0 0 0,-2-7-233 0 0,6 20 22 0 0,0 0 0 0 0,0 0 1 0 0,0 0-1 0 0,0 1 1 0 0,0-1-1 0 0,0 0 1 0 0,0 0-1 0 0,-1 1 1 0 0,1-1-1 0 0,0 1 1 0 0,-1-1-1 0 0,0 1 1 0 0,1-1-1 0 0,-1 1 1 0 0,0 0-1 0 0,1 0 0 0 0,-1 0 1 0 0,0 0-1 0 0,0 0 1 0 0,0 0-1 0 0,0 1 1 0 0,0-1-1 0 0,-1 1-22 0 0,0-1 2 0 0,0 2-1 0 0,0-1 1 0 0,0 0-1 0 0,0 1 0 0 0,0-1 1 0 0,0 1-1 0 0,0 0 1 0 0,0 0-1 0 0,0 0 1 0 0,1 0-1 0 0,-1 0 0 0 0,0 1 1 0 0,1-1-1 0 0,-3 2-1 0 0,-6 6-24 0 0,-1 1 1 0 0,2-1-1 0 0,-1 2 0 0 0,1-1 0 0 0,1 1 0 0 0,-3 4 24 0 0,-4 9 10 0 0,1 1 1 0 0,0 0-1 0 0,2 1 1 0 0,1 0-1 0 0,1 1 1 0 0,1 1-1 0 0,-3 17-10 0 0,-1 12 25 0 0,3 1 0 0 0,3 1 0 0 0,1 15-25 0 0,6-66 1 0 0,-1 45 37 0 0,2-50-34 0 0,0 0-1 0 0,0 0 1 0 0,0 0-1 0 0,1 0 1 0 0,-1-1-1 0 0,1 1 1 0 0,0 0-1 0 0,0 0 1 0 0,0 0-1 0 0,0 0 1 0 0,0-1-1 0 0,1 1 1 0 0,-1 0-1 0 0,2 1-3 0 0,-2-3 11 0 0,0-1 0 0 0,1 1 0 0 0,-1 0 0 0 0,0-1 0 0 0,0 1 0 0 0,0-1 0 0 0,0 1 0 0 0,1-1 0 0 0,-1 0 0 0 0,0 0 0 0 0,0 1 0 0 0,1-1 0 0 0,-1 0 0 0 0,0 0 0 0 0,0 0 0 0 0,1 0 0 0 0,-1 0 0 0 0,0 0 0 0 0,1-1 0 0 0,-1 1 0 0 0,0 0 0 0 0,0-1 0 0 0,0 1 0 0 0,1-1 0 0 0,-1 1 0 0 0,0-1 0 0 0,0 0 0 0 0,1 0-11 0 0,3-1 25 0 0,-1-1-1 0 0,1-1 1 0 0,0 1-1 0 0,-1-1 1 0 0,3-2-25 0 0,5-7 1 0 0,-1 1 0 0 0,-1-1 1 0 0,0-1-1 0 0,-1 0 0 0 0,0 0 1 0 0,-1-1-1 0 0,-1 0 0 0 0,0-1 1 0 0,-1 1-1 0 0,3-13-1 0 0,-6 14 65 0 0,0 1-1 0 0,-1-1 1 0 0,0 1 0 0 0,-1-1 0 0 0,0 0-1 0 0,-1 0 1 0 0,-1 1 0 0 0,0-1 0 0 0,-1 0-1 0 0,0 1 1 0 0,-1-1 0 0 0,-1 1 0 0 0,-1-4-65 0 0,-13-19 526 0 0,13 29-342 0 0,13 23-280 0 0,33 63-5 0 0,-24-42 20 0 0,2 0 1 0 0,2-1-1 0 0,2-1 0 0 0,25 30 81 0 0,-32-47-516 0 0,1 0-1 0 0,1-1 1 0 0,17 13 516 0 0,-24-22-343 0 0,1-1 1 0 0,0 1-1 0 0,-1-2 1 0 0,2 0-1 0 0,-1 0 0 0 0,1-1 1 0 0,11 2 342 0 0,11 1-114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7:19.144"/>
    </inkml:context>
    <inkml:brush xml:id="br0">
      <inkml:brushProperty name="width" value="0.2" units="cm"/>
      <inkml:brushProperty name="height" value="0.2" units="cm"/>
      <inkml:brushProperty name="color" value="#E71224"/>
    </inkml:brush>
  </inkml:definitions>
  <inkml:trace contextRef="#ctx0" brushRef="#br0">57 372 5505 0 0,'-56'-3'3346'0'0,"72"-16"-2943"0"0,79-50-338 0 0,-29 20-174 0 0,57-31 109 0 0,-64 47-22 0 0,2 1-1 0 0,54-18 23 0 0,-93 42-408 0 0,-1 1 0 0 0,2 1 1 0 0,-1 1-1 0 0,1 1 0 0 0,-1 1 0 0 0,1 1 0 0 0,0 1 0 0 0,0 1 0 0 0,0 1 0 0 0,9 2 408 0 0,-19-2-485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7:19.659"/>
    </inkml:context>
    <inkml:brush xml:id="br0">
      <inkml:brushProperty name="width" value="0.2" units="cm"/>
      <inkml:brushProperty name="height" value="0.2" units="cm"/>
      <inkml:brushProperty name="color" value="#E71224"/>
    </inkml:brush>
  </inkml:definitions>
  <inkml:trace contextRef="#ctx0" brushRef="#br0">184 10 7522 0 0,'-1'-10'565'0'0,"4"13"-318"0"0,2 17-226 0 0,-3 10-219 0 0,-1-1-1 0 0,-2 1 0 0 0,-1-1 1 0 0,-2 1-1 0 0,0-1 1 0 0,-2 0-1 0 0,-1-1 1 0 0,-1 1-1 0 0,-2-2 0 0 0,-5 11 199 0 0,-84 172-1545 0 0,87-189 1347 0 0,8-15 180 0 0,1-1 0 0 0,0 1 0 0 0,0 0 0 0 0,0 0 1 0 0,1 0-1 0 0,0 0 0 0 0,0 0 0 0 0,0 1 0 0 0,0 6 18 0 0,2-12 53 0 0,0-1 23 0 0,0 0 10 0 0,2 1-4 0 0,1 0-62 0 0,0 0-1 0 0,-1-1 0 0 0,1 1 0 0 0,0-1 1 0 0,0 1-1 0 0,0-1 0 0 0,-1 0 0 0 0,1 0 0 0 0,0 0 1 0 0,0 0-1 0 0,0-1 0 0 0,0 1 0 0 0,-1-1 1 0 0,2 0-20 0 0,46-14 95 0 0,-35 10-89 0 0,19-8 111 0 0,-1-1-1 0 0,-1-2 1 0 0,18-11-117 0 0,-10 5 260 0 0,38-15-260 0 0,93-41-136 0 0,-150 70-107 0 0,33-15-947 0 0,-41 14 609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7:20.015"/>
    </inkml:context>
    <inkml:brush xml:id="br0">
      <inkml:brushProperty name="width" value="0.2" units="cm"/>
      <inkml:brushProperty name="height" value="0.2" units="cm"/>
      <inkml:brushProperty name="color" value="#E71224"/>
    </inkml:brush>
  </inkml:definitions>
  <inkml:trace contextRef="#ctx0" brushRef="#br0">155 11 4737 0 0,'4'-10'557'0'0,"-1"15"91"0"0,-1 20-150 0 0,-5 14-274 0 0,-3 1 0 0 0,-1-1 0 0 0,-3 8-224 0 0,-37 116-76 0 0,9-36 41 0 0,23-70-53 0 0,3 1-1 0 0,2 0 1 0 0,2 0-1 0 0,3 1 1 0 0,2 7 88 0 0,3-61-26 0 0,1 68-4960 0 0,7 56 4986 0 0,-7-114-715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7:20.499"/>
    </inkml:context>
    <inkml:brush xml:id="br0">
      <inkml:brushProperty name="width" value="0.2" units="cm"/>
      <inkml:brushProperty name="height" value="0.2" units="cm"/>
      <inkml:brushProperty name="color" value="#E71224"/>
    </inkml:brush>
  </inkml:definitions>
  <inkml:trace contextRef="#ctx0" brushRef="#br0">224 110 7050 0 0,'0'-1'122'0'0,"0"0"0"0"0,0 1 1 0 0,0-1-1 0 0,-1 0 0 0 0,1 1 1 0 0,0-1-1 0 0,0 0 1 0 0,-1 1-1 0 0,1-1 0 0 0,0 1 1 0 0,-1-1-1 0 0,1 0 1 0 0,0 1-1 0 0,-1-1 0 0 0,1 1 1 0 0,-1-1-1 0 0,1 1 1 0 0,-1-1-1 0 0,0 1 0 0 0,1 0 1 0 0,-1-1-1 0 0,0 1-122 0 0,1 0 41 0 0,-1 0 0 0 0,1 0 0 0 0,-1 0 1 0 0,1 1-1 0 0,-1-1 0 0 0,1 0 0 0 0,-1 1 0 0 0,1-1 0 0 0,-1 0 0 0 0,1 1 0 0 0,-1-1 0 0 0,1 0 1 0 0,0 1-1 0 0,-1-1 0 0 0,1 1 0 0 0,0-1 0 0 0,-1 1 0 0 0,1-1 0 0 0,0 1 0 0 0,0-1 0 0 0,0 1 1 0 0,-1-1-42 0 0,-14 46-357 0 0,10-28 664 0 0,-59 147-197 0 0,-9 29-128 0 0,60-154 4 0 0,2 1 1 0 0,2 1-1 0 0,-4 34 14 0 0,12-58-29 0 0,0 0 0 0 0,1 1 1 0 0,0-1-1 0 0,2 0 1 0 0,0 0-1 0 0,2 3 29 0 0,-2-13-20 0 0,-1 0 0 0 0,2 0 0 0 0,-1 0 0 0 0,1 0 0 0 0,1 0 0 0 0,-1-1 0 0 0,1 1 0 0 0,0-1 0 0 0,1 0 0 0 0,0 0 0 0 0,0-1 0 0 0,0 1 0 0 0,1-1 0 0 0,4 3 20 0 0,-8-7-4 0 0,1 0 1 0 0,0-1 0 0 0,0 1 0 0 0,-1 0 0 0 0,1-1 0 0 0,0 0 0 0 0,1 1 0 0 0,-1-1 0 0 0,0-1 0 0 0,0 1 0 0 0,0 0 0 0 0,1-1 0 0 0,-1 1 0 0 0,0-1 0 0 0,1 0 0 0 0,-1 0 0 0 0,1-1 3 0 0,2 1-1 0 0,0-2 0 0 0,0 1 0 0 0,0-1 0 0 0,0 0 0 0 0,0 0 0 0 0,0-1 0 0 0,-1 1 1 0 0,1-1-1 0 0,-1-1 1 0 0,14-8 4 0 0,-2-1 1 0 0,0-1 0 0 0,-1-1-1 0 0,13-13-4 0 0,10-14-14 0 0,-2-1 0 0 0,-1-2 0 0 0,26-45 14 0 0,-45 62-18 0 0,-1 0 0 0 0,-2-1-1 0 0,-1-1 1 0 0,-1 0 0 0 0,-1 0 0 0 0,-2-1 0 0 0,3-22 18 0 0,-9 30-3 0 0,0 0 1 0 0,-2 0-1 0 0,0 0 0 0 0,-2 0 1 0 0,0 0-1 0 0,-2 0 0 0 0,-3-11 3 0 0,4 21 9 0 0,-1 0-1 0 0,-1 0 0 0 0,0 0 0 0 0,-1 1 0 0 0,0 0 0 0 0,-1 0 1 0 0,0 0-1 0 0,-1 0 0 0 0,-1 1 0 0 0,0 0 0 0 0,0 1 1 0 0,-1 0-1 0 0,-4-4-8 0 0,8 10-7 0 0,-1-1 0 0 0,0 1 1 0 0,0 1-1 0 0,0-1 0 0 0,0 1 0 0 0,0 0 1 0 0,-1 0-1 0 0,1 1 0 0 0,-1 0 1 0 0,0 0-1 0 0,0 1 0 0 0,1-1 0 0 0,-1 2 1 0 0,0-1-1 0 0,0 1 0 0 0,0 0 1 0 0,0 0-1 0 0,0 1 0 0 0,0 0 0 0 0,0 0 1 0 0,-2 1 6 0 0,0 0-119 0 0,0 1 0 0 0,0 0 1 0 0,0 1-1 0 0,0 0 0 0 0,1 0 0 0 0,-1 1 1 0 0,1 0-1 0 0,1 0 0 0 0,-1 1 1 0 0,1 0-1 0 0,0 0 0 0 0,0 1 0 0 0,0 0 1 0 0,1 0-1 0 0,-2 4 119 0 0,-6 11-333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9:12.893"/>
    </inkml:context>
    <inkml:brush xml:id="br0">
      <inkml:brushProperty name="width" value="0.2" units="cm"/>
      <inkml:brushProperty name="height" value="0.2" units="cm"/>
      <inkml:brushProperty name="color" value="#E71224"/>
    </inkml:brush>
  </inkml:definitions>
  <inkml:trace contextRef="#ctx0" brushRef="#br0">26 46 4441 0 0,'-23'-3'3478'0'0,"23"3"-3481"0"0,0 0-1 0 0,-1 0 1 0 0,1 0-1 0 0,0 0 1 0 0,0 0-1 0 0,0 0 1 0 0,0 0-1 0 0,0 0 1 0 0,0 0-1 0 0,0 0 1 0 0,0 0-1 0 0,0 0 1 0 0,0 0-1 0 0,0 0 1 0 0,0 0-1 0 0,0 0 1 0 0,0 0-1 0 0,-1 0 1 0 0,1 0-1 0 0,0 0 1 0 0,0 0-1 0 0,0 0 1 0 0,0 0-1 0 0,0 0 1 0 0,0 0-1 0 0,0 0 1 0 0,0 0 0 0 0,0 0-1 0 0,0-1 1 0 0,0 1-1 0 0,0 0 1 0 0,0 0-1 0 0,0 0 1 0 0,0 0-1 0 0,0 0 1 0 0,0 0-1 0 0,0 0 1 0 0,0 0-1 0 0,0 0 1 0 0,0 0-1 0 0,0 0 1 0 0,0 0-1 0 0,0 0 1 0 0,0-1-1 0 0,0 1 1 0 0,0 0-1 0 0,0 0 1 0 0,0 0-1 0 0,0 0 1 0 0,0 0-1 0 0,0 0 1 0 0,0 0-1 0 0,0 0 1 0 0,0 0-1 0 0,0 0 1 0 0,0 0-1 0 0,0 0 1 0 0,0 0-1 0 0,0 0 1 0 0,0 0-1 0 0,1 0 1 0 0,-1-1-1 0 0,0 1 1 0 0,0 0-1 0 0,0 0 1 0 0,0 0 3 0 0,13-3 135 0 0,123-19 20 0 0,-135 21-155 0 0,50-5 236 0 0,0 1 1 0 0,0 3 0 0 0,47 4-237 0 0,102 5 73 0 0,-115-4-94 0 0,-43-2-4 0 0,0 1 0 0 0,8 4 25 0 0,-9-1-47 0 0,-22-3 8 0 0,1 1 1 0 0,-1 1-1 0 0,0 0 1 0 0,9 5 38 0 0,-27-9-4 0 0,0 1 0 0 0,0-1 1 0 0,0 1-1 0 0,0-1 0 0 0,-1 1 0 0 0,1 0 1 0 0,0 0-1 0 0,0-1 0 0 0,0 1 0 0 0,-1 0 1 0 0,1 0-1 0 0,0 0 0 0 0,-1 0 0 0 0,1 0 1 0 0,-1 0-1 0 0,1 0 0 0 0,-1 0 0 0 0,0 0 1 0 0,1 0-1 0 0,-1 0 0 0 0,0 0 0 0 0,0 0 1 0 0,1 0-1 0 0,-1 0 0 0 0,0 0 0 0 0,0 1 1 0 0,0-1-1 0 0,-1 0 4 0 0,1 1 0 0 0,0 0 0 0 0,0 0 0 0 0,0 0 0 0 0,-1 0 0 0 0,1 0 0 0 0,-1 0 0 0 0,0-1 0 0 0,1 1 0 0 0,-1 0 0 0 0,0 0 0 0 0,0-1 0 0 0,0 1 0 0 0,0 0 0 0 0,0-1-1 0 0,-1 1 1 0 0,1-1 0 0 0,-57 62 12 0 0,-146 92-23 0 0,117-90 41 0 0,67-49-12 0 0,0 0 0 0 0,1 1 0 0 0,2 1 0 0 0,-1 1-1 0 0,2 1 1 0 0,1 0 0 0 0,0 1 0 0 0,2 1 0 0 0,0 0 0 0 0,-9 23-18 0 0,17-32 5 0 0,1 0 0 0 0,0 1-1 0 0,1-1 1 0 0,1 1 0 0 0,0-1 0 0 0,0 8-5 0 0,0 26 27 0 0,3 13-27 0 0,0-11-8 0 0,-2-45 10 0 0,1-1-1 0 0,1 0 1 0 0,-1 0-1 0 0,0 0 1 0 0,1 0 0 0 0,0 0-1 0 0,-1 0 1 0 0,1 0 0 0 0,0 0-1 0 0,1 0 1 0 0,-1 0 0 0 0,0-1-1 0 0,1 1 1 0 0,0 0 0 0 0,0-1-1 0 0,-1 1 1 0 0,1-1 0 0 0,2 2-2 0 0,-1-2 30 0 0,0 1 0 0 0,1-1 1 0 0,-1 0-1 0 0,1 0 0 0 0,0 0 1 0 0,-1-1-1 0 0,1 1 1 0 0,0-1-1 0 0,0 0 0 0 0,0 0 1 0 0,0 0-1 0 0,0-1 0 0 0,0 1 1 0 0,2-1-31 0 0,49 1 437 0 0,0-2 0 0 0,18-4-437 0 0,32-1 273 0 0,-53 4-405 0 0,209 0 554 0 0,-195 5-3304 0 0,41 9 2882 0 0,-70-7-2938 0 0,-21 0 1081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9:13.571"/>
    </inkml:context>
    <inkml:brush xml:id="br0">
      <inkml:brushProperty name="width" value="0.2" units="cm"/>
      <inkml:brushProperty name="height" value="0.2" units="cm"/>
      <inkml:brushProperty name="color" value="#E71224"/>
    </inkml:brush>
  </inkml:definitions>
  <inkml:trace contextRef="#ctx0" brushRef="#br0">0 15 4041 0 0,'2'-2'30'0'0,"0"1"1"0"0,0-1 0 0 0,0 1-1 0 0,0 0 1 0 0,0 0 0 0 0,1-1-1 0 0,-1 2 1 0 0,0-1 0 0 0,0 0-1 0 0,1 0 1 0 0,-1 1-1 0 0,0-1 1 0 0,1 1 0 0 0,-1 0-1 0 0,1 0 1 0 0,-1 0 0 0 0,0 0-1 0 0,1 0 1 0 0,-1 0-1 0 0,2 1-30 0 0,8 1 244 0 0,-1 1-1 0 0,1 0 1 0 0,8 4-244 0 0,8 2 161 0 0,16 2-94 0 0,2-2 0 0 0,-1-2-1 0 0,1-2 1 0 0,5-1-67 0 0,332 20-1135 0 0,-347-20 1091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9:15.111"/>
    </inkml:context>
    <inkml:brush xml:id="br0">
      <inkml:brushProperty name="width" value="0.2" units="cm"/>
      <inkml:brushProperty name="height" value="0.2" units="cm"/>
      <inkml:brushProperty name="color" value="#E71224"/>
    </inkml:brush>
  </inkml:definitions>
  <inkml:trace contextRef="#ctx0" brushRef="#br0">505 53 2833 0 0,'-3'-4'46'0'0,"-1"1"0"0"0,1 0 0 0 0,0 0 1 0 0,-1 0-1 0 0,0 0 0 0 0,0 1 0 0 0,0 0 1 0 0,0 0-1 0 0,0 0 0 0 0,0 0 0 0 0,0 0 1 0 0,-1 1-1 0 0,1 0 0 0 0,-1 0 1 0 0,1 0-1 0 0,-4 0-46 0 0,-12-2 202 0 0,-11-3 889 0 0,0 2 0 0 0,-1 1 0 0 0,1 2 0 0 0,-9 1-1091 0 0,32 2 16 0 0,-1-1-1 0 0,1 1 1 0 0,0 0 0 0 0,0 1-1 0 0,1 0 1 0 0,-1 0-1 0 0,1 1 1 0 0,-1 0 0 0 0,1 0-1 0 0,0 0 1 0 0,-1 2-16 0 0,-17 14-53 0 0,2 0 0 0 0,-9 10 53 0 0,1-1 22 0 0,27-25-17 0 0,0 0 0 0 0,0 0-1 0 0,0 0 1 0 0,1 1 0 0 0,0 0-1 0 0,-1-1 1 0 0,2 1 0 0 0,-1 0 0 0 0,0 1-1 0 0,1-1 1 0 0,0 0 0 0 0,1 1-1 0 0,-1-1 1 0 0,1 1 0 0 0,-1 2-5 0 0,2 0 0 0 0,-1 0 1 0 0,1-1 0 0 0,1 1-1 0 0,0 0 1 0 0,0-1-1 0 0,0 1 1 0 0,1-1-1 0 0,0 1 1 0 0,0-1 0 0 0,3 6-1 0 0,1 0-2 0 0,1 0 1 0 0,0 0 0 0 0,1-1 0 0 0,0 0-1 0 0,1 0 1 0 0,0-1 0 0 0,1-1-1 0 0,0 1 1 0 0,1-1 0 0 0,0-1 0 0 0,1 0-1 0 0,0 0 2 0 0,7 3-76 0 0,0-1 0 0 0,1 0-1 0 0,0-1 1 0 0,1-2-1 0 0,0 0 1 0 0,2 0 76 0 0,-11-5-46 0 0,1 0 0 0 0,0-1 0 0 0,0-1 0 0 0,-1 0 0 0 0,1 0 0 0 0,0-1 0 0 0,0-1 0 0 0,0-1 0 0 0,0 1 0 0 0,-1-2 0 0 0,6-1 46 0 0,13-6-158 0 0,0-1-1 0 0,0-2 1 0 0,-1-1 0 0 0,-1-1-1 0 0,-1-2 1 0 0,10-7 158 0 0,50-39-263 0 0,20-23 263 0 0,-55 43 516 0 0,-43 35-353 0 0,5-3 421 0 0,0-1-1 0 0,-1-1 1 0 0,0 0 0 0 0,-1-1 0 0 0,6-9-584 0 0,-18 22 222 0 0,-1 1-11 0 0,0 0-55 0 0,0 0-49 0 0,0 0-30 0 0,0 0-15 0 0,0 0-48 0 0,-10-13-39 0 0,9 13 23 0 0,0 0 0 0 0,0-1 0 0 0,-1 1 0 0 0,1 0 0 0 0,0 0 0 0 0,0 0 0 0 0,-1-1 0 0 0,1 1 0 0 0,0 1 0 0 0,-1-1 0 0 0,1 0 0 0 0,0 0 0 0 0,-1 0 0 0 0,1 1 0 0 0,0-1 0 0 0,-1 1 2 0 0,-22 8 2 0 0,22-8 1 0 0,-10 4 9 0 0,1 1 1 0 0,0 1-1 0 0,0-1 0 0 0,1 2 0 0 0,0-1 1 0 0,0 1-1 0 0,1 1 0 0 0,0 0 0 0 0,0 0 1 0 0,1 1-1 0 0,0 0 0 0 0,1 0 0 0 0,0 1 1 0 0,1 0-1 0 0,-1 1-12 0 0,-2 9-28 0 0,0 0 0 0 0,2 1-1 0 0,0-1 1 0 0,2 2 0 0 0,0-1 0 0 0,1 0 0 0 0,0 23 28 0 0,4-41 2 0 0,0-1-1 0 0,0 0 1 0 0,0 1 0 0 0,0-1 0 0 0,1 0-1 0 0,-1 0 1 0 0,1 0 0 0 0,0 1 0 0 0,0-1 0 0 0,0 0-1 0 0,1 0 1 0 0,-1 0 0 0 0,1 0 0 0 0,1 1-2 0 0,-2-3 7 0 0,-1 0 0 0 0,1 0 0 0 0,0 0 0 0 0,0 0 0 0 0,0-1 0 0 0,0 1 0 0 0,0 0 0 0 0,0-1 1 0 0,0 1-1 0 0,0 0 0 0 0,0-1 0 0 0,0 0 0 0 0,0 1 0 0 0,0-1 0 0 0,0 0 0 0 0,0 1 0 0 0,0-1 1 0 0,1 0-1 0 0,-1 0 0 0 0,0 0 0 0 0,0 0 0 0 0,0 0 0 0 0,0 0 0 0 0,1 0 0 0 0,-1 0 0 0 0,0-1 0 0 0,0 1 1 0 0,0 0-1 0 0,0-1 0 0 0,0 1 0 0 0,0-1 0 0 0,0 1 0 0 0,0-1 0 0 0,0 1 0 0 0,0-1 0 0 0,0 0 1 0 0,0 0-1 0 0,0 1 0 0 0,0-1 0 0 0,-1 0 0 0 0,2-1-7 0 0,6-7 31 0 0,0 0 0 0 0,-1 0-1 0 0,0-1 1 0 0,-1 0 0 0 0,0 0 0 0 0,0-1-1 0 0,-1 0 1 0 0,0 0 0 0 0,-1 0 0 0 0,2-9-31 0 0,-3 8 14 0 0,1 1 0 0 0,0 0 0 0 0,1 0 0 0 0,0 0 0 0 0,1 1 0 0 0,0-1 0 0 0,0 1 0 0 0,1 1 0 0 0,1-1 0 0 0,3-2-14 0 0,-3 5-25 0 0,0 2 0 0 0,0-1 0 0 0,0 1 0 0 0,1 0-1 0 0,5-2 26 0 0,-8 4-15 0 0,-5 3 4 0 0,-1 0-4 0 0,5 2-11 0 0,-2 0 28 0 0,-1 0 0 0 0,1 0 1 0 0,-1 1-1 0 0,0-1 0 0 0,0 1 0 0 0,0-1 1 0 0,0 1-1 0 0,0 0 0 0 0,0 0 0 0 0,-1 0 1 0 0,1 0-1 0 0,-1 0 0 0 0,0 0 0 0 0,0 0 1 0 0,0 0-1 0 0,0 1 0 0 0,-1-1 1 0 0,1 0-1 0 0,-1 1 0 0 0,0 2-2 0 0,3 18-78 0 0,0 5 160 0 0,1 0 1 0 0,1 0-1 0 0,2-1 0 0 0,0 0 1 0 0,5 8-83 0 0,-9-29-151 0 0,0 0 1 0 0,0 0-1 0 0,1 0 1 0 0,0-1 0 0 0,0 1-1 0 0,1-1 1 0 0,-1 0 0 0 0,2-1-1 0 0,-1 1 1 0 0,0-1 0 0 0,1 0-1 0 0,0 0 1 0 0,0 0 0 0 0,0-1-1 0 0,1 0 1 0 0,0 0 0 0 0,-1-1-1 0 0,1 0 1 0 0,0 0 0 0 0,1-1-1 0 0,-1 0 1 0 0,6 1 150 0 0,11 1-997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9:15.485"/>
    </inkml:context>
    <inkml:brush xml:id="br0">
      <inkml:brushProperty name="width" value="0.2" units="cm"/>
      <inkml:brushProperty name="height" value="0.2" units="cm"/>
      <inkml:brushProperty name="color" value="#E71224"/>
    </inkml:brush>
  </inkml:definitions>
  <inkml:trace contextRef="#ctx0" brushRef="#br0">1 37 5545 0 0,'4'-4'73'0'0,"0"0"1"0"0,1 0-1 0 0,-1 0 0 0 0,1 0 0 0 0,0 1 1 0 0,1 0-1 0 0,-1 0 0 0 0,0 0 0 0 0,1 1-73 0 0,-5 1 15 0 0,1 1 1 0 0,0-1-1 0 0,-1 1 0 0 0,1 0 0 0 0,0 0 1 0 0,-1-1-1 0 0,1 1 0 0 0,0 0 0 0 0,-1 0 0 0 0,1 1 1 0 0,0-1-1 0 0,-1 0 0 0 0,1 0 0 0 0,0 1 0 0 0,-1-1 1 0 0,1 1-1 0 0,0 0 0 0 0,-1-1 0 0 0,1 1 0 0 0,-1 0 1 0 0,0 0-1 0 0,1 0 0 0 0,-1 0 0 0 0,0 0 1 0 0,1 0-1 0 0,-1 0 0 0 0,0 0 0 0 0,0 1 0 0 0,0-1 1 0 0,0 0-1 0 0,0 1 0 0 0,0-1 0 0 0,0 1 0 0 0,0 1-15 0 0,3 6 165 0 0,0 0-1 0 0,-1 0 1 0 0,0 1-1 0 0,0-1 0 0 0,-1 1 1 0 0,1 7-165 0 0,4 63 606 0 0,-6-65-537 0 0,12 111 153 0 0,12 36-222 0 0,-7-45-295 0 0,-12-56-1367 0 0,-1 30 1662 0 0,-2-35-1073 0 0,-2-22 267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9:16.155"/>
    </inkml:context>
    <inkml:brush xml:id="br0">
      <inkml:brushProperty name="width" value="0.2" units="cm"/>
      <inkml:brushProperty name="height" value="0.2" units="cm"/>
      <inkml:brushProperty name="color" value="#E71224"/>
    </inkml:brush>
  </inkml:definitions>
  <inkml:trace contextRef="#ctx0" brushRef="#br0">380 40 8370 0 0,'0'-1'-53'0'0,"1"1"-1"0"0,-1-1 1 0 0,1 1 0 0 0,-1 0 0 0 0,0-1-1 0 0,1 1 1 0 0,-1-1 0 0 0,0 1 0 0 0,1-1 0 0 0,-1 1-1 0 0,0-1 1 0 0,0 1 0 0 0,1-1 0 0 0,-1 1-1 0 0,0-1 1 0 0,0 0 0 0 0,0 1 0 0 0,0-1-1 0 0,0 1 1 0 0,0-1 0 0 0,0 1 0 0 0,0-1 0 0 0,0 0-1 0 0,0 1 1 0 0,0-1 0 0 0,0 1 0 0 0,0-1-1 0 0,-1 1 1 0 0,1-1 53 0 0,-1-1-28 0 0,1 1 0 0 0,-1 0 0 0 0,0 0 1 0 0,0 0-1 0 0,0 0 0 0 0,0 0 0 0 0,0 0 0 0 0,0 0 0 0 0,-1 1 0 0 0,1-1 0 0 0,0 0 0 0 0,-1 0 28 0 0,-2-1-1 0 0,-1 0-1 0 0,1 1 1 0 0,0-1 0 0 0,-1 1-1 0 0,1 0 1 0 0,-1 0-1 0 0,-4 0 2 0 0,-18 1 281 0 0,0 2-1 0 0,1 0 0 0 0,-1 2 1 0 0,-8 3-281 0 0,24-5 169 0 0,0 1 1 0 0,0 1 0 0 0,0 0-1 0 0,0 0 1 0 0,1 1 0 0 0,0 1-1 0 0,0-1 1 0 0,0 1-1 0 0,1 1 1 0 0,0 0 0 0 0,-5 5-170 0 0,8-5 8 0 0,-1 0 1 0 0,1 0-1 0 0,1 1 0 0 0,-1 0 1 0 0,1 0-1 0 0,1 1 1 0 0,-1 0-1 0 0,-1 6-8 0 0,4-9-5 0 0,0 0-1 0 0,0 0 1 0 0,1-1-1 0 0,0 1 1 0 0,0 0-1 0 0,0 0 1 0 0,1 1-1 0 0,0-1 1 0 0,0 0-1 0 0,1 0 1 0 0,-1 0-1 0 0,1 0 1 0 0,1 0-1 0 0,0 2 6 0 0,3 8 5 0 0,1-1-1 0 0,1 1 1 0 0,0-1-1 0 0,1 0 0 0 0,0-1 1 0 0,1 0-1 0 0,1-1 1 0 0,1 1-1 0 0,-1-2 1 0 0,2 0-1 0 0,0 0 0 0 0,0-1 1 0 0,1 0-1 0 0,1-1 1 0 0,0-1-1 0 0,0 0 1 0 0,0-1-1 0 0,1 0 0 0 0,8 2-4 0 0,2 0-317 0 0,1-1 0 0 0,0-2 0 0 0,0 0 0 0 0,1-1-1 0 0,-1-2 1 0 0,5 0 317 0 0,-3-3-150 0 0,0-1-242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9:17.281"/>
    </inkml:context>
    <inkml:brush xml:id="br0">
      <inkml:brushProperty name="width" value="0.2" units="cm"/>
      <inkml:brushProperty name="height" value="0.2" units="cm"/>
      <inkml:brushProperty name="color" value="#E71224"/>
    </inkml:brush>
  </inkml:definitions>
  <inkml:trace contextRef="#ctx0" brushRef="#br0">34 3 3161 0 0,'0'0'116'0'0,"0"0"9"0"0,0 0-25 0 0,3-1-11 0 0,-2 1-79 0 0,0-1 0 0 0,0 1-1 0 0,1 0 1 0 0,-1-1-1 0 0,0 1 1 0 0,0 0-1 0 0,0 0 1 0 0,1 0-1 0 0,-1 0 1 0 0,0 0 0 0 0,0 0-1 0 0,0 1 1 0 0,0-1-1 0 0,1 0 1 0 0,-1 1-1 0 0,0-1 1 0 0,0 0-1 0 0,0 1 1 0 0,0-1 0 0 0,0 1-1 0 0,0 0 1 0 0,0 0-10 0 0,25 23 142 0 0,32 32 196 0 0,2-1 0 0 0,3-4 1 0 0,2-2-1 0 0,37 19-338 0 0,231 134 343 0 0,-103-70-1194 0 0,-218-126 740 0 0,-7-4 28 0 0,-1 1 0 0 0,1-1-1 0 0,0 1 1 0 0,-1 0 0 0 0,1 1 0 0 0,-1-1 0 0 0,0 1 0 0 0,0 0 83 0 0,-4-3-13 0 0,1-1 0 0 0,-1 1 1 0 0,1 0-1 0 0,-1 0 1 0 0,1-1-1 0 0,-1 1 1 0 0,0 0-1 0 0,1 0 1 0 0,-1 0-1 0 0,0 0 0 0 0,0 0 1 0 0,0-1-1 0 0,0 1 1 0 0,0 0-1 0 0,0 0 1 0 0,0 0-1 0 0,0 0 0 0 0,0 0 1 0 0,0 0-1 0 0,0 0 13 0 0,-1 1-2 0 0,0-1-1 0 0,1 1 1 0 0,-1 0 0 0 0,0-1-1 0 0,0 1 1 0 0,0-1-1 0 0,-1 1 1 0 0,1-1 0 0 0,0 1-1 0 0,-1-1 1 0 0,1 0 0 0 0,0 1-1 0 0,-2-1 3 0 0,-16 12 61 0 0,0 0 0 0 0,-1-2-1 0 0,-1 0 1 0 0,-8 2-61 0 0,-29 15 205 0 0,3 5 628 0 0,-45 36-833 0 0,9-5 399 0 0,-75 51-116 0 0,-73 46-239 0 0,202-139-378 0 0,0 2 0 0 0,2 1 0 0 0,1 2-1 0 0,2 1 1 0 0,-4 6 334 0 0,25-21-273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36.740"/>
    </inkml:context>
    <inkml:brush xml:id="br0">
      <inkml:brushProperty name="width" value="0.2" units="cm"/>
      <inkml:brushProperty name="height" value="0.2" units="cm"/>
    </inkml:brush>
  </inkml:definitions>
  <inkml:trace contextRef="#ctx0" brushRef="#br0">27 28 10338 0 0,'-1'-3'37'0'0,"-9"-17"416"0"0,10 20-454 0 0,0 0 0 0 0,0-1-1 0 0,0 1 1 0 0,0 0-1 0 0,0 0 1 0 0,-1-1-1 0 0,1 1 1 0 0,0 0 0 0 0,0 0-1 0 0,-1-1 1 0 0,1 1-1 0 0,0 0 1 0 0,0 0 0 0 0,-1 0-1 0 0,1 0 1 0 0,0-1-1 0 0,0 1 1 0 0,-1 0-1 0 0,1 0 1 0 0,0 0 0 0 0,-1 0-1 0 0,1 0 1 0 0,0 0-1 0 0,0 0 1 0 0,-1 0 0 0 0,1 0-1 0 0,0 0 1 0 0,-1 0-1 0 0,1 0 1 0 0,0 0-1 0 0,-1 0 1 0 0,1 0 0 0 0,0 0-1 0 0,-1 0 1 0 0,1 0-1 0 0,0 0 1 0 0,0 0 0 0 0,-1 0-1 0 0,1 1 1 0 0,0-1-1 0 0,0 0 1 0 0,-1 0 0 0 0,1 0-1 0 0,0 1 1 0 0,0-1-1 0 0,-1 0 1 0 0,1 0-1 0 0,0 1 1 0 0,0-1 0 0 0,0 0-1 0 0,-1 0 1 0 0,1 1-1 0 0,0-1 1 0 0,0 0 0 0 0,0 0-1 0 0,0 1 1 0 0,0-1-1 0 0,0 1 2 0 0,-1 0-12 0 0,1 1 0 0 0,-1 0 0 0 0,1 0 0 0 0,0 0 0 0 0,0-1 0 0 0,0 1 0 0 0,0 0 0 0 0,0 0-1 0 0,0 0 1 0 0,0 0 0 0 0,1-1 0 0 0,-1 1 0 0 0,1 1 12 0 0,9 27-76 0 0,-8-25 69 0 0,13 42-107 0 0,-2 1-1 0 0,-2 0 0 0 0,-2 1 115 0 0,18 149-264 0 0,4 31 208 0 0,-10-117 9 0 0,13 64-650 0 0,15 28 697 0 0,-46-190-384 0 0,1 0 1 0 0,1-1-1 0 0,0 0 1 0 0,1 0-1 0 0,0 0 1 0 0,1-1 0 0 0,0 0-1 0 0,1 0 1 0 0,3 3 383 0 0,5 2-142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9:17.771"/>
    </inkml:context>
    <inkml:brush xml:id="br0">
      <inkml:brushProperty name="width" value="0.2" units="cm"/>
      <inkml:brushProperty name="height" value="0.2" units="cm"/>
      <inkml:brushProperty name="color" value="#E71224"/>
    </inkml:brush>
  </inkml:definitions>
  <inkml:trace contextRef="#ctx0" brushRef="#br0">850 21 5577 0 0,'-3'-3'54'0'0,"-1"1"-1"0"0,1 0 0 0 0,-1 0 1 0 0,0 0-1 0 0,0 0 0 0 0,0 1 1 0 0,0-1-1 0 0,0 1 0 0 0,0 0 1 0 0,0 0-1 0 0,0 0 0 0 0,-1 1 1 0 0,1 0-1 0 0,0-1 0 0 0,0 1 1 0 0,-1 1-1 0 0,1-1 0 0 0,0 1 1 0 0,0 0-1 0 0,0 0 0 0 0,-1 0 1 0 0,1 0-1 0 0,0 1 0 0 0,0-1 1 0 0,1 1-1 0 0,-1 0 0 0 0,-1 1-53 0 0,-64 37-345 0 0,1 3 0 0 0,-39 34 345 0 0,66-43-122 0 0,1 1 0 0 0,2 2 1 0 0,1 2-1 0 0,-15 22 122 0 0,-18 28-210 0 0,3 4 0 0 0,-43 83 210 0 0,99-155-656 0 0,1 1 0 0 0,0 5 656 0 0,3-7-667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9:18.929"/>
    </inkml:context>
    <inkml:brush xml:id="br0">
      <inkml:brushProperty name="width" value="0.2" units="cm"/>
      <inkml:brushProperty name="height" value="0.2" units="cm"/>
      <inkml:brushProperty name="color" value="#E71224"/>
    </inkml:brush>
  </inkml:definitions>
  <inkml:trace contextRef="#ctx0" brushRef="#br0">1 2 6905 0 0,'0'0'589'0'0,"0"0"-449"0"0,0 0-15 0 0,0 0 164 0 0,0 0-34 0 0,0 0-260 0 0,1-1-12 0 0,1 1 0 0 0,0 0 0 0 0,-1 0-1 0 0,1 0 1 0 0,-1 0 0 0 0,1 0 0 0 0,0 0 0 0 0,-1 0 0 0 0,1 0 0 0 0,0 1 17 0 0,12 7-39 0 0,0-1-1 0 0,1-1 1 0 0,-1 0-1 0 0,1-1 1 0 0,0 0 0 0 0,1-1-1 0 0,-1-1 1 0 0,1-1-1 0 0,-1 0 1 0 0,5-1 39 0 0,34 1-110 0 0,1-3 0 0 0,18-5 110 0 0,8 1 17 0 0,131-7 3 0 0,153-4 25 0 0,-349 16-60 0 0,0 1 0 0 0,0 0-1 0 0,0 1 1 0 0,5 3 15 0 0,-16-4-9 0 0,-1 0 0 0 0,0 0-1 0 0,0 1 1 0 0,1 0 0 0 0,-1 0-1 0 0,0 0 1 0 0,0 0 0 0 0,1 2 9 0 0,-4-3-7 0 0,0 0 1 0 0,1 0-1 0 0,-1 0 1 0 0,0 0-1 0 0,0 1 0 0 0,0-1 1 0 0,0 1-1 0 0,0-1 1 0 0,0 0-1 0 0,0 1 0 0 0,0 0 1 0 0,-1-1-1 0 0,1 1 1 0 0,-1-1-1 0 0,1 1 1 0 0,-1 0-1 0 0,0-1 0 0 0,1 1 1 0 0,-1 0-1 0 0,0 0 7 0 0,0 2-7 0 0,-1-1-1 0 0,0 0 1 0 0,0 0 0 0 0,0-1-1 0 0,0 1 1 0 0,0 0-1 0 0,0 0 1 0 0,-1 0 0 0 0,1-1-1 0 0,-1 1 1 0 0,0-1-1 0 0,0 1 1 0 0,0-1 0 0 0,0 1-1 0 0,-1 0 8 0 0,-36 31-21 0 0,37-32 20 0 0,-60 48 118 0 0,3 4 0 0 0,2 2 0 0 0,-37 49-117 0 0,-5 17 4 0 0,5 4 1 0 0,-47 88-5 0 0,123-180-10 0 0,1 2 0 0 0,-11 35 10 0 0,9-23 49 0 0,-8 13-49 0 0,13-22 50 0 0,13-34-42 0 0,0 0-1 0 0,-1 1 1 0 0,1-1 0 0 0,-1 0 0 0 0,-1 0 0 0 0,1 0 0 0 0,-1 0 0 0 0,1-1 0 0 0,-1 1 0 0 0,-1-1 0 0 0,1 0-1 0 0,-1 0 1 0 0,0 1-8 0 0,2-4 5 0 0,1 0-4 0 0,1-1 0 0 0,-1 0 1 0 0,1 1-1 0 0,-1-1 0 0 0,1 0 1 0 0,-1 1-1 0 0,1-1 1 0 0,-1 0-1 0 0,1 1 0 0 0,-1-1 1 0 0,1 1-1 0 0,0-1 0 0 0,-1 1 1 0 0,1-1-1 0 0,0 1 1 0 0,-1-1-1 0 0,1 1 0 0 0,0-1 1 0 0,0 1-1 0 0,0-1 0 0 0,-1 1 1 0 0,1 0-1 0 0,0-1 1 0 0,0 1-1 0 0,0-1 0 0 0,0 1 1 0 0,0 0-1 0 0,0 0-1 0 0,8 4 104 0 0,-1-2-66 0 0,0 0 0 0 0,0-1 0 0 0,0 0 1 0 0,1-1-1 0 0,-1 0 0 0 0,0 0 0 0 0,1-1 0 0 0,-1 1 0 0 0,1-1 0 0 0,0-1-38 0 0,281-23 711 0 0,-128 8-1077 0 0,59 6 366 0 0,-152 11-3568 0 0,28 7 3568 0 0,-79-6-520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9:19.394"/>
    </inkml:context>
    <inkml:brush xml:id="br0">
      <inkml:brushProperty name="width" value="0.2" units="cm"/>
      <inkml:brushProperty name="height" value="0.2" units="cm"/>
      <inkml:brushProperty name="color" value="#E71224"/>
    </inkml:brush>
  </inkml:definitions>
  <inkml:trace contextRef="#ctx0" brushRef="#br0">0 38 8138 0 0,'4'-3'100'0'0,"-1"0"1"0"0,0-1-1 0 0,1 1 1 0 0,0 1 0 0 0,0-1-1 0 0,0 1 1 0 0,0-1-1 0 0,0 1 1 0 0,0 0-1 0 0,0 1 1 0 0,1-1 0 0 0,-1 1-1 0 0,1-1 1 0 0,-1 2-1 0 0,1-1 1 0 0,1 0-101 0 0,14-1-28 0 0,0 1 0 0 0,0 1 1 0 0,7 2 27 0 0,-2-1 7 0 0,168 15-737 0 0,-81-4-356 0 0,335 1-5233 0 0,-415-13 5919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9:20.472"/>
    </inkml:context>
    <inkml:brush xml:id="br0">
      <inkml:brushProperty name="width" value="0.2" units="cm"/>
      <inkml:brushProperty name="height" value="0.2" units="cm"/>
      <inkml:brushProperty name="color" value="#E71224"/>
    </inkml:brush>
  </inkml:definitions>
  <inkml:trace contextRef="#ctx0" brushRef="#br0">910 0 4097 0 0,'-35'45'124'0'0,"-1"-1"0"0"0,-2-3 0 0 0,-2 0 0 0 0,-9 4-124 0 0,19-18 40 0 0,-61 53-67 0 0,-59 37 27 0 0,3-3 91 0 0,126-96 20 0 0,-1-1-1 0 0,0-1 1 0 0,-1-1-1 0 0,-1-1 1 0 0,0-1-1 0 0,-1-1 1 0 0,-7 1-111 0 0,20-8-7 0 0,6-3-12 0 0,0 0 0 0 0,0 0 0 0 0,0 0 0 0 0,0-1 0 0 0,0 0 0 0 0,0 0 0 0 0,-3-1 19 0 0,7 0 0 0 0,1 0 0 0 0,-1 0 0 0 0,1 0 0 0 0,0-1 0 0 0,-1 1 0 0 0,1-1-1 0 0,-1 1 1 0 0,1-1 0 0 0,0 1 0 0 0,-1-1 0 0 0,1 0 0 0 0,0 0 0 0 0,0 0 0 0 0,-1 1 0 0 0,1-1 0 0 0,0-1 0 0 0,0 1 0 0 0,0 0 0 0 0,0 0 0 0 0,0 0 0 0 0,0 0 0 0 0,1-1 0 0 0,-1 1 0 0 0,0 0 0 0 0,1-1-1 0 0,-1 1 1 0 0,1 0 0 0 0,-1-1 0 0 0,1 1 0 0 0,0-1 0 0 0,-1 1 0 0 0,1-1 0 0 0,0 0 0 0 0,-2-12 64 0 0,0 1 0 0 0,1-1 0 0 0,1 1 1 0 0,0-1-1 0 0,1 1 0 0 0,1-1 0 0 0,0 1 0 0 0,0-1 0 0 0,1 1 0 0 0,1 0 0 0 0,0 0 0 0 0,1 1 0 0 0,1-1 1 0 0,-1 1-1 0 0,3-2-64 0 0,7-14 94 0 0,1 1 1 0 0,1 0 0 0 0,18-20-95 0 0,-28 39 19 0 0,0 1 1 0 0,1 0-1 0 0,-1 0 0 0 0,1 0 0 0 0,1 1 1 0 0,-1 0-1 0 0,1 1 0 0 0,0 0 0 0 0,0 0 1 0 0,1 1-1 0 0,-1 0 0 0 0,1 1 0 0 0,8-2-19 0 0,-9 2-8 0 0,1 1 0 0 0,-1 0 0 0 0,1 1 0 0 0,-1 0 0 0 0,1 1 0 0 0,0 0 0 0 0,-1 0 0 0 0,1 1 0 0 0,0 1 8 0 0,-7-1-2 0 0,1 0 0 0 0,-1 0 0 0 0,1 0-1 0 0,-1 1 1 0 0,1-1 0 0 0,-1 1 0 0 0,0 0 0 0 0,0 0 0 0 0,0 0-1 0 0,0 0 1 0 0,0 1 0 0 0,0-1 0 0 0,-1 1 0 0 0,1 0 0 0 0,-1 0-1 0 0,0 0 1 0 0,0 0 0 0 0,0 0 0 0 0,0 0 0 0 0,0 0-1 0 0,-1 1 1 0 0,0-1 0 0 0,1 1 0 0 0,-1-1 0 0 0,0 2 2 0 0,12 61 142 0 0,-11-53-109 0 0,0 0 1 0 0,0 0 0 0 0,2 0-1 0 0,-1-1 1 0 0,2 1 0 0 0,0-1-1 0 0,5 10-33 0 0,5 2 35 0 0,2-1 0 0 0,0 0 1 0 0,1-1-1 0 0,2-1 0 0 0,13 11-35 0 0,11 7-844 0 0,3-2 0 0 0,10 4 844 0 0,-29-21-684 0 0,4-2-131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29:31.079"/>
    </inkml:context>
    <inkml:brush xml:id="br0">
      <inkml:brushProperty name="width" value="0.2" units="cm"/>
      <inkml:brushProperty name="height" value="0.2" units="cm"/>
      <inkml:brushProperty name="color" value="#E71224"/>
    </inkml:brush>
  </inkml:definitions>
  <inkml:trace contextRef="#ctx0" brushRef="#br0">130 417 448 0 0,'0'0'19'0'0,"0"0"-137"0"0,0-21 1257 0 0,6-67-736 0 0,2 10 529 0 0,-8 77-877 0 0,0 1-22 0 0,0 0-9 0 0,0 0-8 0 0,0 0-6 0 0,0 0-2 0 0,0 0 0 0 0,0 0 0 0 0,8 1-75 0 0,-1 1 0 0 0,1 0 0 0 0,0 0 0 0 0,0 1 0 0 0,-1 0 0 0 0,1 0 0 0 0,-1 1 0 0 0,0 0 1 0 0,0 0-1 0 0,-1 1 0 0 0,1-1 0 0 0,2 4 67 0 0,-8-7-26 0 0,0 0 0 0 0,0 0 0 0 0,-1-1 0 0 0,1 1 0 0 0,0 0 0 0 0,-1 0 0 0 0,1 0-1 0 0,0 1 1 0 0,-1-1 0 0 0,1 0 0 0 0,-1 0 0 0 0,1 0 0 0 0,-1 0 0 0 0,0 0 0 0 0,0 1 0 0 0,1-1 0 0 0,-1 0 0 0 0,0 0 0 0 0,0 0 0 0 0,0 1 0 0 0,0-1 0 0 0,0 1 26 0 0,-1 1-16 0 0,0 0 1 0 0,1 0-1 0 0,-1 0 1 0 0,0 0-1 0 0,-1 1 1 0 0,1-1-1 0 0,0-1 1 0 0,-1 1-1 0 0,0 1 16 0 0,0-1 12 0 0,0 0-1 0 0,1 0 0 0 0,-1-1 0 0 0,0 1 0 0 0,0-1 0 0 0,-1 1 1 0 0,1-1-1 0 0,0 0 0 0 0,-1 0 0 0 0,0 0 0 0 0,1 0 0 0 0,-1-1 1 0 0,0 1-1 0 0,0-1 0 0 0,0 1 0 0 0,0-1 0 0 0,0 0 1 0 0,0 0-1 0 0,-1 0-11 0 0,2-2 50 0 0,0 1 0 0 0,0 0 0 0 0,0-1 0 0 0,-1 0 0 0 0,1 1 0 0 0,0-1 0 0 0,0 0 1 0 0,0 0-1 0 0,0 0 0 0 0,0-1 0 0 0,1 1 0 0 0,-1 0 0 0 0,0-1 0 0 0,0 1 0 0 0,1-1 0 0 0,-1 0 0 0 0,1 1 1 0 0,0-1-1 0 0,-1 0 0 0 0,1 0 0 0 0,0 0 0 0 0,0 0 0 0 0,0 0 0 0 0,0 0 0 0 0,0 0 0 0 0,1 0 0 0 0,-1-1-50 0 0,-2-5 219 0 0,1 0 0 0 0,0 0-1 0 0,0 0 1 0 0,1-1 0 0 0,0 1-1 0 0,0-8-218 0 0,3 18-5 0 0,-1 0-1 0 0,0 1 0 0 0,1-1 1 0 0,-1 0-1 0 0,1 0 1 0 0,0 0-1 0 0,-1-1 0 0 0,1 1 1 0 0,0 0-1 0 0,0-1 1 0 0,0 1-1 0 0,1-1 0 0 0,0 1 6 0 0,9 7 31 0 0,-8-5-13 0 0,1 3 126 0 0,-5-6-117 0 0,0 0-1 0 0,0 0 1 0 0,-1 1-1 0 0,1-1 1 0 0,-1 0-1 0 0,1 0 1 0 0,-1 0-1 0 0,1 0 1 0 0,-1-1-1 0 0,1 1 1 0 0,-1 0-1 0 0,0 0 1 0 0,1 0-1 0 0,-2 0-26 0 0,-18 22 112 0 0,17-21-83 0 0,1 0 0 0 0,0-1 0 0 0,-1 0-1 0 0,0 1 1 0 0,1-1 0 0 0,-1 0 0 0 0,0 0 0 0 0,1-1 0 0 0,-1 1-1 0 0,0-1 1 0 0,0 1 0 0 0,0-1 0 0 0,0 0 0 0 0,0 0 0 0 0,1 0 0 0 0,-1 0-1 0 0,0-1 1 0 0,0 1-29 0 0,-7-1 73 0 0,6 2-54 0 0,0-1-1 0 0,0 0 0 0 0,0 0 1 0 0,-1 0-1 0 0,1-1 0 0 0,0 1 1 0 0,0-1-1 0 0,0 0 0 0 0,0 0 1 0 0,0-1-1 0 0,0 1 1 0 0,1-1-1 0 0,-1 0 0 0 0,0 0 1 0 0,1 0-1 0 0,-1 0 0 0 0,1-1 1 0 0,0 1-1 0 0,0-1 1 0 0,0 0-1 0 0,0 0 0 0 0,-2-3-18 0 0,4 5 32 0 0,1 1 0 0 0,0 0-1 0 0,0-1-19 0 0,0 0 0 0 0,-1 0 0 0 0,1 1 1 0 0,0-1-1 0 0,0 0 0 0 0,0 0 0 0 0,0 0 0 0 0,0 1 0 0 0,0-1 0 0 0,1 0 1 0 0,-1 0-1 0 0,0 0 0 0 0,0 1 0 0 0,1-1 0 0 0,-1 0 0 0 0,0 0 0 0 0,1 1 1 0 0,-1-1-1 0 0,1 0-12 0 0,2-5 42 0 0,0 1 1 0 0,0 0 0 0 0,1 0-1 0 0,-1 0 1 0 0,1 0 0 0 0,0 1-1 0 0,1-1 1 0 0,-1 1 0 0 0,1 0-1 0 0,1 0-42 0 0,14-9-14 0 0,1 1 0 0 0,0 0 0 0 0,1 2 0 0 0,0 1 14 0 0,-13 5-7 0 0,-3 1-186 0 0,0 1 0 0 0,0-1 0 0 0,0 1 0 0 0,1 0 0 0 0,-1 1 1 0 0,1-1-1 0 0,4 1 193 0 0,-10 1-24 0 0,1 0 1 0 0,-1 0-1 0 0,0 1 1 0 0,1-1 0 0 0,-1 0-1 0 0,1 1 1 0 0,-1-1-1 0 0,0 1 1 0 0,1-1 0 0 0,-1 1-1 0 0,0 0 1 0 0,1-1-1 0 0,-1 1 1 0 0,0 0 0 0 0,0 0-1 0 0,0 0 1 0 0,0 0-1 0 0,0 0 1 0 0,0 0-1 0 0,0 0 1 0 0,0 1 0 0 0,0-1-1 0 0,0 0 1 0 0,-1 0-1 0 0,1 1 1 0 0,0-1 0 0 0,-1 1-1 0 0,1-1 1 0 0,-1 0-1 0 0,0 1 1 0 0,1-1 0 0 0,-1 1-1 0 0,0-1 1 0 0,0 1-1 0 0,0-1 1 0 0,0 2 23 0 0,1 10 31 0 0,-1-1 1 0 0,0 1-1 0 0,-1 0 1 0 0,-1-1-1 0 0,0 1 1 0 0,0-1-1 0 0,-1 1 1 0 0,-1-1-1 0 0,0 0 0 0 0,0 0 1 0 0,-5 7-32 0 0,-12 21 303 0 0,-1-1 0 0 0,-18 22-303 0 0,36-55 48 0 0,-1-1 0 0 0,1 1 0 0 0,-1-1 0 0 0,0 0 1 0 0,-1 0-1 0 0,1-1 0 0 0,-1 1 0 0 0,0-1 0 0 0,-2 1-48 0 0,6-4 13 0 0,1 0 0 0 0,-1 0 1 0 0,1-1-1 0 0,-1 1 0 0 0,1 0 0 0 0,-1-1 1 0 0,0 1-1 0 0,1-1 0 0 0,-1 1 0 0 0,0-1 1 0 0,1 0-1 0 0,-1 1 0 0 0,0-1 0 0 0,1 0 1 0 0,-1 0-1 0 0,0-1 0 0 0,0 1 0 0 0,1 0 1 0 0,-1 0-1 0 0,0-1 0 0 0,1 1 0 0 0,-1-1 1 0 0,1 1-1 0 0,-1-1 0 0 0,0 0 0 0 0,1 0 1 0 0,-1 0-1 0 0,1 0 0 0 0,0 0 0 0 0,-1 0 1 0 0,1 0-1 0 0,0 0 0 0 0,0 0 1 0 0,0-1-1 0 0,-1 1 0 0 0,1 0 0 0 0,0-1 1 0 0,1 1-1 0 0,-1-1 0 0 0,0 0-13 0 0,-4-9 1 0 0,1 0 0 0 0,0 0 0 0 0,1 0 0 0 0,1 0-1 0 0,0 0 1 0 0,0 0 0 0 0,1-1 0 0 0,0 1 0 0 0,1-6-1 0 0,2-22-78 0 0,1 1 0 0 0,3-6 78 0 0,-4 26-39 0 0,2 0-1 0 0,0 0 1 0 0,2-3 39 0 0,-5 17-6 0 0,0-1 0 0 0,1 1 0 0 0,0 0 0 0 0,-1 0 0 0 0,1 0 0 0 0,1 0 0 0 0,-1 1 0 0 0,0-1-1 0 0,1 1 1 0 0,0-1 0 0 0,0 1 0 0 0,0 0 0 0 0,0 0 0 0 0,0 0 0 0 0,1 0 0 0 0,0 1 6 0 0,-3 1-1 0 0,1 1 0 0 0,0-1 0 0 0,0 1 0 0 0,-1 0 0 0 0,1-1-1 0 0,0 1 1 0 0,0 0 0 0 0,0 0 0 0 0,-1 0 0 0 0,1 1 0 0 0,0-1 0 0 0,0 0 0 0 0,0 1-1 0 0,-1-1 1 0 0,1 1 0 0 0,0 0 0 0 0,-1-1 0 0 0,1 1 0 0 0,0 0 0 0 0,-1 0-1 0 0,1 0 1 0 0,-1 0 0 0 0,0 0 0 0 0,1 0 0 0 0,-1 1 0 0 0,0-1 0 0 0,1 1 1 0 0,7 7-3 0 0,-1 0 0 0 0,0 0 1 0 0,5 10 2 0 0,-6-9-11 0 0,22 35-44 0 0,-24-35 38 0 0,0-1 0 0 0,1 0 0 0 0,1 0 0 0 0,-1 0 0 0 0,1-1 1 0 0,1 0-1 0 0,8 7 17 0 0,-15-14 1 0 0,0 0 0 0 0,0-1 0 0 0,0 1 1 0 0,0 0-1 0 0,0 0 0 0 0,-1 0 0 0 0,1-1 1 0 0,0 1-1 0 0,0 0 0 0 0,-1 0 0 0 0,1 0 0 0 0,0 0 1 0 0,-1 0-1 0 0,1 1 0 0 0,-1-1 0 0 0,1 0 1 0 0,-1 0-1 0 0,0 0 0 0 0,1 0 0 0 0,-1 0 1 0 0,0 1-1 0 0,0-1 0 0 0,0 0 0 0 0,0 0 1 0 0,0 1-1 0 0,0-1 0 0 0,0 0 0 0 0,0 0 1 0 0,0 0-1 0 0,-1 0 0 0 0,1 1 0 0 0,-1-1 1 0 0,1 0-1 0 0,-1 0 0 0 0,1 0 0 0 0,-1 0 1 0 0,1 0-1 0 0,-1 0 0 0 0,0 0 0 0 0,1 0 1 0 0,-1 0-1 0 0,0 0 0 0 0,0 0 0 0 0,0-1 1 0 0,0 1-1 0 0,0 0 0 0 0,0 0 0 0 0,0-1 0 0 0,0 1-1 0 0,-2 1 0 0 0,1 0-1 0 0,-1-1 0 0 0,0 1 0 0 0,0-1 0 0 0,0 1 1 0 0,0-1-1 0 0,0 0 0 0 0,0 0 0 0 0,0 0 0 0 0,0-1 0 0 0,0 1 1 0 0,0-1-1 0 0,0 1 0 0 0,0-1 0 0 0,-1 0 0 0 0,1 0 1 0 0,0-1-1 0 0,0 1 0 0 0,-2-1 1 0 0,0-2 13 0 0,0 0 1 0 0,0 0 0 0 0,-1 0-1 0 0,2-1 1 0 0,-1 0-1 0 0,0 0 1 0 0,1 0-1 0 0,0 0 1 0 0,0-1-1 0 0,0 0 1 0 0,0 0-1 0 0,1 0 1 0 0,0 0 0 0 0,0 0-1 0 0,-2-5-13 0 0,-1-4 126 0 0,0-1 0 0 0,0 1-1 0 0,2-1 1 0 0,0 0 0 0 0,-2-11-126 0 0,6 23 11 0 0,-1 0 0 0 0,1-1 0 0 0,0 1 1 0 0,0 0-1 0 0,0 0 0 0 0,0-1 0 0 0,0 1 0 0 0,1 0 0 0 0,-1 0 0 0 0,1-1 0 0 0,0 1 0 0 0,0 0 1 0 0,0 0-1 0 0,0 0 0 0 0,1 0 0 0 0,-1 0 0 0 0,1 0 0 0 0,0 1 0 0 0,0-1 0 0 0,0 0-11 0 0,0 1-2 0 0,0 0 0 0 0,1 0-1 0 0,-1 1 1 0 0,1-1-1 0 0,-1 1 1 0 0,1-1 0 0 0,0 1-1 0 0,-1 0 1 0 0,1 0-1 0 0,0 0 1 0 0,0 0-1 0 0,0 0 1 0 0,0 1 0 0 0,0-1-1 0 0,0 1 1 0 0,0 0-1 0 0,0 0 1 0 0,0 0 0 0 0,0 0-1 0 0,0 1 1 0 0,0-1-1 0 0,1 1 3 0 0,3 1-2 0 0,0 0 0 0 0,0 0-1 0 0,0 1 1 0 0,0-1 0 0 0,-1 1-1 0 0,1 1 1 0 0,-1-1-1 0 0,0 1 1 0 0,0 1 0 0 0,-1-1-1 0 0,1 1 1 0 0,-1 0 0 0 0,0 0-1 0 0,0 0 1 0 0,0 1-1 0 0,-1-1 1 0 0,0 1 0 0 0,0 0-1 0 0,2 5 3 0 0,-3-4-10 0 0,1 0 0 0 0,-1 0-1 0 0,-1 1 1 0 0,1-1-1 0 0,-1 1 1 0 0,0 0 0 0 0,-1-1-1 0 0,0 1 1 0 0,0 0 0 0 0,-1 0-1 0 0,0 0 1 0 0,0 0 0 0 0,-1 0-1 0 0,0-1 1 0 0,0 1-1 0 0,-1 0 1 0 0,-2 6 10 0 0,0-3-21 0 0,0 0 0 0 0,0-1-1 0 0,-1 0 1 0 0,0 1 0 0 0,-5 4 21 0 0,8-12 4 0 0,0-1 0 0 0,0 1 0 0 0,0-1 0 0 0,-1 1 0 0 0,1-1 1 0 0,-1 0-1 0 0,1 0 0 0 0,-1 0 0 0 0,0 0 0 0 0,0-1 0 0 0,0 1 0 0 0,0-1 0 0 0,0 1 0 0 0,0-1 0 0 0,0 0 1 0 0,0 0-1 0 0,-1-1 0 0 0,1 1 0 0 0,0-1 0 0 0,-1 0 0 0 0,-1 1-4 0 0,2-2 2 0 0,0 1 0 0 0,0-1 0 0 0,0 0 0 0 0,0 0 0 0 0,0 0 0 0 0,0 0 0 0 0,1-1 0 0 0,-1 1 0 0 0,1-1 0 0 0,-1 0 0 0 0,1 1 0 0 0,-1-1 0 0 0,1 0 0 0 0,0 0 0 0 0,0-1 0 0 0,0 1 0 0 0,0 0 0 0 0,0-1 0 0 0,0 1 0 0 0,1-1 0 0 0,-1 0 0 0 0,1 1 0 0 0,0-1 0 0 0,0 0-2 0 0,-6-11-5 0 0,2-1-1 0 0,-1 1 0 0 0,2-1 0 0 0,0-1 6 0 0,4 15 0 0 0,-18-84-23 0 0,17 77 17 0 0,0-1 0 0 0,1 1-1 0 0,-1-1 1 0 0,2 0 0 0 0,-1 1 0 0 0,1-1 0 0 0,1 1 0 0 0,0-1 0 0 0,0 1 6 0 0,-2 6-3 0 0,1 1-1 0 0,-1-1 1 0 0,1 0 0 0 0,0 0 0 0 0,0 1 0 0 0,0-1 0 0 0,0 1 0 0 0,0-1-1 0 0,0 1 1 0 0,1-1 0 0 0,-1 1 0 0 0,0 0 0 0 0,1-1 0 0 0,-1 1 0 0 0,1 0-1 0 0,-1 0 1 0 0,1 0 0 0 0,-1 0 0 0 0,1 0 0 0 0,0 1 0 0 0,1-1 3 0 0,0 0-3 0 0,1 0 1 0 0,-1 1 0 0 0,1-1-1 0 0,-1 1 1 0 0,1 0 0 0 0,-1 0-1 0 0,1 0 1 0 0,-1 1 0 0 0,1-1-1 0 0,-1 1 1 0 0,2 1 2 0 0,5 1 4 0 0,0 0 0 0 0,0 1 0 0 0,0 1 0 0 0,-1 0 0 0 0,1 0 0 0 0,-1 0 0 0 0,3 4-4 0 0,-9-6 9 0 0,0-1 0 0 0,0 1 1 0 0,-1 0-1 0 0,1 0 0 0 0,-1 0 0 0 0,1 0 1 0 0,-1 0-1 0 0,0 1 0 0 0,0-1 1 0 0,-1 0-1 0 0,1 1 0 0 0,-1 0 0 0 0,0-1 1 0 0,0 1-1 0 0,1 3-9 0 0,-1 0 12 0 0,0 0 0 0 0,-1 0 1 0 0,0 0-1 0 0,0-1 0 0 0,-1 1 0 0 0,0 0 0 0 0,0 0 0 0 0,0-1 1 0 0,-1 2-13 0 0,-1 3-6 0 0,-1-1 1 0 0,0 1 0 0 0,-1-1 0 0 0,0 0 0 0 0,0 0 0 0 0,-1 0-1 0 0,-1-1 1 0 0,1 0 0 0 0,-1 0 0 0 0,-1-1 0 0 0,-2 3 5 0 0,5-7-4 0 0,0 0 1 0 0,0 0-1 0 0,0 0 1 0 0,-1-1-1 0 0,1 0 1 0 0,-1 0-1 0 0,0 0 1 0 0,-4 1 3 0 0,8-4 4 0 0,0 1 0 0 0,0-1 1 0 0,0 1-1 0 0,0-1 1 0 0,0 0-1 0 0,0 0 0 0 0,0 0 1 0 0,0 0-1 0 0,0 0 0 0 0,0 0 1 0 0,0 0-1 0 0,0-1 1 0 0,0 1-1 0 0,0-1 0 0 0,0 1 1 0 0,0-1-1 0 0,1 0 1 0 0,-1 0-1 0 0,0 0 0 0 0,0 0 1 0 0,1 0-1 0 0,-1 0 1 0 0,0 0-1 0 0,1 0 0 0 0,-1-1 1 0 0,1 1-1 0 0,0-1 0 0 0,-2-1-4 0 0,-3-6 7 0 0,0-1 0 0 0,1 0 0 0 0,1 0-1 0 0,-1 0 1 0 0,1 0 0 0 0,1-1 0 0 0,0 0-1 0 0,1 0 1 0 0,0 0 0 0 0,0 0 0 0 0,1 0-1 0 0,0-6-6 0 0,1-16 22 0 0,2 1-1 0 0,0 0 1 0 0,6-23-22 0 0,-7 53 1 0 0,17-89 43 0 0,-15 82-41 0 0,0 0 0 0 0,0-1 0 0 0,1 1 0 0 0,0 1 0 0 0,1-1 0 0 0,0 0 0 0 0,0 1 0 0 0,2-2-3 0 0,-6 8-3 0 0,0 1 0 0 0,0 0-1 0 0,0 0 1 0 0,0 0 0 0 0,0-1-1 0 0,0 1 1 0 0,1 0 0 0 0,-1 1 0 0 0,0-1-1 0 0,1 0 1 0 0,-1 0 0 0 0,0 0 0 0 0,1 1-1 0 0,-1-1 1 0 0,1 1 0 0 0,-1-1-1 0 0,1 1 1 0 0,-1 0 0 0 0,1-1 0 0 0,-1 1-1 0 0,1 0 1 0 0,-1 0 0 0 0,1 0-1 0 0,0 0 4 0 0,1 1-6 0 0,-1 0 0 0 0,0 0-1 0 0,0 0 1 0 0,0 0-1 0 0,0 0 1 0 0,0 0-1 0 0,0 1 1 0 0,0-1-1 0 0,0 1 1 0 0,0-1-1 0 0,0 1 1 0 0,-1 0-1 0 0,1-1 1 0 0,0 3 6 0 0,5 6-23 0 0,0 0 0 0 0,-1 1 0 0 0,-1 0 0 0 0,0 0 0 0 0,3 9 23 0 0,4 15 4 0 0,-2 1 1 0 0,-1 0-1 0 0,-1 1 0 0 0,-3 0 1 0 0,-1 0-1 0 0,-1 0 0 0 0,-2 0 1 0 0,-3 16-5 0 0,2-49 4 0 0,0 0 0 0 0,-1 0 1 0 0,0 0-1 0 0,1 0 1 0 0,-1-1-1 0 0,-1 1 0 0 0,1 0 1 0 0,0 0-1 0 0,-1-1 0 0 0,0 1 1 0 0,0-1-1 0 0,0 1 0 0 0,0-1 1 0 0,-1 0-1 0 0,1 0 0 0 0,-1 0 1 0 0,0 0-1 0 0,1 0 0 0 0,-1 0 1 0 0,-1-1-1 0 0,1 0 0 0 0,0 1 1 0 0,-1-1-1 0 0,1-1-4 0 0,-2 1-1 0 0,1 0 0 0 0,-1-1 0 0 0,1 0 0 0 0,-1 0 0 0 0,0 0 0 0 0,0 0 0 0 0,0-1 0 0 0,1 0 0 0 0,-1 0-1 0 0,0 0 1 0 0,0-1 0 0 0,1 0 0 0 0,-1 0 0 0 0,0 0 0 0 0,1 0 0 0 0,-1-1 0 0 0,1 1 0 0 0,-1-1 0 0 0,-2-2 1 0 0,-2-1 4 0 0,0 0 0 0 0,0 0 0 0 0,1-1 0 0 0,-1-1 0 0 0,2 1 0 0 0,-1-1 0 0 0,1-1 0 0 0,0 1 0 0 0,0-1 0 0 0,1-1 0 0 0,-4-5-4 0 0,8 10 3 0 0,0 1-1 0 0,0-1 0 0 0,0 0 0 0 0,0 1 0 0 0,1-1 1 0 0,0 0-1 0 0,-1 0 0 0 0,2 0 0 0 0,-1 0 0 0 0,0 0 1 0 0,1-1-1 0 0,0 1 0 0 0,0 0 0 0 0,0 0 0 0 0,0 0 1 0 0,1 0-1 0 0,-1 0 0 0 0,1 0 0 0 0,0 0 0 0 0,1 0 1 0 0,-1 0-1 0 0,1 0 0 0 0,-1 0 0 0 0,1 1 0 0 0,0-1 1 0 0,0 1-1 0 0,1-1 0 0 0,-1 1 0 0 0,1 0 0 0 0,0-1-2 0 0,2-2 5 0 0,1 1 0 0 0,0-1 0 0 0,0 1 0 0 0,0 0 0 0 0,1 1 0 0 0,0-1-1 0 0,-1 1 1 0 0,2 0 0 0 0,-1 1 0 0 0,7-3-5 0 0,-11 5-1 0 0,0 0 0 0 0,1 1 0 0 0,-1-1 0 0 0,0 0 0 0 0,1 1 0 0 0,-1 0 0 0 0,0 0 0 0 0,1 0 1 0 0,-1 0-1 0 0,0 0 0 0 0,1 1 0 0 0,-1 0 0 0 0,0-1 0 0 0,0 1 0 0 0,1 0 0 0 0,-1 1 0 0 0,0-1 0 0 0,0 1 0 0 0,0-1 0 0 0,0 1 0 0 0,-1 0 0 0 0,1 0 0 0 0,0 0 0 0 0,-1 0 0 0 0,1 0 0 0 0,1 3 1 0 0,0 0-7 0 0,1 1-1 0 0,-1 0 0 0 0,0 1 1 0 0,0-1-1 0 0,-1 1 0 0 0,0 0 1 0 0,0-1-1 0 0,-1 1 0 0 0,1 1 1 0 0,-2-1-1 0 0,1 0 0 0 0,-1 0 0 0 0,0 1 1 0 0,0-1-1 0 0,-1 1 0 0 0,0-1 1 0 0,-1 7 7 0 0,0-10 9 0 0,1 1-1 0 0,-1-1 1 0 0,0 0 0 0 0,0 0 0 0 0,0 0 0 0 0,-1 0 0 0 0,1 0 0 0 0,-1-1-1 0 0,0 1 1 0 0,0 0 0 0 0,-1-1 0 0 0,1 1 0 0 0,-1-1 0 0 0,1 0 0 0 0,-1 0 0 0 0,0 0-1 0 0,0 0 1 0 0,0 0 0 0 0,-1-1 0 0 0,1 0 0 0 0,-1 1 0 0 0,1-1 0 0 0,-1 0-1 0 0,0-1 1 0 0,0 1 0 0 0,0-1 0 0 0,0 1 0 0 0,0-1 0 0 0,0-1 0 0 0,0 1 0 0 0,-3 0-9 0 0,2-1 1 0 0,1 0 0 0 0,-1-1 0 0 0,1 1 0 0 0,-1-1 0 0 0,1 0 1 0 0,0 0-1 0 0,-1-1 0 0 0,1 1 0 0 0,0-1 0 0 0,0 0 0 0 0,0 0 1 0 0,0 0-1 0 0,0-1 0 0 0,0 1 0 0 0,-1-3-1 0 0,0 2 0 0 0,0-1 0 0 0,1 0-1 0 0,0 0 1 0 0,0-1 0 0 0,0 1-1 0 0,0-1 1 0 0,0 0 0 0 0,1 0 0 0 0,0 0-1 0 0,0 0 1 0 0,-1-4 0 0 0,2 1-84 0 0,0-1 0 0 0,0 1 0 0 0,1-1-1 0 0,1 1 1 0 0,-1-1 0 0 0,1 0 0 0 0,0 1 0 0 0,1-1-1 0 0,0 1 1 0 0,1-1 0 0 0,0 1 0 0 0,0-1-1 0 0,0 1 1 0 0,4-6 84 0 0,3-8-420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13.132"/>
    </inkml:context>
    <inkml:brush xml:id="br0">
      <inkml:brushProperty name="width" value="0.2" units="cm"/>
      <inkml:brushProperty name="height" value="0.2" units="cm"/>
    </inkml:brush>
  </inkml:definitions>
  <inkml:trace contextRef="#ctx0" brushRef="#br0">37 419 3353 0 0,'-35'-31'2390'0'0,"34"30"-2081"0"0,1 1-30 0 0,0 0-15 0 0,0 0-70 0 0,0 0-66 0 0,0 0-29 0 0,0 0-21 0 0,0 0-50 0 0,0 0-12 0 0,0 0 2 0 0,0 0 14 0 0,0 0 18 0 0,0 0 16 0 0,0 0 5 0 0,0 0 24 0 0,0-1-63 0 0,0 0 1 0 0,1 0 0 0 0,-1 0-1 0 0,1 0 1 0 0,-1-1-1 0 0,1 1 1 0 0,-1 0 0 0 0,1 0-1 0 0,-1 0 1 0 0,1 0 0 0 0,0 0-1 0 0,0 0 1 0 0,-1 0 0 0 0,1 1-1 0 0,0-1 1 0 0,0 0 0 0 0,0 0-1 0 0,0 1 1 0 0,0-1 0 0 0,0 0-1 0 0,0 1 1 0 0,0-1-1 0 0,0 1 1 0 0,1-1 0 0 0,0 1-33 0 0,33-10 396 0 0,-30 9-283 0 0,90-16 407 0 0,2 3-1 0 0,63 2-519 0 0,197 6-55 0 0,-322 6 86 0 0,551-19 1 0 0,116 2 137 0 0,-435 12 71 0 0,144-25-240 0 0,-140 7 322 0 0,318 0 271 0 0,-157 10 164 0 0,305-54-757 0 0,-595 55 45 0 0,0 5 1 0 0,0 7 0 0 0,111 15-46 0 0,-38-4 135 0 0,0-9 1 0 0,78-15-136 0 0,84-2 275 0 0,53-4-181 0 0,-44-10-136 0 0,112-7 35 0 0,-322 31 6 0 0,92 13 1 0 0,176 27 21 0 0,-327-25-3 0 0,30 6-5 0 0,-27-3-8 0 0,120-3-5 0 0,138-26 142 0 0,94-1-3854 0 0,-451 17 3609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15.503"/>
    </inkml:context>
    <inkml:brush xml:id="br0">
      <inkml:brushProperty name="width" value="0.2" units="cm"/>
      <inkml:brushProperty name="height" value="0.2" units="cm"/>
    </inkml:brush>
  </inkml:definitions>
  <inkml:trace contextRef="#ctx0" brushRef="#br0">1 3452 3409 0 0,'0'0'348'0'0,"0"0"-251"0"0,0 0 57 0 0,0 0 162 0 0,0 0-56 0 0,3-1-174 0 0,6-2-52 0 0,1 1 0 0 0,0 1 0 0 0,0 0-1 0 0,0 0 1 0 0,0 0 0 0 0,0 2-1 0 0,0-1 1 0 0,9 2-34 0 0,-5 0-18 0 0,1-1 0 0 0,-1-1 0 0 0,1-1 0 0 0,12-1 18 0 0,12-7 189 0 0,0-1 1 0 0,-1-2 0 0 0,24-12-190 0 0,111-56 1821 0 0,-56 25-1192 0 0,15-11-231 0 0,87-60-398 0 0,-208 119 14 0 0,42-27 29 0 0,-2-2 0 0 0,-2-3 0 0 0,-2-1 0 0 0,-1-3 0 0 0,-2-1 0 0 0,17-25-43 0 0,21-35 115 0 0,-5-2 0 0 0,33-65-115 0 0,22-30 714 0 0,-3 4 14 0 0,-29 40-539 0 0,27-23-189 0 0,-56 90 72 0 0,3 3 0 0 0,49-42-72 0 0,260-249-86 0 0,-321 314 62 0 0,3 3 1 0 0,3 3 0 0 0,2 3 0 0 0,3 3 0 0 0,2 4 0 0 0,7-1 23 0 0,178-82-95 0 0,-19 9 57 0 0,-159 82 39 0 0,2 2 1 0 0,2 5 0 0 0,35-8-2 0 0,8 5 67 0 0,2 6 1 0 0,2 6-68 0 0,28 0 42 0 0,0 8 0 0 0,73 5-42 0 0,-5 2-37 0 0,-84 2 69 0 0,1 6-1 0 0,89 12-31 0 0,-161-2 116 0 0,1 3-1 0 0,-1 3 0 0 0,-1 4 1 0 0,-1 2-1 0 0,0 4 0 0 0,18 11-115 0 0,253 129 123 0 0,-31-14-44 0 0,-169-81 185 0 0,105 70-264 0 0,-171-89 151 0 0,-2 4 0 0 0,5 9-151 0 0,137 127 429 0 0,-81-69 447 0 0,67 42-876 0 0,-152-127 27 0 0,-2 2 1 0 0,-1 2 0 0 0,-2 2 0 0 0,19 25-28 0 0,-13-3 9 0 0,-2 3 1 0 0,-3 1 0 0 0,-4 3 0 0 0,-2 1 0 0 0,22 59-10 0 0,-45-87 14 0 0,-3-8-3 0 0,1 0 0 0 0,2-1-1 0 0,2-1 1 0 0,11 14-11 0 0,-10-22 21 0 0,1 0 0 0 0,2-2 0 0 0,24 22-21 0 0,85 60 25 0 0,-61-50-25 0 0,-46-37 4 0 0,2-1 0 0 0,0-2 0 0 0,0 0-1 0 0,28 10-3 0 0,123 42 17 0 0,-111-45-17 0 0,-1 3 0 0 0,39 22 0 0 0,104 61 19 0 0,-151-83-9 0 0,0-3 0 0 0,43 11-10 0 0,-12-5-75 0 0,45 24 75 0 0,-89-35-12 0 0,-30-12-83 0 0,0 1 1 0 0,15 9 94 0 0,-24-13-342 0 0,-1 0 1 0 0,-1 1-1 0 0,1-1 0 0 0,0 1 1 0 0,-1 0-1 0 0,0 1 1 0 0,0-1-1 0 0,2 6 342 0 0,-1 0-928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21.991"/>
    </inkml:context>
    <inkml:brush xml:id="br0">
      <inkml:brushProperty name="width" value="0.2" units="cm"/>
      <inkml:brushProperty name="height" value="0.2" units="cm"/>
    </inkml:brush>
  </inkml:definitions>
  <inkml:trace contextRef="#ctx0" brushRef="#br0">1 1 2521 0 0,'0'0'428'0'0,"0"0"-84"0"0,0 0-12 0 0,0 0 49 0 0,0 2-155 0 0,0 4-138 0 0,0 1 1 0 0,1-1-1 0 0,0 0 1 0 0,0 0-1 0 0,0 0 1 0 0,1 0-1 0 0,0 0 1 0 0,0 0-1 0 0,1 0 1 0 0,2 4-89 0 0,4 13 161 0 0,41 144 439 0 0,17 116-600 0 0,-15-58 43 0 0,-12-32 78 0 0,-7 2 0 0 0,2 137-121 0 0,-18-35 737 0 0,3 43 59 0 0,-17-316-753 0 0,54 523 314 0 0,-37-283-339 0 0,-15-183-17 0 0,8 241 20 0 0,-6-155-1 0 0,-7 1-1 0 0,-8-1 0 0 0,-10 29-19 0 0,7-133 22 0 0,-3 0-1 0 0,-2-2 1 0 0,-7 9-22 0 0,-7 21 15 0 0,11-38-81 0 0,2 1 0 0 0,2 0 0 0 0,-2 32 66 0 0,16-80-175 0 0,0-1 0 0 0,1 1-1 0 0,-1-1 1 0 0,1 1 0 0 0,1-1-1 0 0,-1 1 1 0 0,1-1-1 0 0,0 0 1 0 0,0 1 0 0 0,1-1-1 0 0,0 0 1 0 0,-1 1 0 0 0,2-1-1 0 0,-1 0 1 0 0,1-1-1 0 0,-1 1 1 0 0,1 0 0 0 0,4 3 175 0 0,4 6-447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23.533"/>
    </inkml:context>
    <inkml:brush xml:id="br0">
      <inkml:brushProperty name="width" value="0.2" units="cm"/>
      <inkml:brushProperty name="height" value="0.2" units="cm"/>
    </inkml:brush>
  </inkml:definitions>
  <inkml:trace contextRef="#ctx0" brushRef="#br0">8 33 3449 0 0,'-8'-32'855'0'0,"23"32"-735"0"0,-12 2-118 0 0,0 0 0 0 0,0 0 1 0 0,-1 0-1 0 0,1 0 1 0 0,0 1-1 0 0,-1-1 1 0 0,0 1-1 0 0,0 0 1 0 0,0-1-1 0 0,0 1 0 0 0,0 0 1 0 0,0 0-1 0 0,0 1-2 0 0,1 2 1 0 0,7 13-7 0 0,-1 0 0 0 0,-1 0 0 0 0,-1 1 0 0 0,-1 0 1 0 0,0 0-1 0 0,-2 1 0 0 0,0-1 0 0 0,-1 4 6 0 0,4 16-33 0 0,7 20 33 0 0,-11-47-2 0 0,2 0-1 0 0,0-1 0 0 0,0 1 1 0 0,1-1-1 0 0,1 0 1 0 0,4 5 2 0 0,112 154 49 0 0,-43-63 77 0 0,47 88-126 0 0,-116-178 17 0 0,1 0 0 0 0,1-1 1 0 0,13 15-18 0 0,-10-14-3 0 0,1-2 1 0 0,1 0 0 0 0,1-1-1 0 0,0-1 1 0 0,12 6 2 0 0,-17-10-245 0 0,0 1 1 0 0,-1 0 0 0 0,0 1 0 0 0,-1 0-1 0 0,0 1 1 0 0,-1 0 0 0 0,0 1 0 0 0,-1 0-1 0 0,-1 1 1 0 0,0 0 0 0 0,-1 0 0 0 0,-1 1-1 0 0,-1 0 1 0 0,5 15 244 0 0,-2-7-900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24.559"/>
    </inkml:context>
    <inkml:brush xml:id="br0">
      <inkml:brushProperty name="width" value="0.2" units="cm"/>
      <inkml:brushProperty name="height" value="0.2" units="cm"/>
    </inkml:brush>
  </inkml:definitions>
  <inkml:trace contextRef="#ctx0" brushRef="#br0">108 531 6905 0 0,'-1'-1'3'0'0,"0"1"-1"0"0,1-1 1 0 0,-1 1-1 0 0,0-1 0 0 0,1 1 1 0 0,-1 0-1 0 0,0-1 1 0 0,0 1-1 0 0,1 0 0 0 0,-1 0 1 0 0,0 0-1 0 0,0-1 1 0 0,1 1-1 0 0,-1 0 1 0 0,0 0-1 0 0,0 0 0 0 0,0 0 1 0 0,1 0-1 0 0,-1 1 1 0 0,0-1-1 0 0,0 0 0 0 0,1 0 1 0 0,-1 0-1 0 0,0 1 1 0 0,0-1-1 0 0,1 0 0 0 0,-1 1 1 0 0,0-1-1 0 0,0 1-2 0 0,1 0 5 0 0,-1 0 0 0 0,0 0 0 0 0,1 1-1 0 0,-1-1 1 0 0,1 0 0 0 0,-1 0 0 0 0,1 1 0 0 0,0-1 0 0 0,-1 0-1 0 0,1 1 1 0 0,0-1 0 0 0,0 0 0 0 0,0 1 0 0 0,0-1 0 0 0,0 0-1 0 0,0 1-4 0 0,2 10 42 0 0,-1 0-1 0 0,2-1 0 0 0,3 11-41 0 0,-5-18 8 0 0,12 32 0 0 0,1-1 0 0 0,1 0-1 0 0,20 29-7 0 0,-19-33 19 0 0,1-2 141 0 0,1-1 1 0 0,2-1 0 0 0,0 0-1 0 0,14 12-160 0 0,-28-34 6 0 0,0 0-1 0 0,-1-1 0 0 0,2 1 0 0 0,-1-1 0 0 0,0-1 0 0 0,1 1 1 0 0,0-1-1 0 0,0 0 0 0 0,0 0 0 0 0,0-1 0 0 0,0 0 0 0 0,1 0 1 0 0,-1-1-1 0 0,0 0 0 0 0,1 0 0 0 0,-1-1 0 0 0,5 0-5 0 0,-4 0 0 0 0,0 0 0 0 0,0-1 0 0 0,0 0-1 0 0,0 0 1 0 0,0-1 0 0 0,0 0 0 0 0,-1 0-1 0 0,1-1 1 0 0,-1 1 0 0 0,1-2 0 0 0,-1 1-1 0 0,0-1 1 0 0,-1 0 0 0 0,1-1 0 0 0,0 0-1 0 0,1-2 1 0 0,22-26 65 0 0,-3-1-1 0 0,-1-2 0 0 0,-1 0 1 0 0,16-36-65 0 0,-30 52 12 0 0,-1-1 1 0 0,-1 0-1 0 0,-1-1 0 0 0,0 0 1 0 0,-2 0-1 0 0,-1-1 0 0 0,-1 0 1 0 0,-1 0-1 0 0,0 0 1 0 0,-2 0-1 0 0,-1 0 0 0 0,-1 0 1 0 0,0-1-1 0 0,-3-4-12 0 0,1 0 6 0 0,1-1-1 0 0,1 1 0 0 0,2-1 1 0 0,1 0-1 0 0,2-6-5 0 0,-2 17 16 0 0,2 1 0 0 0,0-1 0 0 0,1 1 0 0 0,0 0 0 0 0,2 1 0 0 0,0 0 0 0 0,1 0 0 0 0,0 0 0 0 0,1 1-16 0 0,20-38 257 0 0,-28 52-202 0 0,-1 1 5 0 0,0 0 19 0 0,0 0 14 0 0,0 0 2 0 0,-13-12 106 0 0,12 11-188 0 0,-1 1 0 0 0,1-1-1 0 0,-1 1 1 0 0,1-1 0 0 0,-1 1 0 0 0,1 0-1 0 0,-1 0 1 0 0,0 0 0 0 0,1 0 0 0 0,-1 0-1 0 0,1 0 1 0 0,-1 0 0 0 0,1 0 0 0 0,-1 1 0 0 0,0-1-1 0 0,0 1-12 0 0,-28 9 94 0 0,20-7-65 0 0,-71 29 156 0 0,2 3 0 0 0,1 4 1 0 0,-11 11-186 0 0,7-2 95 0 0,34-19-60 0 0,0-2 0 0 0,-41 15-35 0 0,61-30-32 0 0,8-3-54 0 0,0-1 0 0 0,-1-1 0 0 0,0 0 0 0 0,0-2-1 0 0,-13 2 87 0 0,33-7-323 0 0,-5 0 429 0 0,3 0-3267 0 0,2-2 1785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37.070"/>
    </inkml:context>
    <inkml:brush xml:id="br0">
      <inkml:brushProperty name="width" value="0.2" units="cm"/>
      <inkml:brushProperty name="height" value="0.2" units="cm"/>
    </inkml:brush>
  </inkml:definitions>
  <inkml:trace contextRef="#ctx0" brushRef="#br0">66 9 12683 0 0,'-3'-1'127'0'0,"-1"-1"1"0"0,1 1-1 0 0,-1 0 0 0 0,1 0 1 0 0,-1 0-1 0 0,1 0 1 0 0,-1 1-1 0 0,1 0 0 0 0,-1-1 1 0 0,-1 1-128 0 0,4 1-6 0 0,0-1 0 0 0,-1 0 1 0 0,1 0-1 0 0,0 1 0 0 0,0-1 0 0 0,0 1 0 0 0,0-1 1 0 0,0 1-1 0 0,0 0 0 0 0,0-1 0 0 0,0 1 1 0 0,0 0-1 0 0,0-1 0 0 0,0 1 0 0 0,0 0 1 0 0,0 0-1 0 0,1 0 0 0 0,-1 0 0 0 0,0 0 0 0 0,1 0 1 0 0,-1 0-1 0 0,1 0 0 0 0,-1 0 0 0 0,1 0 1 0 0,-1 0-1 0 0,1 0 0 0 0,0 1 0 0 0,-1-1 1 0 0,1 0-1 0 0,0 0 0 0 0,0 0 0 0 0,0 1 6 0 0,-1 7-113 0 0,1 1 0 0 0,0-1 0 0 0,0 1 0 0 0,1-1-1 0 0,0 1 1 0 0,1-1 0 0 0,0 0 0 0 0,1 0 0 0 0,-1 0-1 0 0,2 2 115 0 0,10 21-1220 0 0,0-1 1 0 0,5 6 1218 0 0,0-1-1195 0 0,3 4-1610 0 0,1 0 0 0 0,9 10 2805 0 0,-24-37-118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26.181"/>
    </inkml:context>
    <inkml:brush xml:id="br0">
      <inkml:brushProperty name="width" value="0.2" units="cm"/>
      <inkml:brushProperty name="height" value="0.2" units="cm"/>
    </inkml:brush>
  </inkml:definitions>
  <inkml:trace contextRef="#ctx0" brushRef="#br0">796 40 1160 0 0,'8'-39'3210'0'0,"6"45"-2544"0"0,-12-3-610 0 0,-1-1 1 0 0,1 1 0 0 0,-1 0-1 0 0,0-1 1 0 0,0 1 0 0 0,0 0 0 0 0,0 0-1 0 0,0 0 1 0 0,-1 0 0 0 0,0 0-1 0 0,1 0 1 0 0,-1 0 0 0 0,0 0-1 0 0,0 2-56 0 0,0 5 98 0 0,2 26-41 0 0,-1 1 0 0 0,-2-1 1 0 0,-2 0-1 0 0,-1 0 0 0 0,-2 0 1 0 0,-1 0-1 0 0,-2-1 1 0 0,-1 0-1 0 0,-2 0 0 0 0,-2-1-57 0 0,-5 10-120 0 0,-2-1 0 0 0,-3 0 0 0 0,-1-2 0 0 0,-2-1 0 0 0,-1-1 0 0 0,-2-1 0 0 0,-13 10 120 0 0,20-24-90 0 0,-1-2 1 0 0,-1-1-1 0 0,-1 0 1 0 0,-22 12 89 0 0,29-21-2 0 0,-1-1 0 0 0,0-1 0 0 0,0-1 1 0 0,-1-1-1 0 0,0 0 0 0 0,0-2 0 0 0,-11 2 2 0 0,23-6 15 0 0,0-1 0 0 0,1 0 1 0 0,-1-1-1 0 0,0 0 0 0 0,0 0 0 0 0,1 0 0 0 0,-1-1 0 0 0,0-1 0 0 0,1 0 0 0 0,-1 0 1 0 0,1 0-1 0 0,-1-1 0 0 0,-2-2-15 0 0,4 2 20 0 0,1-1 0 0 0,0 0 0 0 0,-1 0 0 0 0,1 0 0 0 0,1-1 1 0 0,-1 0-1 0 0,1-1 0 0 0,0 1 0 0 0,0-1 0 0 0,0 0 0 0 0,1 0 0 0 0,0 0 1 0 0,0-1-1 0 0,0 1 0 0 0,-1-6-20 0 0,0 0 8 0 0,1 1 0 0 0,1-1 1 0 0,0 0-1 0 0,1 0 0 0 0,0 0 0 0 0,1 0 0 0 0,0 0 1 0 0,0-1-1 0 0,2 1 0 0 0,0 0 0 0 0,0 0 1 0 0,1 0-1 0 0,0 0 0 0 0,1 0 0 0 0,1 0 0 0 0,-1 0 1 0 0,6-8-9 0 0,-3 6 24 0 0,1 1 0 0 0,0 0-1 0 0,0 1 1 0 0,2 0 0 0 0,0 0 0 0 0,0 1 0 0 0,1 0 0 0 0,0 0 0 0 0,1 1 0 0 0,0 0 0 0 0,0 1 0 0 0,1 1 0 0 0,0 0 0 0 0,12-6-24 0 0,-21 13 28 0 0,0-1 0 0 0,0 1 0 0 0,0 0 0 0 0,0 0 0 0 0,0 0 0 0 0,0 1 0 0 0,0-1 0 0 0,0 1 0 0 0,0 0 0 0 0,1 0 0 0 0,-1 0 0 0 0,0 0 0 0 0,0 0 0 0 0,0 1 0 0 0,0-1 0 0 0,3 2-28 0 0,-1-1 41 0 0,0 1-1 0 0,0 1 1 0 0,-1-1 0 0 0,1 1-1 0 0,-1-1 1 0 0,1 1-1 0 0,-1 1 1 0 0,0-1 0 0 0,3 4-41 0 0,7 8 85 0 0,-2 1 0 0 0,0 0 0 0 0,0 0 0 0 0,8 18-85 0 0,-19-30-1 0 0,11 17 13 0 0,1-1 0 0 0,0 0-1 0 0,1 0 1 0 0,1-1-1 0 0,1-1 1 0 0,1-1 0 0 0,0 0-1 0 0,2-1 1 0 0,-1-1 0 0 0,2-1-1 0 0,21 12-11 0 0,-6-9-12 0 0,1-1-1 0 0,35 10 13 0 0,7 3-722 0 0,-70-25 436 0 0,-1-1-1 0 0,0 1 1 0 0,0 1-1 0 0,0-1 1 0 0,-1 1-1 0 0,5 4 287 0 0,2 4-813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26.602"/>
    </inkml:context>
    <inkml:brush xml:id="br0">
      <inkml:brushProperty name="width" value="0.2" units="cm"/>
      <inkml:brushProperty name="height" value="0.2" units="cm"/>
    </inkml:brush>
  </inkml:definitions>
  <inkml:trace contextRef="#ctx0" brushRef="#br0">160 0 3041 0 0,'-2'92'3368'0'0,"-13"85"-3368"0"0,-19 15-1101 0 0,-7-2-1 0 0,-16 20 1102 0 0,46-175-293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26.929"/>
    </inkml:context>
    <inkml:brush xml:id="br0">
      <inkml:brushProperty name="width" value="0.2" units="cm"/>
      <inkml:brushProperty name="height" value="0.2" units="cm"/>
    </inkml:brush>
  </inkml:definitions>
  <inkml:trace contextRef="#ctx0" brushRef="#br0">17 106 5585 0 0,'-16'-27'551'0'0,"15"26"-550"0"0,1 1-70 0 0,0 0-99 0 0,0 0-44 0 0,0 0-32 0 0,3-3-100 0 0,3-5-124 0 0,1 1 0 0 0,0 0 0 0 0,1 0 1 0 0,2-1 467 0 0,20-18-1045 0 0,-20 15 973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27.256"/>
    </inkml:context>
    <inkml:brush xml:id="br0">
      <inkml:brushProperty name="width" value="0.2" units="cm"/>
      <inkml:brushProperty name="height" value="0.2" units="cm"/>
    </inkml:brush>
  </inkml:definitions>
  <inkml:trace contextRef="#ctx0" brushRef="#br0">50 18 672 0 0,'11'-4'665'0'0,"1"0"1"0"0,0 1-1 0 0,0 1 0 0 0,1 0 0 0 0,10 0-665 0 0,-19 2 63 0 0,-1-1-1 0 0,1 2 1 0 0,-1-1-1 0 0,1 0 1 0 0,-1 1 0 0 0,1-1-1 0 0,-1 1 1 0 0,0 0-1 0 0,1 0 1 0 0,-1 0-1 0 0,0 1 1 0 0,0-1 0 0 0,0 1-1 0 0,0 0 1 0 0,0 0-1 0 0,0 0 1 0 0,0 0-1 0 0,-1 0 1 0 0,1 1-1 0 0,-1-1 1 0 0,1 1 0 0 0,-1-1-1 0 0,0 2-62 0 0,0 0 15 0 0,0 0-1 0 0,0 0 0 0 0,0 1 1 0 0,-1-1-1 0 0,0 1 0 0 0,0-1 1 0 0,0 1-1 0 0,0-1 0 0 0,-1 1 1 0 0,0 0-1 0 0,1-1 1 0 0,-2 1-1 0 0,1-1 0 0 0,-1 1 1 0 0,0 4-15 0 0,-4 9 22 0 0,1 0 0 0 0,-2-1 0 0 0,-3 6-22 0 0,9-21 2 0 0,-21 44 68 0 0,-1-1-1 0 0,-24 37-69 0 0,16-31 591 0 0,-21 49-591 0 0,47-91 12 0 0,0 1-1 0 0,1 0 1 0 0,0 0 0 0 0,1 0 0 0 0,0 0 0 0 0,0 0 0 0 0,1 1 0 0 0,0-1 0 0 0,1 0-1 0 0,0 2-11 0 0,0-10 1 0 0,1-1-1 0 0,-1 0 1 0 0,1 1-1 0 0,-1-1 1 0 0,1 0-1 0 0,0 0 1 0 0,-1 1 0 0 0,1-1-1 0 0,0 0 1 0 0,0 0-1 0 0,0 0 1 0 0,0 0-1 0 0,0 0 1 0 0,0 0-1 0 0,0 0 1 0 0,0 0-1 0 0,0 0 1 0 0,0-1-1 0 0,1 1 1 0 0,-1 0-1 0 0,0-1 1 0 0,1 1-1 0 0,-1-1 1 0 0,0 1-1 0 0,1-1 1 0 0,-1 0-1 0 0,0 0 1 0 0,1 1-1 0 0,-1-1 1 0 0,1 0-1 0 0,-1 0 1 0 0,0 0-1 0 0,1-1 1 0 0,-1 1-1 0 0,2 0 0 0 0,5-1-8 0 0,1 0 0 0 0,0-1-1 0 0,-1 0 1 0 0,1 0-1 0 0,0-1 9 0 0,26-11-854 0 0,-1-1-1 0 0,24-15 855 0 0,-25 13-343 0 0,-4 1 275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27.675"/>
    </inkml:context>
    <inkml:brush xml:id="br0">
      <inkml:brushProperty name="width" value="0.2" units="cm"/>
      <inkml:brushProperty name="height" value="0.2" units="cm"/>
    </inkml:brush>
  </inkml:definitions>
  <inkml:trace contextRef="#ctx0" brushRef="#br0">2 269 8114 0 0,'0'-3'28'0'0,"-1"0"-1"0"0,1 0 1 0 0,0 0 0 0 0,0 1 0 0 0,0-1-1 0 0,0 0 1 0 0,0 0 0 0 0,1 0 0 0 0,-1 1 0 0 0,1-1-1 0 0,0 0 1 0 0,0 1 0 0 0,0-1 0 0 0,0 0 0 0 0,0 1-1 0 0,1 0 1 0 0,-1-1 0 0 0,1 1 0 0 0,-1 0-1 0 0,1-1 1 0 0,0 1 0 0 0,0 0 0 0 0,0 0 0 0 0,0 0-1 0 0,0 1 1 0 0,2-2-28 0 0,8-5 39 0 0,0 0 0 0 0,1 0 0 0 0,0 1 0 0 0,11-3-39 0 0,-7 2-7 0 0,50-25-158 0 0,-2 0-645 0 0,2 3 1 0 0,1 3 0 0 0,5 2 809 0 0,-39 21-1663 0 0,-24 4 1559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28.067"/>
    </inkml:context>
    <inkml:brush xml:id="br0">
      <inkml:brushProperty name="width" value="0.2" units="cm"/>
      <inkml:brushProperty name="height" value="0.2" units="cm"/>
    </inkml:brush>
  </inkml:definitions>
  <inkml:trace contextRef="#ctx0" brushRef="#br0">14 224 6105 0 0,'-9'-2'680'0'0,"5"2"-664"0"0,4 0 241 0 0,0 0 151 0 0,0 0 0 0 0,9-15-248 0 0,4 9-48 0 0,6-1-16 0 0,6-2-8 0 0,1-5-56 0 0,8-3-56 0 0,1 2-88 0 0,5-5-40 0 0,3-3-104 0 0,4 1-633 0 0,2-1 761 0 0,3-1-280 0 0,-1-2 408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30.152"/>
    </inkml:context>
    <inkml:brush xml:id="br0">
      <inkml:brushProperty name="width" value="0.2" units="cm"/>
      <inkml:brushProperty name="height" value="0.2" units="cm"/>
    </inkml:brush>
  </inkml:definitions>
  <inkml:trace contextRef="#ctx0" brushRef="#br0">71 72 3425 0 0,'7'-16'359'0'0,"-5"11"-120"0"0,1-1-1 0 0,0 1 1 0 0,0 0 0 0 0,0 0-1 0 0,0 0 1 0 0,1 0 0 0 0,3-4-239 0 0,-6 8 14 0 0,1 0 0 0 0,0 0 0 0 0,-1 0 1 0 0,1 0-1 0 0,0 0 0 0 0,0 0 0 0 0,0 0 1 0 0,0 1-1 0 0,0-1 0 0 0,0 1 0 0 0,-1-1 1 0 0,1 1-1 0 0,0 0 0 0 0,0-1 0 0 0,1 1 1 0 0,-1 0-1 0 0,0 1 0 0 0,0-1 0 0 0,0 0 1 0 0,0 0-1 0 0,-1 1 0 0 0,1-1 0 0 0,0 1 1 0 0,0 0-1 0 0,0 0 0 0 0,0 0-14 0 0,0-1-5 0 0,0 1 0 0 0,-1-1 1 0 0,1 1-1 0 0,0 0 0 0 0,-1 0 0 0 0,1 0 0 0 0,0 0 0 0 0,-1 0 0 0 0,1 0 0 0 0,-1 0 1 0 0,0 0-1 0 0,1 1 0 0 0,-1-1 0 0 0,0 1 0 0 0,0-1 0 0 0,0 1 0 0 0,0-1 0 0 0,0 1 1 0 0,0-1-1 0 0,0 1 0 0 0,-1 0 0 0 0,1 0 0 0 0,-1-1 0 0 0,1 1 0 0 0,-1 0 0 0 0,0 0 1 0 0,1 0-1 0 0,-1-1 0 0 0,0 1 0 0 0,0 0 0 0 0,0 0 0 0 0,0 0 0 0 0,-1 0 0 0 0,1-1 1 0 0,0 1-1 0 0,-1 0 0 0 0,0 0 0 0 0,1 0 0 0 0,-1-1 0 0 0,0 1 0 0 0,0-1 0 0 0,0 2 5 0 0,-3 4 14 0 0,0 0 0 0 0,0 0 0 0 0,-1-1 0 0 0,1 1 0 0 0,-1-1 0 0 0,-1 0-1 0 0,0-1 1 0 0,1 1 0 0 0,-3 1-14 0 0,-2 0 82 0 0,-1 0-1 0 0,1 0 0 0 0,-11 4-81 0 0,17-9 8 0 0,0 0-1 0 0,1-1 1 0 0,-1 1-1 0 0,0-1 1 0 0,0 0-1 0 0,0 0 1 0 0,0 0-1 0 0,0-1 1 0 0,0 0 0 0 0,0 1-1 0 0,0-2 1 0 0,0 1-1 0 0,0 0 1 0 0,-1-1-8 0 0,4 0-59 0 0,-1 1 1 0 0,1-1 0 0 0,0 0 0 0 0,0 0-1 0 0,-1 0 1 0 0,1 0 0 0 0,0-1 0 0 0,0 1-1 0 0,0 0 1 0 0,0 0 0 0 0,1-1 0 0 0,-1 1-1 0 0,0 0 1 0 0,0-1 0 0 0,1 1 0 0 0,-1-1-1 0 0,1 1 1 0 0,-1-1 0 0 0,1 1 0 0 0,0-1-1 0 0,-1 1 1 0 0,1-1 0 0 0,0 1 0 0 0,0-1-1 0 0,0 0 59 0 0,1-10-293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30.805"/>
    </inkml:context>
    <inkml:brush xml:id="br0">
      <inkml:brushProperty name="width" value="0.2" units="cm"/>
      <inkml:brushProperty name="height" value="0.2" units="cm"/>
    </inkml:brush>
  </inkml:definitions>
  <inkml:trace contextRef="#ctx0" brushRef="#br0">488 0 704 0 0,'-4'0'116'0'0,"1"1"0"0"0,0-1-1 0 0,-1 1 1 0 0,1 0 0 0 0,0 0-1 0 0,0 0 1 0 0,-1 1 0 0 0,1-1 0 0 0,0 1-1 0 0,0-1 1 0 0,0 1 0 0 0,1 0-1 0 0,-1 0 1 0 0,0 1-116 0 0,-38 37 1339 0 0,25-23-994 0 0,-19 18 215 0 0,-42 41 523 0 0,3 3 1 0 0,-55 78-1084 0 0,128-156 6 0 0,-13 19 123 0 0,0 1-1 0 0,-5 12-128 0 0,16-26 13 0 0,-1 0 0 0 0,1 0-1 0 0,1 1 1 0 0,0-1 0 0 0,0 1-1 0 0,0 0 1 0 0,1 0 0 0 0,0-1-1 0 0,0 8-12 0 0,1-13 0 0 0,0-1 1 0 0,1 1-1 0 0,-1-1 0 0 0,0 0 0 0 0,1 1 1 0 0,-1-1-1 0 0,1 1 0 0 0,0-1 0 0 0,-1 0 1 0 0,1 0-1 0 0,0 1 0 0 0,0-1 0 0 0,0 0 1 0 0,0 0-1 0 0,0 0 0 0 0,0 0 0 0 0,0 0 1 0 0,0 0-1 0 0,0 0 0 0 0,0 0 0 0 0,0 0 1 0 0,1-1-1 0 0,-1 1 0 0 0,0 0 0 0 0,1-1 1 0 0,-1 1-1 0 0,0-1 0 0 0,1 0 0 0 0,-1 1 0 0 0,1-1 1 0 0,-1 0-1 0 0,1 0 0 0 0,-1 0 0 0 0,8 1-15 0 0,-1 0 0 0 0,0-1 0 0 0,1 0 0 0 0,-1 0 1 0 0,2-1 14 0 0,1-1-36 0 0,0 0 0 0 0,0-1 0 0 0,0 0 0 0 0,0-1 0 0 0,0 0 0 0 0,-1-1 0 0 0,1 0 0 0 0,-1-1 0 0 0,-1 0 36 0 0,21-13-103 0 0,-1-2-1 0 0,6-7 104 0 0,-9 6 8 0 0,-2-1 1 0 0,-1 0 0 0 0,0-2 0 0 0,-2-1-1 0 0,-1 0 1 0 0,-1-1 0 0 0,-2-2 0 0 0,0 0-1 0 0,8-22-8 0 0,-23 46 8 0 0,0 0-1 0 0,0 1 0 0 0,-1-1 0 0 0,0 0 0 0 0,1 0 0 0 0,-2 0 1 0 0,1 0-1 0 0,-1 0 0 0 0,0 0 0 0 0,0 0 0 0 0,0 0 1 0 0,0 0-1 0 0,-1 0 0 0 0,0 0 0 0 0,0 0 0 0 0,-1-1-7 0 0,1 3 4 0 0,0 0-1 0 0,-1 1 1 0 0,1-1-1 0 0,-1 1 1 0 0,0 0-1 0 0,0-1 1 0 0,1 1-1 0 0,-2 0 0 0 0,1 0 1 0 0,0 0-1 0 0,0 0 1 0 0,0 0-1 0 0,-1 1 1 0 0,1-1-1 0 0,-1 1 1 0 0,0 0-1 0 0,1-1 1 0 0,-1 1-1 0 0,0 0 1 0 0,0 1-1 0 0,1-1 1 0 0,-1 0-1 0 0,0 1 1 0 0,0 0-1 0 0,0-1 1 0 0,0 1-1 0 0,0 0 0 0 0,-1 1-3 0 0,-19 2-277 0 0,22-3 203 0 0,0 0 0 0 0,1 0 0 0 0,-1 0 0 0 0,0 1 0 0 0,1-1 0 0 0,-1 0-1 0 0,0 0 1 0 0,1 1 0 0 0,-1-1 0 0 0,0 1 0 0 0,1-1 0 0 0,-1 1 0 0 0,1-1 0 0 0,-1 1 0 0 0,1-1 0 0 0,-1 1 0 0 0,1-1 0 0 0,-1 1-1 0 0,1 0 1 0 0,0-1 0 0 0,-1 1 0 0 0,1 0 0 0 0,0-1 0 0 0,0 1 0 0 0,-1 0 0 0 0,1-1 0 0 0,0 1 0 0 0,0 0 0 0 0,0 0 74 0 0,0 3-843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31.553"/>
    </inkml:context>
    <inkml:brush xml:id="br0">
      <inkml:brushProperty name="width" value="0.2" units="cm"/>
      <inkml:brushProperty name="height" value="0.2" units="cm"/>
    </inkml:brush>
  </inkml:definitions>
  <inkml:trace contextRef="#ctx0" brushRef="#br0">6 298 2497 0 0,'-1'-5'137'0'0,"-1"-1"1"0"0,1 0 0 0 0,0 0 0 0 0,1 0-1 0 0,0 0 1 0 0,0 0 0 0 0,0 0 0 0 0,0 0 0 0 0,1 0-1 0 0,0 0 1 0 0,0 0 0 0 0,1 0 0 0 0,0 0-1 0 0,0 1 1 0 0,0-1 0 0 0,0 1 0 0 0,1-1 0 0 0,3-3-138 0 0,7-11 107 0 0,1 0 1 0 0,1 1-1 0 0,1 0 1 0 0,2-1-108 0 0,11-12 30 0 0,-24 27 11 0 0,-1-1 1 0 0,1 1-1 0 0,1 1 0 0 0,-1-1 1 0 0,1 1-1 0 0,0 0 0 0 0,0 0 0 0 0,0 0 1 0 0,0 1-1 0 0,7-3-41 0 0,-11 6 11 0 0,0-1 0 0 0,0 0 0 0 0,1 1-1 0 0,-1 0 1 0 0,0-1 0 0 0,0 1 0 0 0,0 0 0 0 0,1 0 0 0 0,-1 0 0 0 0,0 0-1 0 0,0 1 1 0 0,0-1 0 0 0,1 1 0 0 0,-1-1 0 0 0,0 1 0 0 0,0 0 0 0 0,0 0 0 0 0,0-1-1 0 0,0 2 1 0 0,0-1 0 0 0,0 0 0 0 0,0 0 0 0 0,-1 1 0 0 0,1-1 0 0 0,0 1 0 0 0,-1-1-1 0 0,1 1 1 0 0,-1-1 0 0 0,0 1 0 0 0,1 0 0 0 0,-1 0 0 0 0,0 0 0 0 0,0 0 0 0 0,0 0-1 0 0,0 0 1 0 0,0 1-11 0 0,5 14 39 0 0,-1-1 0 0 0,0 1-1 0 0,-1 0 1 0 0,-1 0-1 0 0,-1 1 1 0 0,0-1 0 0 0,-1 1-39 0 0,0 4 10 0 0,2-1 0 0 0,0 0 0 0 0,1 0 0 0 0,4 9-10 0 0,1-2 2 0 0,0-5 1 0 0,-2 0 1 0 0,3 20-4 0 0,-8-35 3 0 0,-1 1 1 0 0,-1-1-1 0 0,1 1 0 0 0,-1-1 0 0 0,-1 1 1 0 0,0-1-1 0 0,0 1 0 0 0,0-1 1 0 0,-4 9-4 0 0,-1 1 8 0 0,-8 23 6 0 0,14-39-12 0 0,-1 1 0 0 0,1-1 0 0 0,-1 0 0 0 0,1 0 0 0 0,0 0-1 0 0,0 1 1 0 0,0-1 0 0 0,0 0 0 0 0,0 0 0 0 0,0 1 0 0 0,1-1 0 0 0,-1 0 0 0 0,1 0 0 0 0,0 0-1 0 0,0 1-1 0 0,0-2 5 0 0,0 0 0 0 0,0 0 0 0 0,0 0 0 0 0,0-1 0 0 0,0 1 0 0 0,0 0 0 0 0,0-1 0 0 0,0 1 0 0 0,0-1 0 0 0,1 1 0 0 0,-1-1-1 0 0,0 0 1 0 0,0 0 0 0 0,1 1 0 0 0,-1-1 0 0 0,0 0 0 0 0,0 0 0 0 0,1 0 0 0 0,-1 0 0 0 0,0 0 0 0 0,0-1 0 0 0,1 1 0 0 0,-1 0-1 0 0,0-1 1 0 0,0 1 0 0 0,1-1-5 0 0,36-12 144 0 0,-35 11-129 0 0,98-44 156 0 0,-24 10-137 0 0,9 0-34 0 0,-61 27-13 0 0,0 1-1 0 0,1 1 1 0 0,0 2-1 0 0,0 0 1 0 0,17 0 13 0 0,3 3-2864 0 0,32 2 2864 0 0,-61 2-97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32.300"/>
    </inkml:context>
    <inkml:brush xml:id="br0">
      <inkml:brushProperty name="width" value="0.2" units="cm"/>
      <inkml:brushProperty name="height" value="0.2" units="cm"/>
    </inkml:brush>
  </inkml:definitions>
  <inkml:trace contextRef="#ctx0" brushRef="#br0">263 1 3033 0 0,'-10'4'164'0'0,"0"0"1"0"0,0 1 0 0 0,0 0-1 0 0,1 0 1 0 0,0 1 0 0 0,0 1 0 0 0,0-1-1 0 0,1 1 1 0 0,0 1 0 0 0,0 0-1 0 0,0 0 1 0 0,1 0 0 0 0,1 1-1 0 0,-4 6-164 0 0,-26 33 162 0 0,19-27-156 0 0,2 0-1 0 0,0 2 1 0 0,1-1-1 0 0,1 2 1 0 0,-4 12-6 0 0,16-34-2 0 0,-3 18-45 0 0,20-17 59 0 0,-11-3-5 0 0,0-1 0 0 0,0 1 0 0 0,0-1 1 0 0,0-1-1 0 0,0 1 0 0 0,-1-1 1 0 0,1 1-1 0 0,4-4-7 0 0,10-2 14 0 0,-9 4-7 0 0,30-10 123 0 0,33-5-130 0 0,-58 15 41 0 0,1 1 0 0 0,-1 1 0 0 0,0 0 0 0 0,1 1 1 0 0,-1 1-1 0 0,13 2-41 0 0,-8 0 44 0 0,10 1 96 0 0,0 2 1 0 0,1 1-141 0 0,-23-5 35 0 0,0 0 1 0 0,0 1 0 0 0,0 1 0 0 0,0-1-1 0 0,-1 1 1 0 0,0 0 0 0 0,1 1 0 0 0,-1 0-1 0 0,3 3-35 0 0,-6-3 16 0 0,0 0 0 0 0,0 0-1 0 0,0 0 1 0 0,-1 0-1 0 0,0 0 1 0 0,0 1-1 0 0,-1 0 1 0 0,1-1 0 0 0,-1 1-1 0 0,0 0 1 0 0,-1 0-1 0 0,0 0 1 0 0,0 1-1 0 0,0-1 1 0 0,0 0-16 0 0,1 20 38 0 0,-2 1 0 0 0,-1 22-38 0 0,1-44 2 0 0,-2 10 39 0 0,1 0 0 0 0,-2 0-1 0 0,0-1 1 0 0,0 1 0 0 0,-2-1-1 0 0,0 0 1 0 0,0 0 0 0 0,-1 0-1 0 0,-1-1 1 0 0,-6 10-41 0 0,7-14-331 0 0,-1 0 0 0 0,1 0 0 0 0,-2 0 0 0 0,1-1 0 0 0,-1 0 0 0 0,0-1 1 0 0,-1 0-1 0 0,1 0 0 0 0,-2 0 0 0 0,1-1 0 0 0,-1-1 0 0 0,0 0 0 0 0,0 0 0 0 0,-7 2 331 0 0,10-5-1247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04.665"/>
    </inkml:context>
    <inkml:brush xml:id="br0">
      <inkml:brushProperty name="width" value="0.2" units="cm"/>
      <inkml:brushProperty name="height" value="0.2" units="cm"/>
    </inkml:brush>
  </inkml:definitions>
  <inkml:trace contextRef="#ctx0" brushRef="#br0">119 1 7362 0 0,'0'0'505'0'0,"0"0"-76"0"0,0 0 0 0 0,0 0 888 0 0,0 0-954 0 0,0 0-315 0 0,1 3-23 0 0,4 19-175 0 0,-1 1 0 0 0,-1-1 0 0 0,-1 1-1 0 0,-1-1 1 0 0,-2 1 0 0 0,0 0 0 0 0,-1-1 0 0 0,-1 1-1 0 0,-1-1 1 0 0,-2 6 150 0 0,-12 35-1205 0 0,-2-1 0 0 0,-2-1 0 0 0,-4 0 1205 0 0,-5 10-1104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37.397"/>
    </inkml:context>
    <inkml:brush xml:id="br0">
      <inkml:brushProperty name="width" value="0.2" units="cm"/>
      <inkml:brushProperty name="height" value="0.2" units="cm"/>
    </inkml:brush>
  </inkml:definitions>
  <inkml:trace contextRef="#ctx0" brushRef="#br0">8 17 13091 0 0,'-2'-7'936'0'0,"0"1"-936"0"0,1 2-88 0 0,1 4 288 0 0,0 0-360 0 0,0 0-160 0 0,-2 6-216 0 0,5 3-88 0 0,5 3-241 0 0,-1-1 17 0 0,3 4-280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32.690"/>
    </inkml:context>
    <inkml:brush xml:id="br0">
      <inkml:brushProperty name="width" value="0.2" units="cm"/>
      <inkml:brushProperty name="height" value="0.2" units="cm"/>
    </inkml:brush>
  </inkml:definitions>
  <inkml:trace contextRef="#ctx0" brushRef="#br0">0 359 5785 0 0,'0'-5'110'0'0,"1"0"0"0"0,-1 0 0 0 0,1-1 0 0 0,0 1 0 0 0,0 0 0 0 0,0 0 0 0 0,1 1 0 0 0,-1-1 0 0 0,1 0 0 0 0,0 0 0 0 0,1 1 0 0 0,-1-1 0 0 0,1 1 0 0 0,0 0 0 0 0,0 0 0 0 0,4-4-110 0 0,2 0 65 0 0,0 0 0 0 0,1 0 1 0 0,0 1-1 0 0,0 0 0 0 0,0 1 0 0 0,9-3-65 0 0,217-98-1756 0 0,-56 28-1663 0 0,-141 61 2488 0 0,1 0-43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36.973"/>
    </inkml:context>
    <inkml:brush xml:id="br0">
      <inkml:brushProperty name="width" value="0.2" units="cm"/>
      <inkml:brushProperty name="height" value="0.2" units="cm"/>
    </inkml:brush>
  </inkml:definitions>
  <inkml:trace contextRef="#ctx0" brushRef="#br0">349 279 2256 0 0,'-45'-53'212'0'0,"-2"3"-1"0"0,-27-20-211 0 0,62 58-244 0 0,-1 1-1 0 0,0 0 0 0 0,-1 0 1 0 0,0 2-1 0 0,0 0 1 0 0,-1 0-1 0 0,0 1 1 0 0,-1 1-1 0 0,0 1 0 0 0,-1 0 245 0 0,-7 0-153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38.234"/>
    </inkml:context>
    <inkml:brush xml:id="br0">
      <inkml:brushProperty name="width" value="0.2" units="cm"/>
      <inkml:brushProperty name="height" value="0.2" units="cm"/>
    </inkml:brush>
  </inkml:definitions>
  <inkml:trace contextRef="#ctx0" brushRef="#br0">1366 1335 744 0 0,'-193'-71'1671'0'0,"43"17"-641"0"0,130 47-1011 0 0,2-1 0 0 0,-1-1 0 0 0,1 0 0 0 0,0-1 1 0 0,1-1-1 0 0,0-1 0 0 0,1 0 0 0 0,0-1 0 0 0,1-1 0 0 0,1 0 0 0 0,-7-10-19 0 0,-23-33-121 0 0,8 8-703 0 0,-2 3 1 0 0,-3 0-1 0 0,-3 1 824 0 0,29 31 21 0 0,-1 1-1 0 0,0 1 1 0 0,0 0 0 0 0,-1 1 0 0 0,-1 1-1 0 0,0 1 1 0 0,0 0 0 0 0,-1 1-1 0 0,0 1 1 0 0,0 1 0 0 0,-4 0-21 0 0,-13-2 377 0 0,-52-13 1074 0 0,77 17-1126 0 0,0 0 1 0 0,0-1-1 0 0,1 0 1 0 0,-1 0-1 0 0,1-1 1 0 0,-5-4-326 0 0,13 8 14 0 0,0 1 1 0 0,0 0 0 0 0,0-1-1 0 0,0 1 1 0 0,1-1 0 0 0,-1 0-1 0 0,0 1 1 0 0,1-1 0 0 0,0 0-1 0 0,-1 0 1 0 0,1 0 0 0 0,0 0-1 0 0,0 0 1 0 0,0 0 0 0 0,0 0-1 0 0,0-1 1 0 0,1 1 0 0 0,-1 0-1 0 0,1 0 1 0 0,-1-1 0 0 0,1 1-1 0 0,0 0 1 0 0,0-1 0 0 0,0 1-1 0 0,0-1-14 0 0,1-1 22 0 0,1 0-1 0 0,-1 0 0 0 0,1 0 0 0 0,0 0 1 0 0,0 0-1 0 0,0 1 0 0 0,0-1 0 0 0,0 0 1 0 0,1 1-1 0 0,0 0 0 0 0,0 0 0 0 0,0 0 1 0 0,0 0-22 0 0,-2 2 42 0 0,-1 1-15 0 0,0 0-10 0 0,0 0 1 0 0,0 0 2 0 0,3 3 148 0 0,-2 0-148 0 0,0 0-1 0 0,-1-1 1 0 0,1 1 0 0 0,-1 0 0 0 0,1 0 0 0 0,-1 0 0 0 0,0 0 0 0 0,0 0 0 0 0,0 0 0 0 0,0-1 0 0 0,-1 1 0 0 0,0 2-20 0 0,-11 43 238 0 0,3-18-159 0 0,-7 56-29 0 0,3 0 1 0 0,4 1 0 0 0,2 86-51 0 0,8-126 251 0 0,-3-1 0 0 0,-2 1 0 0 0,-1-1 0 0 0,-7 21-251 0 0,9-60 19 0 0,0 1 0 0 0,0-1 0 0 0,0 0 0 0 0,-1 0 0 0 0,0 0 0 0 0,-1-1 0 0 0,-2 4-19 0 0,-2 3 130 0 0,9-12-22 0 0,0-1 33 0 0,0 0-2 0 0,-5-2 169 0 0,3-2-282 0 0,-1 1 1 0 0,1-1-1 0 0,-1 1 1 0 0,1-1-1 0 0,1 0 1 0 0,-1 0-1 0 0,0 1 0 0 0,1-1 1 0 0,0 0-1 0 0,0-1 1 0 0,0 1-1 0 0,0 0 1 0 0,1 0-1 0 0,-1 0 1 0 0,1-1-1 0 0,0 1 0 0 0,1-1-26 0 0,-1-20 85 0 0,2 1 0 0 0,2-13-85 0 0,12-76 266 0 0,7-42-106 0 0,-7 0-1 0 0,-5-50-159 0 0,-10 111 98 0 0,1 18 128 0 0,-4 0 1 0 0,-3-8-227 0 0,2 65 69 0 0,-1 0 0 0 0,-1 0-1 0 0,0 0 1 0 0,-1 1 0 0 0,-4-6-69 0 0,-14-30 354 0 0,-5-2-354 0 0,7 12 55 0 0,14 23 106 0 0,10 18-29 0 0,5 12-145 0 0,9 17 4 0 0,-2 0 1 0 0,-1 1-1 0 0,-2 0 0 0 0,0 0 0 0 0,-2 2 0 0 0,-1-1 9 0 0,4 10-9 0 0,1-1 0 0 0,2-1 0 0 0,2 2 9 0 0,-2-16-12 0 0,0 0-1 0 0,2-1 1 0 0,0-1-1 0 0,1 0 1 0 0,1-2-1 0 0,5 3 13 0 0,-19-16-5 0 0,13 10-54 0 0,1 1-1 0 0,1-2 1 0 0,0-1-1 0 0,1 0 1 0 0,0-2-1 0 0,1 0 1 0 0,9 2 59 0 0,41 13-278 0 0,51 11 278 0 0,-50-16-8 0 0,-45-14 7 0 0,-23-6 1 0 0,0-1 1 0 0,0 1 0 0 0,1 1-1 0 0,-1-1 1 0 0,0 1 0 0 0,0 0-1 0 0,-1 0 1 0 0,1 1-1 0 0,0-1 1 0 0,-1 1 0 0 0,1 0-1 0 0,0 1 0 0 0,-5-4 0 0 0,1 1 0 0 0,-1 0 0 0 0,1-1-1 0 0,-1 1 1 0 0,0-1 0 0 0,1 1 0 0 0,-1 0 0 0 0,0 0-1 0 0,1-1 1 0 0,-1 1 0 0 0,0 0 0 0 0,0-1-1 0 0,0 1 1 0 0,1 0 0 0 0,-1 0 0 0 0,0-1 0 0 0,0 1-1 0 0,0 0 1 0 0,0 0 0 0 0,0-1 0 0 0,-1 1 0 0 0,1 0-1 0 0,0 0 1 0 0,0-1 0 0 0,0 1 0 0 0,-1 0 0 0 0,1 0-1 0 0,0-1 1 0 0,-1 1 0 0 0,1 0 0 0 0,0-1-1 0 0,-1 1 1 0 0,1-1 0 0 0,-1 1 0 0 0,1 0 0 0 0,-1-1-1 0 0,0 1 1 0 0,-24 20 33 0 0,19-17-16 0 0,-138 95 353 0 0,84-60-237 0 0,2 2 1 0 0,-15 16-134 0 0,-38 33 24 0 0,-23 8-24 0 0,97-71-11 0 0,35-26-10 0 0,-5 5-160 0 0,-1 0 0 0 0,-1-1 0 0 0,1 0 0 0 0,-1 0 0 0 0,1-1 1 0 0,-6 2 180 0 0,12-6-542 0 0,2 0-205 0 0,0 0-82 0 0,0 0-143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0.230"/>
    </inkml:context>
    <inkml:brush xml:id="br0">
      <inkml:brushProperty name="width" value="0.2" units="cm"/>
      <inkml:brushProperty name="height" value="0.2" units="cm"/>
    </inkml:brush>
  </inkml:definitions>
  <inkml:trace contextRef="#ctx0" brushRef="#br0">49 218 3193 0 0,'-5'-2'75'0'0,"0"0"0"0"0,0-1 1 0 0,0 1-1 0 0,0-1 0 0 0,1 0 1 0 0,-1 0-1 0 0,1 0 0 0 0,0-1-75 0 0,3 4-2 0 0,1-1 0 0 0,-1 0 0 0 0,1 0-1 0 0,-1 1 1 0 0,1-1 0 0 0,-1 0 0 0 0,1 0-1 0 0,-1 0 1 0 0,1 1 0 0 0,0-1 0 0 0,0 0 0 0 0,-1 0-1 0 0,1 0 1 0 0,0 0 0 0 0,0 0 0 0 0,0 0-1 0 0,0 0 1 0 0,0 1 0 0 0,0-2 2 0 0,1 0-38 0 0,-1 1-1 0 0,1-1 1 0 0,-1 0 0 0 0,1 0 0 0 0,0 1-1 0 0,0-1 1 0 0,0 1 0 0 0,0-1-1 0 0,0 1 1 0 0,0-1 0 0 0,0 1 0 0 0,1-1-1 0 0,0 1 39 0 0,15-16-418 0 0,2-2 240 0 0,-1 1 0 0 0,-1-2 0 0 0,0-1-1 0 0,4-8 179 0 0,-20 27 132 0 0,1 0 0 0 0,-1 0 0 0 0,1 0-1 0 0,-1 0 1 0 0,1 0 0 0 0,0 0-1 0 0,0 0 1 0 0,0 1 0 0 0,0-1-1 0 0,0 1 1 0 0,0-1 0 0 0,0 1 0 0 0,0 0-1 0 0,0 0 1 0 0,1 0 0 0 0,-1 0-1 0 0,0 0 1 0 0,1 1 0 0 0,-1-1 0 0 0,1 1-1 0 0,-1-1 1 0 0,1 1 0 0 0,-1 0-1 0 0,1 0 1 0 0,-1 0 0 0 0,1 0-1 0 0,-1 1-131 0 0,6 0 104 0 0,0 1 0 0 0,0 1 0 0 0,0-1 0 0 0,-1 1-1 0 0,1 1 1 0 0,-1-1 0 0 0,0 1 0 0 0,1 1-104 0 0,20 11-44 0 0,17 12 561 0 0,2-3 0 0 0,0-1 0 0 0,46 14-517 0 0,91 15 728 0 0,-179-51-670 0 0,1 0 0 0 0,-1 1 1 0 0,0 0-1 0 0,0 0 0 0 0,0 0 1 0 0,0 0-1 0 0,-1 1 0 0 0,1-1 0 0 0,-1 1 1 0 0,0 1-1 0 0,0-1 0 0 0,0 0 1 0 0,-1 1-1 0 0,1 0 0 0 0,0 3-58 0 0,6 4 127 0 0,-3-5-99 0 0,1 0 1 0 0,0 0-1 0 0,0-1 0 0 0,1 0 0 0 0,0 0 0 0 0,0-1 0 0 0,0-1 0 0 0,1 1 0 0 0,7 1-28 0 0,7 4 10 0 0,41 18-1 0 0,-38-17 3 0 0,-1 1 1 0 0,1 1-1 0 0,-2 1 1 0 0,20 14-13 0 0,-25-15 43 0 0,1-1 1 0 0,0-1-1 0 0,1-1 1 0 0,0-1-1 0 0,0-1 0 0 0,3-1-43 0 0,39 17 67 0 0,-45-18-23 0 0,-1-1 0 0 0,18 3-44 0 0,-19-4-6 0 0,-1 0-1 0 0,1 1 1 0 0,5 3 6 0 0,-16-6-2 0 0,-1 1 1 0 0,1 0 0 0 0,-1 0-1 0 0,0 0 1 0 0,0 1 0 0 0,0 0-1 0 0,0 0 1 0 0,-1 0 0 0 0,1 0 0 0 0,-1 1-1 0 0,1 2 2 0 0,6 7 29 0 0,-3-2-12 0 0,0-2-1 0 0,1 1 1 0 0,0-1-1 0 0,3 1-16 0 0,-8-7 2 0 0,-1-1-1 0 0,1-1 0 0 0,0 1 0 0 0,1-1 0 0 0,-1 1 1 0 0,0-1-1 0 0,1-1 0 0 0,-1 1 0 0 0,1 0 0 0 0,-1-1 1 0 0,1 0-1 0 0,0 0 0 0 0,4 0-1 0 0,29 1 1 0 0,-24-2-1 0 0,0 0 0 0 0,0 2 0 0 0,0 0 0 0 0,-1 0 0 0 0,7 3 0 0 0,-17-4 4 0 0,-1 1 0 0 0,1 0 0 0 0,-1 1 0 0 0,0-1 0 0 0,0 0 0 0 0,0 0 0 0 0,0 1-1 0 0,0-1 1 0 0,-1 1 0 0 0,1 0 0 0 0,-1 0 0 0 0,1-1 0 0 0,-1 2-4 0 0,6 8 13 0 0,-6-10-5 0 0,0 1-13 0 0,6 3-53 0 0,11 6-1947 0 0,-7-4 1277 0 0,29 24-141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2.229"/>
    </inkml:context>
    <inkml:brush xml:id="br0">
      <inkml:brushProperty name="width" value="0.2" units="cm"/>
      <inkml:brushProperty name="height" value="0.2" units="cm"/>
    </inkml:brush>
  </inkml:definitions>
  <inkml:trace contextRef="#ctx0" brushRef="#br0">27 115 3721 0 0,'-26'-39'5886'0'0,"27"37"-5856"0"0,0 1-1 0 0,0 0 1 0 0,0 0-1 0 0,0 0 1 0 0,0 0-1 0 0,0 0 0 0 0,0 0 1 0 0,1 0-1 0 0,-1 0 1 0 0,0 1-1 0 0,1-1 1 0 0,-1 0-1 0 0,2 0-29 0 0,56-8-434 0 0,41-1 434 0 0,23-2-310 0 0,-119 11 309 0 0,107-15 5 0 0,31 3-4 0 0,-134 12-9 0 0,0 1 0 0 0,0 1 0 0 0,0-1 0 0 0,0 2 0 0 0,0-1 1 0 0,0 1-1 0 0,0 0 0 0 0,-1 0 0 0 0,1 1 0 0 0,-1 0 0 0 0,7 3 9 0 0,-11-4-12 0 0,1 1-1 0 0,-1-1 0 0 0,0 0 0 0 0,0 1 0 0 0,0 0 0 0 0,0-1 1 0 0,0 1-1 0 0,0 1 0 0 0,-1-1 0 0 0,0 0 0 0 0,1 0 0 0 0,-1 1 0 0 0,0-1 1 0 0,-1 1-1 0 0,1 0 0 0 0,-1 0 0 0 0,1-1 0 0 0,-1 1 0 0 0,0 0 1 0 0,-1 0-1 0 0,1 0 0 0 0,-1 0 0 0 0,1 0 0 0 0,-1 1 13 0 0,-1 13-60 0 0,-1 1 0 0 0,-1-1-1 0 0,0 0 1 0 0,-1 0 0 0 0,-1 0-1 0 0,-1-1 1 0 0,-5 12 60 0 0,-7 12-40 0 0,-2-1-1 0 0,-15 22 41 0 0,-13 9 47 0 0,-2-1-1 0 0,-49 48-46 0 0,86-103 6 0 0,-58 77 2 0 0,4 3 0 0 0,1 7-8 0 0,29-44-20 0 0,18-30 21 0 0,4-6-18 0 0,2 0-1 0 0,-8 14 18 0 0,18-27 4 0 0,-1 0 0 0 0,1-1 0 0 0,0 1 0 0 0,1 0 0 0 0,0 0 0 0 0,0 0 0 0 0,1 1 0 0 0,1-1-1 0 0,-1 3-3 0 0,1-11 8 0 0,0 0 1 0 0,0 1-1 0 0,1-1 0 0 0,-1 1 0 0 0,0-1 0 0 0,1 1 0 0 0,-1-1 0 0 0,1 1 0 0 0,-1-1 0 0 0,1 0 0 0 0,-1 1 0 0 0,1-1 0 0 0,0 0 0 0 0,0 0 0 0 0,0 0 0 0 0,0 1 0 0 0,0-1 0 0 0,0 0 0 0 0,0 0 0 0 0,1 0-8 0 0,1 1 17 0 0,-1 0 1 0 0,1 0-1 0 0,0-1 0 0 0,1 1 1 0 0,-1-1-1 0 0,0 0 0 0 0,0 0 1 0 0,1 0-1 0 0,0 0-17 0 0,8 1 49 0 0,-1-1 0 0 0,1 0 0 0 0,0-1 0 0 0,9 0-49 0 0,10-4 41 0 0,0-1 1 0 0,-1-1-1 0 0,0-2 1 0 0,0-1-1 0 0,2-2-41 0 0,5-2 103 0 0,1 2-1 0 0,30-4-102 0 0,5 7-875 0 0,14 2 875 0 0,8-1-2542 0 0,-74 7 2055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2.742"/>
    </inkml:context>
    <inkml:brush xml:id="br0">
      <inkml:brushProperty name="width" value="0.2" units="cm"/>
      <inkml:brushProperty name="height" value="0.2" units="cm"/>
    </inkml:brush>
  </inkml:definitions>
  <inkml:trace contextRef="#ctx0" brushRef="#br0">39 380 6857 0 0,'-3'-2'120'0'0,"-25"-22"445"0"0,27 24-561 0 0,1-1 0 0 0,-1 1 0 0 0,1-1 0 0 0,-1 0 0 0 0,0 1 0 0 0,1-1 0 0 0,-1 0 0 0 0,1 1 0 0 0,0-1 0 0 0,-1 0 0 0 0,1 1 0 0 0,-1-1 0 0 0,1 0 0 0 0,0 0 0 0 0,0 0 0 0 0,-1 1 0 0 0,1-1 0 0 0,0 0 0 0 0,0 0 0 0 0,0 0 0 0 0,0 0 0 0 0,0 1 0 0 0,0-1 0 0 0,0 0 1 0 0,0 0-1 0 0,1 0 0 0 0,-1 1 0 0 0,0-1 0 0 0,0 0 0 0 0,1 0 0 0 0,-1 0 0 0 0,0 1 0 0 0,1-1 0 0 0,-1 0 0 0 0,1 1 0 0 0,-1-1 0 0 0,1 0 0 0 0,-1 1 0 0 0,1-1-4 0 0,16-12-250 0 0,1 2 1 0 0,0 0-1 0 0,1 0 1 0 0,1 2 0 0 0,-1 0-1 0 0,17-3 250 0 0,21-12-558 0 0,13-5 461 0 0,0 3 0 0 0,2 3 1 0 0,1 4-1 0 0,11 0 97 0 0,-3 3-75 0 0,281-62-1520 0 0,-335 71 922 0 0,1 0-121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3.738"/>
    </inkml:context>
    <inkml:brush xml:id="br0">
      <inkml:brushProperty name="width" value="0.2" units="cm"/>
      <inkml:brushProperty name="height" value="0.2" units="cm"/>
    </inkml:brush>
  </inkml:definitions>
  <inkml:trace contextRef="#ctx0" brushRef="#br0">689 0 7858 0 0,'-16'23'103'0'0,"0"1"0"0"0,1 1 0 0 0,1 0 0 0 0,-4 13-103 0 0,-38 107-612 0 0,37-91-536 0 0,-2-1 1 0 0,-3-1 0 0 0,-5 6 1147 0 0,16-36-439 0 0,-1-1 0 0 0,0-1 1 0 0,-2 0-1 0 0,0-1 0 0 0,-1-1 1 0 0,-4 4 438 0 0,9-12 0 0 0,1-1 1 0 0,-1 0-1 0 0,0-1 1 0 0,-1-1-1 0 0,0 0 1 0 0,0 0 0 0 0,-1-1-1 0 0,0-1 1 0 0,0 0-1 0 0,0-1 1 0 0,-3 0-1 0 0,4-1 205 0 0,-1 0 0 0 0,1-2 0 0 0,0 1 0 0 0,-1-2 0 0 0,1 0 0 0 0,-13-1-205 0 0,23 0 86 0 0,-1 1-1 0 0,0-1 1 0 0,1 0-1 0 0,-1 0 0 0 0,0 0 1 0 0,1 0-1 0 0,0-1 1 0 0,-1 1-1 0 0,1-1 0 0 0,0 0 1 0 0,0 0-1 0 0,0 0 1 0 0,0-1-1 0 0,0 1 1 0 0,0 0-1 0 0,1-1 0 0 0,-1 0 1 0 0,1 0-1 0 0,-1 0 1 0 0,1 0-1 0 0,0 0 0 0 0,1 0 1 0 0,-1-1-1 0 0,0 1 1 0 0,1 0-1 0 0,-1-4-85 0 0,-1-5 100 0 0,1 1 1 0 0,0-1-1 0 0,1 0 1 0 0,0 0-1 0 0,1 0 0 0 0,0 0 1 0 0,1 0-1 0 0,1 1 0 0 0,-1-1 1 0 0,2 0-1 0 0,0 1 1 0 0,4-11-101 0 0,1 1 29 0 0,0 0 0 0 0,2 0 0 0 0,1 1 0 0 0,1 0 0 0 0,0 1 0 0 0,5-5-29 0 0,-7 11 96 0 0,0 1 1 0 0,1 0-1 0 0,0 1 1 0 0,1 0-1 0 0,0 1 1 0 0,4-2-97 0 0,-8 7 101 0 0,0 0 1 0 0,0 0 0 0 0,1 0-1 0 0,0 1 1 0 0,0 1 0 0 0,0-1-1 0 0,0 1 1 0 0,1 1-1 0 0,-1 0 1 0 0,7-1-102 0 0,-12 3 30 0 0,-1 0 1 0 0,1 0-1 0 0,-1 0 1 0 0,1 0-1 0 0,0 1 1 0 0,-1-1-1 0 0,1 1 0 0 0,-1 0 1 0 0,1 0-1 0 0,-1 0 1 0 0,0 1-1 0 0,1-1 1 0 0,-1 1-1 0 0,0 0 0 0 0,1 0-30 0 0,1 2 30 0 0,0 0-1 0 0,-1 0 0 0 0,1 0 0 0 0,-1 0 0 0 0,0 1 0 0 0,0 0 0 0 0,0 0 0 0 0,1 3-29 0 0,5 9 23 0 0,-2 1-1 0 0,0 0 0 0 0,-1 0 0 0 0,0 0 0 0 0,-1 5-22 0 0,6 27-2 0 0,-2 0-1 0 0,3 45 3 0 0,-7-41-14 0 0,3 1 0 0 0,6 15 14 0 0,-12-57-110 0 0,1-1-1 0 0,1 0 1 0 0,0 0 0 0 0,1 0 0 0 0,5 9 110 0 0,-7-15-316 0 0,-1-1 0 0 0,1 0 0 0 0,0 0 0 0 0,0-1 1 0 0,0 1-1 0 0,1-1 0 0 0,0 0 0 0 0,0 0 0 0 0,0-1 0 0 0,0 1 1 0 0,0-1-1 0 0,1 0 0 0 0,0 0 316 0 0,5 2-1148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4.093"/>
    </inkml:context>
    <inkml:brush xml:id="br0">
      <inkml:brushProperty name="width" value="0.2" units="cm"/>
      <inkml:brushProperty name="height" value="0.2" units="cm"/>
    </inkml:brush>
  </inkml:definitions>
  <inkml:trace contextRef="#ctx0" brushRef="#br0">310 1 9122 0 0,'-1'0'14'0'0,"0"0"1"0"0,0 1-1 0 0,1-1 1 0 0,-1 1-1 0 0,0-1 0 0 0,0 1 1 0 0,1-1-1 0 0,-1 1 1 0 0,0 0-1 0 0,1-1 0 0 0,-1 1 1 0 0,1 0-1 0 0,-1-1 1 0 0,1 1-1 0 0,-1 0 0 0 0,1 0 1 0 0,-1 0-1 0 0,1 0 1 0 0,0-1-1 0 0,-1 1 0 0 0,1 0 1 0 0,0 0-15 0 0,-8 26 302 0 0,6-21-276 0 0,-46 189-786 0 0,-1 0-225 0 0,-47 109-2779 0 0,41-135 1708 0 0,29-100 1586 0 0,13-40 426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4.422"/>
    </inkml:context>
    <inkml:brush xml:id="br0">
      <inkml:brushProperty name="width" value="0.2" units="cm"/>
      <inkml:brushProperty name="height" value="0.2" units="cm"/>
    </inkml:brush>
  </inkml:definitions>
  <inkml:trace contextRef="#ctx0" brushRef="#br0">2 61 10762 0 0,'-2'-12'72'0'0,"2"7"-64"0"0,2-1 8 0 0,2 0 56 0 0,2 3-112 0 0,3 1-48 0 0,4 0 64 0 0,2 2-336 0 0,4 0-72 0 0,2 0 16 0 0,1-2-360 0 0,4-2-320 0 0,3 1-153 0 0,-1-1 137 0 0,-2-2 1120 0 0,2 1-840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4.767"/>
    </inkml:context>
    <inkml:brush xml:id="br0">
      <inkml:brushProperty name="width" value="0.2" units="cm"/>
      <inkml:brushProperty name="height" value="0.2" units="cm"/>
    </inkml:brush>
  </inkml:definitions>
  <inkml:trace contextRef="#ctx0" brushRef="#br0">268 0 352 0 0,'0'0'369'0'0,"0"0"5"0"0,0 0 5 0 0,0 5 442 0 0,-1 4-581 0 0,-1 0 0 0 0,-1 0 0 0 0,1-1 0 0 0,-1 1-1 0 0,-1-1 1 0 0,0 1 0 0 0,0-1 0 0 0,-3 5-240 0 0,-10 21 67 0 0,6-14-81 0 0,0-1-1 0 0,-1 0 1 0 0,-1-1 0 0 0,-1 0-1 0 0,-6 5 15 0 0,-22 30-40 0 0,20-24 63 0 0,12-17 146 0 0,0 0-1 0 0,1 0 1 0 0,1 1 0 0 0,0 1 0 0 0,1-1-1 0 0,0 1 1 0 0,1 0 0 0 0,1 0 0 0 0,-1 4-169 0 0,6-18 20 0 0,0 1 1 0 0,1 0-1 0 0,-1-1 1 0 0,0 1 0 0 0,0-1-1 0 0,0 1 1 0 0,1-1-1 0 0,-1 1 1 0 0,0-1 0 0 0,1 1-1 0 0,-1-1 1 0 0,0 1-1 0 0,1-1 1 0 0,-1 1 0 0 0,1-1-1 0 0,-1 1 1 0 0,1-1-1 0 0,-1 0 1 0 0,1 1 0 0 0,-1-1-1 0 0,1 0 1 0 0,-1 0-1 0 0,1 1 1 0 0,0-1 0 0 0,-1 0-1 0 0,1 0 1 0 0,-1 0-1 0 0,1 1 1 0 0,0-1 0 0 0,-1 0-1 0 0,1 0 1 0 0,-1 0-1 0 0,1 0 1 0 0,0 0 0 0 0,-1 0-1 0 0,1-1 1 0 0,-1 1-21 0 0,28 0 226 0 0,-26 0-208 0 0,26-4-372 0 0,0-1 0 0 0,0-1 0 0 0,-1-2 0 0 0,0-1 0 0 0,18-8 354 0 0,-23 8-510 0 0,11-2-390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39.221"/>
    </inkml:context>
    <inkml:brush xml:id="br0">
      <inkml:brushProperty name="width" value="0.2" units="cm"/>
      <inkml:brushProperty name="height" value="0.2" units="cm"/>
    </inkml:brush>
  </inkml:definitions>
  <inkml:trace contextRef="#ctx0" brushRef="#br0">364 34 7842 0 0,'4'-13'513'0'0,"-4"12"-422"0"0,1-1 1 0 0,-1 1 0 0 0,0 0-1 0 0,1-1 1 0 0,-1 1 0 0 0,1 0-1 0 0,0-1 1 0 0,-1 1 0 0 0,1 0-1 0 0,0 0 1 0 0,0 0 0 0 0,0 0-1 0 0,0 0 1 0 0,0-1-92 0 0,1 2 14 0 0,-1-1-1 0 0,0 1 1 0 0,1 0-1 0 0,-1 0 1 0 0,0 0 0 0 0,1 0-1 0 0,-1 0 1 0 0,0 0-1 0 0,1 0 1 0 0,-1 1 0 0 0,0-1-1 0 0,0 0 1 0 0,1 1-1 0 0,-1-1 1 0 0,0 1 0 0 0,0-1-1 0 0,1 1 1 0 0,-1 0 0 0 0,0-1-1 0 0,1 2-13 0 0,7 4-1 0 0,0 0 1 0 0,-1 1-1 0 0,1 0 0 0 0,-1 1 0 0 0,-1-1 0 0 0,1 2 1 0 0,-1-1-1 0 0,-1 1 0 0 0,0 0 0 0 0,0 0 0 0 0,-1 0 1 0 0,0 1-1 0 0,0 0 0 0 0,-1 0 0 0 0,0 1 0 0 0,-1 1 1 0 0,6 20-89 0 0,-1 0-1 0 0,-1 0 0 0 0,-3 1 0 0 0,2 25 90 0 0,-2 74-777 0 0,-8 33 777 0 0,1-49-829 0 0,10 104 829 0 0,6-129 87 0 0,4-1 0 0 0,5 4-87 0 0,2 13 664 0 0,-2 17-664 0 0,-19-100 26 0 0,10 54 13 0 0,-23-104-587 0 0,-1 1 0 0 0,-1 0-1 0 0,-7-10 549 0 0,-12-24-67 0 0,5 6 87 0 0,-18-25-20 0 0,31 58 38 0 0,-1-1 0 0 0,-1 2 0 0 0,-1 0 1 0 0,0 1-1 0 0,-4-1-38 0 0,12 13 36 0 0,0 0 0 0 0,-1 0 1 0 0,0 1-1 0 0,-1 0 1 0 0,1 0-1 0 0,-1 1 1 0 0,0 1-1 0 0,0-1 1 0 0,0 2-1 0 0,0-1 0 0 0,-1 1 1 0 0,1 1-1 0 0,-1 0 1 0 0,1 1-1 0 0,-1 0 1 0 0,-5 0-37 0 0,7 1 33 0 0,0 0 1 0 0,0 1-1 0 0,0-1 1 0 0,0 2-1 0 0,0-1 1 0 0,0 1-1 0 0,0 1 1 0 0,1 0-1 0 0,-1 0-33 0 0,3-1 7 0 0,1 1 0 0 0,0-1-1 0 0,0 1 1 0 0,0 0 0 0 0,1 0 0 0 0,-1 0-1 0 0,1 1 1 0 0,0 0 0 0 0,0-1 0 0 0,1 1-1 0 0,-1 1 1 0 0,1-1 0 0 0,-2 5-7 0 0,-17 38 73 0 0,1 1 1 0 0,3 0 0 0 0,2 2 0 0 0,1 6-74 0 0,14-49 17 0 0,-1-1 1 0 0,1 1 0 0 0,1 0 0 0 0,-1-1 0 0 0,1 1 0 0 0,1 0 0 0 0,0-1 0 0 0,0 1 0 0 0,0-1 0 0 0,1 1 0 0 0,0-1 0 0 0,2 6-18 0 0,-1-8 11 0 0,0 1 0 0 0,0-1 0 0 0,0 0 0 0 0,1 0 1 0 0,-1 0-1 0 0,1 0 0 0 0,0-1 0 0 0,1 1 0 0 0,-1-1 0 0 0,1 0 0 0 0,0 0 0 0 0,0-1 1 0 0,0 0-1 0 0,0 0 0 0 0,1 0 0 0 0,1 1-11 0 0,13 4-146 0 0,0-1 1 0 0,0 0 0 0 0,0-2-1 0 0,1 0 1 0 0,0-2-1 0 0,0 0 1 0 0,0-1-1 0 0,10-1 146 0 0,4-1-1141 0 0,0-2 0 0 0,1-2 0 0 0,-1-1 0 0 0,23-7 1141 0 0,-17 3-1330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5.219"/>
    </inkml:context>
    <inkml:brush xml:id="br0">
      <inkml:brushProperty name="width" value="0.2" units="cm"/>
      <inkml:brushProperty name="height" value="0.2" units="cm"/>
    </inkml:brush>
  </inkml:definitions>
  <inkml:trace contextRef="#ctx0" brushRef="#br0">13 218 6617 0 0,'-2'-2'142'0'0,"1"-1"0"0"0,-1 0 0 0 0,1 0-1 0 0,0 0 1 0 0,0 0 0 0 0,0 0 0 0 0,0 0-1 0 0,0 0 1 0 0,1 0 0 0 0,-1 0 0 0 0,1 0-1 0 0,0 0 1 0 0,0 0 0 0 0,0 0 0 0 0,0-1-1 0 0,1-1-141 0 0,0 3 78 0 0,0-1 0 0 0,0 1 0 0 0,0-1 0 0 0,0 1 0 0 0,1 0 0 0 0,-1 0 0 0 0,1 0 0 0 0,0-1 0 0 0,-1 1-1 0 0,1 1 1 0 0,0-1 0 0 0,0 0 0 0 0,0 0 0 0 0,0 1 0 0 0,1-1 0 0 0,-1 1 0 0 0,0 0 0 0 0,1 0 0 0 0,-1 0 0 0 0,1-1-78 0 0,34-11-183 0 0,0 2 0 0 0,0 1 1 0 0,1 2-1 0 0,0 2 0 0 0,18-1 183 0 0,29-5-1432 0 0,-16 1-48 0 0,16-2-2976 0 0,46-16 4456 0 0,-110 24-402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5.575"/>
    </inkml:context>
    <inkml:brush xml:id="br0">
      <inkml:brushProperty name="width" value="0.2" units="cm"/>
      <inkml:brushProperty name="height" value="0.2" units="cm"/>
    </inkml:brush>
  </inkml:definitions>
  <inkml:trace contextRef="#ctx0" brushRef="#br0">2 188 8778 0 0,'0'-3'56'0'0,"-1"1"1"0"0,1-1-1 0 0,-1 0 0 0 0,1 1 1 0 0,0-1-1 0 0,0 0 1 0 0,0 0-1 0 0,1 1 0 0 0,-1-1 1 0 0,1 0-1 0 0,-1 1 0 0 0,1-1 1 0 0,0 1-1 0 0,0-1 1 0 0,0 1-1 0 0,0-1 0 0 0,0 1 1 0 0,1 0-1 0 0,-1-1 0 0 0,1 1 1 0 0,0 0-1 0 0,-1 0 1 0 0,1 0-1 0 0,0 0 0 0 0,0 0 1 0 0,0 1-1 0 0,1-1 0 0 0,-1 1 1 0 0,0-1-1 0 0,1 1 1 0 0,-1 0-1 0 0,2-1-56 0 0,11-5-75 0 0,0 2 1 0 0,0-1 0 0 0,1 2-1 0 0,0 0 1 0 0,4 0 74 0 0,3-1-12 0 0,162-35-1940 0 0,-35 9-3125 0 0,-117 23 3436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5.914"/>
    </inkml:context>
    <inkml:brush xml:id="br0">
      <inkml:brushProperty name="width" value="0.2" units="cm"/>
      <inkml:brushProperty name="height" value="0.2" units="cm"/>
    </inkml:brush>
  </inkml:definitions>
  <inkml:trace contextRef="#ctx0" brushRef="#br0">0 110 6217 0 0,'3'-12'203'0'0,"0"0"-1"0"0,1 0 0 0 0,0 0 0 0 0,1 0 0 0 0,4-6-202 0 0,-8 15 46 0 0,1 1-1 0 0,-1-1 1 0 0,1 1 0 0 0,0-1-1 0 0,0 1 1 0 0,0 0 0 0 0,0 0-1 0 0,1 0 1 0 0,-1 0-1 0 0,0 0 1 0 0,1 1 0 0 0,0-1-46 0 0,-2 1 23 0 0,1 1 0 0 0,0-1 0 0 0,0 1 1 0 0,0-1-1 0 0,0 1 0 0 0,-1-1 0 0 0,1 1 1 0 0,0 0-1 0 0,0 0 0 0 0,0 0 0 0 0,0 0 1 0 0,0 1-1 0 0,0-1 0 0 0,-1 0 0 0 0,1 1 0 0 0,0-1 1 0 0,0 1-1 0 0,0-1 0 0 0,-1 1 0 0 0,2 0-23 0 0,0 2 13 0 0,1-1 0 0 0,-1 0-1 0 0,1 1 1 0 0,-1 0 0 0 0,0 0-1 0 0,0 0 1 0 0,0 0 0 0 0,-1 1-1 0 0,1-1 1 0 0,-1 1 0 0 0,1-1-1 0 0,-1 1 1 0 0,0 0 0 0 0,-1 0-1 0 0,2 3-12 0 0,3 9-23 0 0,-1 0 0 0 0,-1 1-1 0 0,1 3 24 0 0,3 27-447 0 0,-2 0 0 0 0,-2 0 0 0 0,-2 39 447 0 0,-13 143-2934 0 0,6-147 2023 0 0,3-37 458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6.277"/>
    </inkml:context>
    <inkml:brush xml:id="br0">
      <inkml:brushProperty name="width" value="0.2" units="cm"/>
      <inkml:brushProperty name="height" value="0.2" units="cm"/>
    </inkml:brush>
  </inkml:definitions>
  <inkml:trace contextRef="#ctx0" brushRef="#br0">1 46 9378 0 0,'0'-3'64'0'0,"0"1"1"0"0,0 0-1 0 0,1 0 0 0 0,-1-1 0 0 0,1 1 1 0 0,0 0-1 0 0,0 0 0 0 0,0 0 0 0 0,0-1 1 0 0,0 1-1 0 0,0 0 0 0 0,0 1 0 0 0,1-1 1 0 0,-1 0-1 0 0,1 0 0 0 0,-1 0 0 0 0,1 1 1 0 0,0-1-1 0 0,0 1-64 0 0,0 0 0 0 0,0 0 0 0 0,0 0 0 0 0,0 1 0 0 0,0-1 0 0 0,0 0 0 0 0,0 1 1 0 0,1 0-1 0 0,-1 0 0 0 0,0-1 0 0 0,0 1 0 0 0,1 0 0 0 0,-1 1 0 0 0,0-1 0 0 0,0 0 0 0 0,0 1 1 0 0,0-1-1 0 0,1 1 0 0 0,-1 0 0 0 0,0 0 0 0 0,1 0 0 0 0,3 1-102 0 0,-1 0 1 0 0,0 1-1 0 0,-1-1 1 0 0,1 1-1 0 0,0 0 1 0 0,-1 0-1 0 0,1 1 1 0 0,-1-1-1 0 0,0 1 1 0 0,0 0-1 0 0,-1 0 1 0 0,1 0-1 0 0,-1 1 1 0 0,0-1 0 0 0,0 1-1 0 0,0 0 1 0 0,0 0-1 0 0,-1 0 1 0 0,0 0 101 0 0,-2-5-68 0 0,0 0 1 0 0,0 1-1 0 0,0-1 1 0 0,0 0 0 0 0,1 0-1 0 0,-1 0 1 0 0,0 0 0 0 0,0 0-1 0 0,0 1 1 0 0,0-1-1 0 0,0 0 1 0 0,0 0 0 0 0,1 0-1 0 0,-1 0 1 0 0,0 0 0 0 0,0 0-1 0 0,0 0 1 0 0,0 0 0 0 0,1 1-1 0 0,-1-1 1 0 0,0 0-1 0 0,0 0 1 0 0,0 0 0 0 0,0 0-1 0 0,1 0 1 0 0,-1 0 0 0 0,0 0-1 0 0,0 0 1 0 0,0 0-1 0 0,1 0 1 0 0,-1 0 0 0 0,0 0-1 0 0,0 0 1 0 0,0 0 0 0 0,0 0-1 0 0,1-1 1 0 0,-1 1 0 0 0,0 0-1 0 0,0 0 1 0 0,0 0-1 0 0,0 0 1 0 0,1 0 0 0 0,-1 0-1 0 0,0 0 1 0 0,0 0 0 0 0,0-1-1 0 0,0 1 1 0 0,0 0-1 0 0,1 0 68 0 0,7-9-712 0 0,-7 8 302 0 0,6-7-774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6.910"/>
    </inkml:context>
    <inkml:brush xml:id="br0">
      <inkml:brushProperty name="width" value="0.2" units="cm"/>
      <inkml:brushProperty name="height" value="0.2" units="cm"/>
    </inkml:brush>
  </inkml:definitions>
  <inkml:trace contextRef="#ctx0" brushRef="#br0">474 159 3137 0 0,'-3'-8'198'0'0,"0"0"-1"0"0,-1 0 1 0 0,0 0 0 0 0,-1 0 0 0 0,1 1 0 0 0,-2-1 0 0 0,1 1-1 0 0,-1 1 1 0 0,0-1 0 0 0,0 1 0 0 0,-5-4-198 0 0,0 2 34 0 0,1 0 0 0 0,-1 1 0 0 0,-1 0 0 0 0,1 1 1 0 0,-1 0-1 0 0,-1 1 0 0 0,-8-3-34 0 0,15 6 79 0 0,-1-1 1 0 0,0 1-1 0 0,0 1 1 0 0,0-1-1 0 0,0 1 0 0 0,-1 0 1 0 0,1 1-1 0 0,0 0 1 0 0,0 0-1 0 0,0 0 0 0 0,-1 1 1 0 0,1 0-1 0 0,0 1 1 0 0,0 0-1 0 0,0 0 0 0 0,1 0 1 0 0,-1 1-1 0 0,0-1 1 0 0,1 2-1 0 0,-1-1 1 0 0,1 1-1 0 0,0 0 0 0 0,0 0 1 0 0,1 1-1 0 0,-1 0 1 0 0,1 0-1 0 0,0 0 0 0 0,1 0 1 0 0,-1 1-1 0 0,1 0 1 0 0,-3 5-80 0 0,-8 11 72 0 0,2 1 1 0 0,1 0-1 0 0,0 1 1 0 0,2 0-1 0 0,1 1 1 0 0,1 0-1 0 0,1 0 1 0 0,1 1-1 0 0,2 0 1 0 0,0 0-1 0 0,0 24-72 0 0,4-49-3 0 0,0 0 0 0 0,0 0-1 0 0,0 0 1 0 0,0 0 0 0 0,0 0-1 0 0,0 0 1 0 0,0 0 0 0 0,0 0 0 0 0,1 0-1 0 0,-1 1 1 0 0,0-1 0 0 0,1 0-1 0 0,-1 0 1 0 0,1 0 0 0 0,-1 0 0 0 0,1 0-1 0 0,-1-1 1 0 0,1 1 0 0 0,0 0-1 0 0,-1 0 1 0 0,1 0 0 0 0,0 0-1 0 0,0-1 1 0 0,0 1 0 0 0,-1 0 0 0 0,2 0 3 0 0,-1-1-7 0 0,1 0 0 0 0,0 1 1 0 0,-1-1-1 0 0,1 0 1 0 0,-1 0-1 0 0,1 0 1 0 0,-1 0-1 0 0,1 0 0 0 0,0 0 1 0 0,-1-1-1 0 0,1 1 1 0 0,-1 0-1 0 0,1-1 1 0 0,-1 1-1 0 0,1-1 0 0 0,0 0 7 0 0,8-4-31 0 0,0-1 0 0 0,0 0 0 0 0,0 0 0 0 0,5-5 31 0 0,-15 10 0 0 0,39-29-50 0 0,10-8-34 0 0,6-1 84 0 0,-38 28 3 0 0,-1 2 1 0 0,2 0-1 0 0,-1 0 1 0 0,1 2-1 0 0,12-4-3 0 0,-27 10 12 0 0,1 0-1 0 0,0 0 1 0 0,-1 1 0 0 0,1-1-1 0 0,0 1 1 0 0,-1 0 0 0 0,1 0-1 0 0,0 0 1 0 0,0 0 0 0 0,-1 0-1 0 0,1 1 1 0 0,0 0-1 0 0,-1 0 1 0 0,1 0 0 0 0,0 0-1 0 0,-1 0 1 0 0,0 1 0 0 0,1 0-12 0 0,-1 0 15 0 0,-1 0 0 0 0,1 0 0 0 0,-1 0 0 0 0,0 0 0 0 0,0 0 1 0 0,0 0-1 0 0,0 1 0 0 0,0-1 0 0 0,0 1 0 0 0,-1 0 0 0 0,1-1 0 0 0,-1 1 1 0 0,0 0-1 0 0,0 0 0 0 0,0 0 0 0 0,0 0 0 0 0,0 0 0 0 0,-1 0 0 0 0,1 0 1 0 0,-1 0-1 0 0,0 0 0 0 0,0 0-15 0 0,0 11 17 0 0,0 0-1 0 0,-1 0 1 0 0,-1 0 0 0 0,0 0-1 0 0,-1 0 1 0 0,-1 0 0 0 0,0-1-1 0 0,0 1 1 0 0,-3 2-17 0 0,-11 22-2 0 0,-2 0 0 0 0,-10 13 2 0 0,5-8 6 0 0,-8 20-6 0 0,-26 58-1506 0 0,52-106 907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7.597"/>
    </inkml:context>
    <inkml:brush xml:id="br0">
      <inkml:brushProperty name="width" value="0.2" units="cm"/>
      <inkml:brushProperty name="height" value="0.2" units="cm"/>
    </inkml:brush>
  </inkml:definitions>
  <inkml:trace contextRef="#ctx0" brushRef="#br0">118 213 2296 0 0,'3'-13'45'0'0,"1"-8"358"0"0,1 0-1 0 0,8-18-402 0 0,-10 32 122 0 0,1-1-1 0 0,-1 1 0 0 0,1 0 1 0 0,1 0-1 0 0,0 1 0 0 0,0-1 1 0 0,0 1-1 0 0,0 0 0 0 0,4-2-121 0 0,7-8 387 0 0,21-17 1537 0 0,-36 33-1674 0 0,-1 0-27 0 0,0 0-10 0 0,2 2-82 0 0,-1 1-109 0 0,0 0 1 0 0,0 0-1 0 0,0 1 1 0 0,-1-1-1 0 0,1 0 1 0 0,-1 0 0 0 0,0 1-1 0 0,0-1 1 0 0,0 0-1 0 0,-1 1 1 0 0,1-1-1 0 0,-1 0 1 0 0,1 0 0 0 0,-1 1-1 0 0,0-1 1 0 0,0 0-1 0 0,-1 0-22 0 0,-25 64 147 0 0,18-48-105 0 0,-41 94 17 0 0,-22 53-20 0 0,-4 33-39 0 0,73-190 5 0 0,1 1 0 0 0,0 0-1 0 0,1-1 1 0 0,0 1-1 0 0,0 0 1 0 0,1-1 0 0 0,0 1-1 0 0,0 0 1 0 0,2 0-1 0 0,1 8-4 0 0,0-2 2 0 0,2-1-1 0 0,0 1 0 0 0,1-1 0 0 0,0 0 0 0 0,1 0 1 0 0,2 2-2 0 0,-6-12 1 0 0,1 1 1 0 0,-1-1 0 0 0,1 0-1 0 0,0 0 1 0 0,1 0-1 0 0,-1 0 1 0 0,1-1 0 0 0,0 0-1 0 0,0 0 1 0 0,0 0 0 0 0,1-1-1 0 0,-1 0 1 0 0,1 0-1 0 0,4 2-1 0 0,0-1-30 0 0,-1-1 0 0 0,1-1 0 0 0,0 0 0 0 0,0 0 0 0 0,0-1 0 0 0,0 0 0 0 0,0 0 0 0 0,0-2 0 0 0,2 1 30 0 0,10-2-228 0 0,0-2 1 0 0,0 0 0 0 0,0-1-1 0 0,0-1 1 0 0,-1-1-1 0 0,0-1 1 0 0,0-1 0 0 0,4-3 227 0 0,-8 2-142 0 0,0 0 1 0 0,-1-1-1 0 0,0 0 1 0 0,-1-1-1 0 0,-1-1 1 0 0,0-1-1 0 0,0 0 1 0 0,-1 0-1 0 0,3-7 142 0 0,-9 12 36 0 0,0-1 0 0 0,-1 0 0 0 0,0 0 0 0 0,-1-1 0 0 0,0 0 0 0 0,-1 0 0 0 0,0 0 0 0 0,0 0 0 0 0,-1-1 0 0 0,-1 1 0 0 0,0-1 0 0 0,0 0 0 0 0,-1 1 0 0 0,-1-1 0 0 0,-1-11-36 0 0,1 21 21 0 0,0 0 0 0 0,0 0 0 0 0,0 0 0 0 0,0 0 0 0 0,-1-1 0 0 0,1 1 0 0 0,-1 0 0 0 0,0 0 0 0 0,0 0 0 0 0,0 0 1 0 0,0 0-1 0 0,0 1 0 0 0,0-1 0 0 0,0 0 0 0 0,0 0 0 0 0,-1 1 0 0 0,1-1 0 0 0,-1 0 0 0 0,1 1 0 0 0,-1 0 0 0 0,0-1 0 0 0,1 1 0 0 0,-1 0 0 0 0,0 0-21 0 0,-1 0 15 0 0,0 0-1 0 0,1 1 1 0 0,-1-1-1 0 0,0 1 1 0 0,0 0-1 0 0,1 0 1 0 0,-1 0-1 0 0,0 0 1 0 0,0 1 0 0 0,1-1-1 0 0,-1 1 1 0 0,0-1-1 0 0,1 1 1 0 0,-1 0-1 0 0,1 0 1 0 0,-1 0-1 0 0,1 1 1 0 0,-3 0-15 0 0,-26 17 147 0 0,1 1 1 0 0,1 1-1 0 0,-19 19-147 0 0,27-22 111 0 0,-21 17-170 0 0,2 2-1 0 0,2 2 0 0 0,2 1 0 0 0,1 2 0 0 0,2 1 0 0 0,2 2 1 0 0,-18 36 59 0 0,36-55-534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6:08:48.318"/>
    </inkml:context>
    <inkml:brush xml:id="br0">
      <inkml:brushProperty name="width" value="0.2" units="cm"/>
      <inkml:brushProperty name="height" value="0.2" units="cm"/>
    </inkml:brush>
  </inkml:definitions>
  <inkml:trace contextRef="#ctx0" brushRef="#br0">0 105 8130 0 0,'10'-14'702'0'0,"-10"12"-640"0"0,1 0 0 0 0,0 1 1 0 0,0-1-1 0 0,0 0 1 0 0,0 1-1 0 0,1-1 0 0 0,-1 1 1 0 0,0 0-1 0 0,1-1 1 0 0,-1 1-1 0 0,1 0 0 0 0,-1 0 1 0 0,1 0-1 0 0,-1 0 1 0 0,1 0-1 0 0,0 0 0 0 0,-1 0 1 0 0,1 1-1 0 0,0-1 0 0 0,1 0-62 0 0,93-21 254 0 0,67-6-254 0 0,-105 21-949 0 0,1 2 1 0 0,26 3 948 0 0,-45 3-2352 0 0,1 2 1 0 0,12 3 2351 0 0,-29-2-1348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19.549"/>
    </inkml:context>
    <inkml:brush xml:id="br0">
      <inkml:brushProperty name="width" value="0.2" units="cm"/>
      <inkml:brushProperty name="height" value="0.2" units="cm"/>
      <inkml:brushProperty name="color" value="#E71224"/>
    </inkml:brush>
  </inkml:definitions>
  <inkml:trace contextRef="#ctx0" brushRef="#br0">928 0 4993,'-70'107'102,"-5"-3"0,-4-4 1,-4-3-1,-5-4 0,-8 0-102,74-72 60,-134 128-784,-56 76 724,166-168-143</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20.138"/>
    </inkml:context>
    <inkml:brush xml:id="br0">
      <inkml:brushProperty name="width" value="0.2" units="cm"/>
      <inkml:brushProperty name="height" value="0.2" units="cm"/>
      <inkml:brushProperty name="color" value="#E71224"/>
    </inkml:brush>
  </inkml:definitions>
  <inkml:trace contextRef="#ctx0" brushRef="#br0">0 27 3265,'0'0'532,"0"0"-199,4-6 991,0 3-1258,0 1 0,1-1 0,-1 1 0,1 0 0,0 0-1,-1 0 1,1 1 0,0 0 0,0 0 0,0 0-1,0 1 1,0-1 0,0 1 0,0 0 0,0 1-1,0-1 1,3 2-66,12 1 161,0 0-1,-1 2 0,0 0 1,2 2-161,10 6 150,0 0 0,-1 3-1,0 0 1,-1 2 0,17 14-150,40 36 120,5 9-120,-35-28 6,258 195-2003,-277-217 1968,37 28-354</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20.851"/>
    </inkml:context>
    <inkml:brush xml:id="br0">
      <inkml:brushProperty name="width" value="0.2" units="cm"/>
      <inkml:brushProperty name="height" value="0.2" units="cm"/>
      <inkml:brushProperty name="color" value="#E71224"/>
    </inkml:brush>
  </inkml:definitions>
  <inkml:trace contextRef="#ctx0" brushRef="#br0">1 205 5025,'24'-15'656,"10"0"-304,7-2-128,8 0 432,7 0-175,10-2-169,5 1-32,4 1-160,4 0-32,2 0-136,0 4-112,-6 2-440,0 1 520,0 8-80,-2 2-49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39.548"/>
    </inkml:context>
    <inkml:brush xml:id="br0">
      <inkml:brushProperty name="width" value="0.2" units="cm"/>
      <inkml:brushProperty name="height" value="0.2" units="cm"/>
    </inkml:brush>
  </inkml:definitions>
  <inkml:trace contextRef="#ctx0" brushRef="#br0">16 91 2192 0 0,'-1'-13'1590'0'0,"0"1"-1"0"0,-1-1 0 0 0,0 0 0 0 0,0 1 0 0 0,-5-12-1589 0 0,7 23 198 0 0,0 1-90 0 0,0 0-42 0 0,0 0-32 0 0,0 0-50 0 0,0 0-22 0 0,0 0-2 0 0,0 0 39 0 0,0 0-1 0 0,0 0 1 0 0,0 0-1 0 0,0 0 1 0 0,0-1-1 0 0,0 1 1 0 0,0 0-1 0 0,0 0 1 0 0,0 0-1 0 0,0 0 1 0 0,0 0-1 0 0,0 0 1 0 0,0 0-1 0 0,0 0 1 0 0,0 0-1 0 0,0 0 1 0 0,0 0-1 0 0,0-1 1 0 0,0 1-1 0 0,0 0 1 0 0,0 0-1 0 0,0 0 1 0 0,0 0-1 0 0,0 0 1 0 0,1 0-1 0 0,-1 0 1 0 0,0 0-1 0 0,0 0 1 0 0,0 0-1 0 0,0 0 1 0 0,0 0-1 0 0,0 0 1 0 0,0 0-1 0 0,0 0 1 0 0,0 0-1 0 0,0 0 1 0 0,1 0-1 0 0,-1 0 1 0 0,0 0-1 0 0,0 0 0 0 0,0 0 1 0 0,0 0-1 0 0,0 0 1 0 0,0 0-1 0 0,0 0 1 0 0,0 0-1 0 0,0 0 1 0 0,0 0-1 0 0,1 0 1 0 0,-1 0-1 0 0,0 0 1 0 0,0 0-1 0 0,0 0 1 0 0,0 0-1 0 0,0 0 1 0 0,0 0-1 0 0,0 0 1 0 0,0 1-1 0 0,0-1 1 0 0,0 0-1 0 0,0 0 1 0 0,0 0-1 0 0,0 0 1 0 0,0 0-1 0 0,0 0 1 0 0,0 0-1 0 0,0 0 1 0 0,0 0-1 0 0,0 0 2 0 0,6 7-29 0 0,2 25 13 0 0,-1 1 0 0 0,-1 0 0 0 0,-2 0 0 0 0,0 24 16 0 0,-2-22-294 0 0,2 1 1 0 0,1-1 0 0 0,1 0-1 0 0,3 1 294 0 0,-8-32-54 0 0,2 7-269 0 0,1 1 0 0 0,0-1 0 0 0,1-1-1 0 0,2 5 324 0 0,-6-13-147 0 0,1 1-1 0 0,-1 0 0 0 0,1-1 0 0 0,0 0 1 0 0,0 1-1 0 0,0-1 0 0 0,0 0 0 0 0,0 0 1 0 0,1 0-1 0 0,-1 0 0 0 0,0-1 0 0 0,1 1 1 0 0,0 0-1 0 0,-1-1 0 0 0,1 0 0 0 0,0 0 1 0 0,0 0-1 0 0,0 0 0 0 0,1 0 148 0 0,7 0-796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22.119"/>
    </inkml:context>
    <inkml:brush xml:id="br0">
      <inkml:brushProperty name="width" value="0.2" units="cm"/>
      <inkml:brushProperty name="height" value="0.2" units="cm"/>
      <inkml:brushProperty name="color" value="#E71224"/>
    </inkml:brush>
  </inkml:definitions>
  <inkml:trace contextRef="#ctx0" brushRef="#br0">0 186 5105,'25'-20'496,"5"3"-352,3-2-48,3 0 96,5 2-48,3 0-24,4 1-40,3 1-64,2 1-272,-1 1-200,-1 6 360,-2-1-56,-1 4-72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22.524"/>
    </inkml:context>
    <inkml:brush xml:id="br0">
      <inkml:brushProperty name="width" value="0.2" units="cm"/>
      <inkml:brushProperty name="height" value="0.2" units="cm"/>
      <inkml:brushProperty name="color" value="#E71224"/>
    </inkml:brush>
  </inkml:definitions>
  <inkml:trace contextRef="#ctx0" brushRef="#br0">1 158 5377,'22'-5'432,"3"-3"-328,5 3-56,4-5 48,5-1-24,8 0-120,5-2-80,5-2-208,5 0-120,1 1-144,3-1-80,0 2 400,-2 0-136,-4 4 24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23.054"/>
    </inkml:context>
    <inkml:brush xml:id="br0">
      <inkml:brushProperty name="width" value="0.2" units="cm"/>
      <inkml:brushProperty name="height" value="0.2" units="cm"/>
      <inkml:brushProperty name="color" value="#E71224"/>
    </inkml:brush>
  </inkml:definitions>
  <inkml:trace contextRef="#ctx0" brushRef="#br0">211 0 6121,'0'0'504,"0"0"-336,0 0-40,0 27 105,-2 3-9,-6 22-64,-1 8-8,-4 15-128,-4 10-80,-8 7-232,1 5-177,-6 5-447,4 1 712,-1-6-136,-3-3-128</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23.630"/>
    </inkml:context>
    <inkml:brush xml:id="br0">
      <inkml:brushProperty name="width" value="0.2" units="cm"/>
      <inkml:brushProperty name="height" value="0.2" units="cm"/>
      <inkml:brushProperty name="color" value="#E71224"/>
    </inkml:brush>
  </inkml:definitions>
  <inkml:trace contextRef="#ctx0" brushRef="#br0">434 2 7138,'-2'-1'57,"-1"1"0,1 0 0,-1-1 1,1 1-1,-1 0 0,1 0 1,-1 1-1,1-1 0,-1 0 1,1 1-1,-1-1 0,1 1 1,-1 0-1,1 0 0,0 0 1,0 0-1,-1 0 0,1 1 0,0-1 1,0 1-1,0-1 0,0 1 1,1 0-1,-2 1-57,-6 5 49,1 1-1,0 0 1,1 0-1,-5 8-48,-155 271-2010,15-22-362,148-260 2333,3-5 35,0 0-1,0 0 1,0 0 0,1 0-1,-1 0 1,1 0 0,-1 0-1,1 0 1,-1 0-1,1 0 1,-1 0 0,1 0-1,0 0 1,0 1 4,0-1 3,0 0 0,0-1 0,0 1 0,0 0 0,0-1-1,1 1 1,-1 0 0,0-1 0,0 1 0,1 0 0,-1-1 0,1 1 0,-1-1 0,0 1 0,1-1 0,-1 1 0,1-1 0,-1 1 0,1-1 0,-1 1-1,1-1 1,0 0 0,-1 1 0,1-1 0,0 0 0,-1 1 0,1-1 0,0 0 0,-1 0 0,1 0 0,0 0 0,-1 0 0,1 1 0,0-1 0,-1-1-1,1 1 1,0 0-3,31-3 78,-24 1-48,79-6 522,47 2-552,-47 4 774,45-9-774,-104 7-154,0-2 1,0 0 0,-1-2 0,0-1 0,0-1 0,-1-1-1,16-11 154,-4-1-261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23.988"/>
    </inkml:context>
    <inkml:brush xml:id="br0">
      <inkml:brushProperty name="width" value="0.2" units="cm"/>
      <inkml:brushProperty name="height" value="0.2" units="cm"/>
      <inkml:brushProperty name="color" value="#E71224"/>
    </inkml:brush>
  </inkml:definitions>
  <inkml:trace contextRef="#ctx0" brushRef="#br0">515 8 6097,'-1'-1'269,"1"1"-224,0 0 0,0-1 0,0 1 0,0 0 0,0 0 0,0-1 0,0 1 0,-1 0 0,1-1 0,0 1 0,0 0 0,0-1 0,-1 1 0,1 0 0,0 0 0,0 0 0,-1-1 0,1 1 0,0 0 0,0 0 0,-1 0 0,1-1 0,0 1 0,-1 0 0,1 0 0,0 0 0,-1 0 1,1 0-1,0 0 0,-1 0 0,1 0 0,0 0 0,-1 0 0,1 0 0,0 0 0,-1 0 0,1 0 0,0 0 0,-1 0 0,1 0 0,0 0 0,-1 1 0,1-1 0,0 0 0,0 0 0,-1 0 0,1 0 0,0 1-45,-5 4 82,0-1 0,0 2 0,1-1 0,0 0 0,0 1 0,1 0 0,-1 0 0,1 0 0,0 1-82,-25 67 112,22-58-86,-60 176-53,-138 359-182,169-470 186,2-6-435,3 2-1,-20 79 459,47-145-52,1 1 0,0-1 0,1 1 0,0-1 0,0 1 0,2 0 0,0 9 52,9 12-229</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24.445"/>
    </inkml:context>
    <inkml:brush xml:id="br0">
      <inkml:brushProperty name="width" value="0.2" units="cm"/>
      <inkml:brushProperty name="height" value="0.2" units="cm"/>
      <inkml:brushProperty name="color" value="#E71224"/>
    </inkml:brush>
  </inkml:definitions>
  <inkml:trace contextRef="#ctx0" brushRef="#br0">43 53 6193,'0'-1'61,"-4"-7"243,3 8-314,1 0 0,0 0 0,0 0 0,0-1 1,0 1-1,0 0 0,0 0 0,0 0 0,0 0 0,0 0 0,0-1 1,0 1-1,0 0 0,0 0 0,0 0 0,0 0 0,0-1 0,0 1 1,0 0-1,0 0 0,0 0 0,0 0 0,0 0 0,0-1 0,0 1 1,0 0-1,0 0 0,0 0 0,0 0 0,0 0 0,0-1 0,1 1 1,-1 0-1,0 0 0,0 0 0,0 0 0,0 0 0,0 0 0,0 0 1,0 0-1,1-1 0,-1 1 0,0 0 0,0 0 0,0 0 0,0 0 1,0 0-1,1 0 0,-1 0 0,0 0 0,0 0 0,0 0 10,1 0-246,-1 0 22,0 0 37,0 0 65,-1 0 209,0 0-104,0 0 0,0 0 0,0 0 0,0 0 0,0 0 0,0 0-1,1 0 1,-1 0 0,0 0 0,0-1 0,0 1 0,0 0 0,1-1 0,-1 1 0,0-1 0,0 1-1,0-1 18,-21-17-37,22 17 32,-1 1-1,1-1 1,0 1 0,0-1-1,-1 1 1,1-1 0,0 1-1,0-1 1,0 1 0,-1-1-1,1 1 1,0-1 0,0 0-1,0 1 1,0-1 0,0 1-1,0-1 1,0 1 0,0-1-1,0 1 1,1-1 0,-1 0-1,0 1 1,0-1 0,0 1-1,1-1 1,-1 1 5</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24.885"/>
    </inkml:context>
    <inkml:brush xml:id="br0">
      <inkml:brushProperty name="width" value="0.2" units="cm"/>
      <inkml:brushProperty name="height" value="0.2" units="cm"/>
      <inkml:brushProperty name="color" value="#E71224"/>
    </inkml:brush>
  </inkml:definitions>
  <inkml:trace contextRef="#ctx0" brushRef="#br0">226 1 7314,'-8'15'568,"3"15"-448,-1 17-48,-1 5 152,-3 10-88,-1 13-136,-2 10-104,-4 7-240,-4 3-128,-3 9-281,-2-3-215,-1-2 648,-1-3-168,6-2-88</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25.545"/>
    </inkml:context>
    <inkml:brush xml:id="br0">
      <inkml:brushProperty name="width" value="0.2" units="cm"/>
      <inkml:brushProperty name="height" value="0.2" units="cm"/>
      <inkml:brushProperty name="color" value="#E71224"/>
    </inkml:brush>
  </inkml:definitions>
  <inkml:trace contextRef="#ctx0" brushRef="#br0">312 1 8098,'-6'7'75,"0"0"0,0 1 0,0 0-1,1 0 1,0 0 0,0 1 0,1 0 0,-1 5-75,-11 19-54,-23 43-314,-4 9-1317,-3-1-1,-4-3 0,-17 17 1686,65-95-363,3-5 363,0 1-1,0-1 0,1 0 1,-1 1-1,0-1 0,1 1 1,0-1-1,-1 1 0,1 0 1,0-1-1,-1 1 0,3-1 1,6-4 50,13-13-35,2 1 0,0 2 0,1 0 0,1 2 0,0 1 0,1 1 0,0 1 1,26-5-16,-36 11 30,0 1 0,1 1 0,-1 0 0,1 2 0,-1 0 0,1 1 0,0 1 1,-1 1-1,1 0 0,-1 1 0,0 1 0,0 1 0,0 1 0,15 7-30,-27-10 133,0 0-1,0 0 1,0 1-1,0 0 1,-1 0-1,1 0 1,-1 1-1,0 0 1,0 0-1,-1 0 1,1 0-1,-1 1 1,0 1-133,-1-2 89,-1 0 1,0 0 0,0 0-1,-1 0 1,1 0 0,-1 0-1,0 0 1,-1 1-1,1-1 1,-1 0 0,0 1-1,0-1 1,-1 0 0,0 0-1,1 1 1,-2-1-1,0 2-89,-2 6 47,-1 1-1,-1-1 1,0 0-1,-1-1 0,-1 1 1,0-1-1,0-1 1,-1 0-1,-1 0 0,0 0 1,-7 5-47,-14 11-125,-2-2 0,0-1 0,-17 8 125,20-15-445,0-1 0,0-1 1,-9 2 444,17-10-294</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20:32:25.920"/>
    </inkml:context>
    <inkml:brush xml:id="br0">
      <inkml:brushProperty name="width" value="0.2" units="cm"/>
      <inkml:brushProperty name="height" value="0.2" units="cm"/>
      <inkml:brushProperty name="color" value="#E71224"/>
    </inkml:brush>
  </inkml:definitions>
  <inkml:trace contextRef="#ctx0" brushRef="#br0">27 247 10418,'-17'-4'864,"8"0"-672,9 4-80,0-2 161,17-26-89,11 9-320,9-1-241,14-9-543,4-1-304,12-5 888,6-3-248,2 1-160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29.414"/>
    </inkml:context>
    <inkml:brush xml:id="br0">
      <inkml:brushProperty name="width" value="0.2" units="cm"/>
      <inkml:brushProperty name="height" value="0.2" units="cm"/>
      <inkml:brushProperty name="color" value="#E71224"/>
    </inkml:brush>
  </inkml:definitions>
  <inkml:trace contextRef="#ctx0" brushRef="#br0">275 89 1592 0 0,'0'-1'91'0'0,"0"-1"0"0"0,1 1-1 0 0,-1 0 1 0 0,0 0-1 0 0,1-1 1 0 0,-1 1-1 0 0,1 0 1 0 0,0 0 0 0 0,-1 0-1 0 0,1 0 1 0 0,0 0-1 0 0,-1 0 1 0 0,1 0 0 0 0,0 0-1 0 0,0 0 1 0 0,0 0-1 0 0,0 0 1 0 0,0 0 0 0 0,0 1-1 0 0,0-1 1 0 0,1 0-1 0 0,-1 1 1 0 0,0-1-1 0 0,0 1 1 0 0,0-1 0 0 0,1 1-1 0 0,-1 0 1 0 0,0-1-1 0 0,0 1 1 0 0,1 0 0 0 0,-1 0-1 0 0,0 0 1 0 0,1 0-1 0 0,-1 0 1 0 0,0 0 0 0 0,0 0-1 0 0,1 1 1 0 0,-1-1-1 0 0,0 0 1 0 0,0 1 0 0 0,1-1-1 0 0,-1 1 1 0 0,0 0-91 0 0,2 0 74 0 0,0 0 0 0 0,-1 0 1 0 0,1 0-1 0 0,0 1 0 0 0,-1-1 1 0 0,0 1-1 0 0,1-1 1 0 0,-1 1-1 0 0,0 0 0 0 0,0 0 1 0 0,0 0-1 0 0,0 1 0 0 0,0-1 1 0 0,0 0-1 0 0,-1 1 0 0 0,1-1 1 0 0,-1 1-1 0 0,0-1 0 0 0,0 1 1 0 0,1 1-75 0 0,0 7 14 0 0,-1 1 0 0 0,0 0 1 0 0,0 0-1 0 0,-1 0 0 0 0,-1 0 0 0 0,0 0 1 0 0,-1 4-15 0 0,-6 26 14 0 0,-6 15-14 0 0,11-42 1 0 0,-11 30 2 0 0,-3-1 0 0 0,-1 0 0 0 0,-1-1 0 0 0,-5 1-3 0 0,-32 76 52 0 0,11-11 290 0 0,-29 109-342 0 0,24-60 43 0 0,35-115 402 0 0,11-75-211 0 0,17-31 18 0 0,21-57-252 0 0,-8 32 20 0 0,7-24 0 0 0,4 2 0 0 0,26-46-20 0 0,130-273 201 0 0,-151 350 358 0 0,-42 79-479 0 0,0 0 3 0 0,0 0 7 0 0,0 0-8 0 0,0 0-8 0 0,0 0 1 0 0,0 0-19 0 0,0 0-21 0 0,0 0-10 0 0,0 0-1 0 0,-1 0-22 0 0,0 0 1 0 0,0 1-1 0 0,1-1 0 0 0,-1 0 0 0 0,0 1 1 0 0,0-1-1 0 0,1 0 0 0 0,-1 1 0 0 0,0-1 1 0 0,1 1-1 0 0,-1 0 0 0 0,0-1 1 0 0,1 1-1 0 0,-1-1 0 0 0,1 1 0 0 0,-1 0 1 0 0,1-1-1 0 0,0 1 0 0 0,-1 0 0 0 0,1 0 1 0 0,-1 0-1 0 0,1-1 0 0 0,0 1 0 0 0,0 0 1 0 0,0 0-1 0 0,-1 0 0 0 0,1 0-2 0 0,-5 31 59 0 0,3-17-27 0 0,-2-1-6 0 0,1 0-1 0 0,1 0 1 0 0,0 1 0 0 0,1-1-1 0 0,0 13-25 0 0,-7 94 40 0 0,6-77-40 0 0,1-27 0 0 0,1 0 0 0 0,0 0 0 0 0,3 17 0 0 0,2 11 1 0 0,8 39 1 0 0,-11-77-3 0 0,0 1 1 0 0,1 0 0 0 0,0-1-1 0 0,0 1 1 0 0,0-1 0 0 0,1 0-1 0 0,0 0 1 0 0,5 6 0 0 0,-7-10-2 0 0,0 0 0 0 0,1-1 0 0 0,-1 0-1 0 0,1 0 1 0 0,-1 1 0 0 0,1-1 0 0 0,0-1-1 0 0,0 1 1 0 0,0 0 0 0 0,0-1 0 0 0,0 1 0 0 0,0-1-1 0 0,0 0 1 0 0,1 0 0 0 0,-1 0 0 0 0,0-1-1 0 0,1 1 1 0 0,-1-1 0 0 0,0 0 0 0 0,1 0 0 0 0,-1 0-1 0 0,0 0 1 0 0,1 0 0 0 0,-1-1 0 0 0,0 0-1 0 0,1 0 3 0 0,7-2 2 0 0,-1 0-1 0 0,0-1 1 0 0,-1 0-1 0 0,1-1 0 0 0,-1 0 1 0 0,1 0-1 0 0,4-5-1 0 0,4-2-5 0 0,-2 0 1 0 0,0-1-1 0 0,0-1 0 0 0,-1-1 0 0 0,1-2 5 0 0,-6 5-1 0 0,0-1 1 0 0,-1-1-1 0 0,-1 1 0 0 0,0-1 0 0 0,-1-1 0 0 0,-1 1 1 0 0,0-1-1 0 0,-1 0 0 0 0,0 0 0 0 0,-1-1 0 0 0,-1 0 1 0 0,-1 1-1 0 0,0-1 0 0 0,-1 0 0 0 0,-1-13 1 0 0,0-122 150 0 0,0 150-129 0 0,0 1-5 0 0,0 0-9 0 0,0 0-14 0 0,0 0-6 0 0,0 0 2 0 0,0 0-4 0 0,1 5-7 0 0,3 21 34 0 0,-1 0 1 0 0,-2 1-1 0 0,0-1 1 0 0,-3 11-13 0 0,2 45 27 0 0,1-68-13 0 0,0 0 1 0 0,1 0-1 0 0,1 0 1 0 0,0-1 0 0 0,1 1-1 0 0,0-1 1 0 0,1 1-1 0 0,0-1 1 0 0,2 0-1 0 0,0 1-14 0 0,-3-7-148 0 0,1 0 0 0 0,0-1-1 0 0,0 1 1 0 0,0-1 0 0 0,1 0 0 0 0,0 0-1 0 0,0-1 1 0 0,0 0 0 0 0,1 0 0 0 0,0 0-1 0 0,0-1 1 0 0,0 0 0 0 0,0 0 0 0 0,1-1-1 0 0,-1 0 1 0 0,1 0 0 0 0,0-1 0 0 0,1 0 148 0 0,46 9-1981 0 0,-35-9 1429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39.877"/>
    </inkml:context>
    <inkml:brush xml:id="br0">
      <inkml:brushProperty name="width" value="0.2" units="cm"/>
      <inkml:brushProperty name="height" value="0.2" units="cm"/>
    </inkml:brush>
  </inkml:definitions>
  <inkml:trace contextRef="#ctx0" brushRef="#br0">93 42 11763 0 0,'-17'-12'328'0'0,"2"3"-48"0"0,2 3 0 0 0,0 1-8 0 0,3-1-120 0 0,1 4-24 0 0,3 0-24 0 0,6 2-88 0 0,0 0-24 0 0,0 0-24 0 0,-9 17-120 0 0,9-7-280 0 0,0-1-152 0 0,0 4-41 0 0,4-2-367 0 0,1 1 24 0 0,1 1-280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30.145"/>
    </inkml:context>
    <inkml:brush xml:id="br0">
      <inkml:brushProperty name="width" value="0.2" units="cm"/>
      <inkml:brushProperty name="height" value="0.2" units="cm"/>
      <inkml:brushProperty name="color" value="#E71224"/>
    </inkml:brush>
  </inkml:definitions>
  <inkml:trace contextRef="#ctx0" brushRef="#br0">243 178 2977 0 0,'-32'42'906'0'0,"-26"31"-104"0"0,39-47-743 0 0,15-22-56 0 0,0 1 0 0 0,0 0 0 0 0,1 0 0 0 0,0 0 0 0 0,0 0 0 0 0,-2 4-3 0 0,-5 18 8 0 0,4-15 4 0 0,0 1-1 0 0,2 1 0 0 0,0-1 1 0 0,0 1-1 0 0,1 0 0 0 0,1 3-11 0 0,0-1 60 0 0,0 0-1 0 0,2 0 1 0 0,0 0-1 0 0,1 0 1 0 0,1 0-1 0 0,0 0 0 0 0,4 13-59 0 0,-3-19 18 0 0,0 1 0 0 0,1-1 0 0 0,0 0-1 0 0,0 0 1 0 0,1-1 0 0 0,1 0 0 0 0,-1 1-1 0 0,2-2 1 0 0,-1 1 0 0 0,1-1 0 0 0,7 7-18 0 0,-10-12 5 0 0,0 1 1 0 0,1 0 0 0 0,0-1 0 0 0,0 0 0 0 0,0 0 0 0 0,0-1 0 0 0,0 0 0 0 0,1 1 0 0 0,-1-2 0 0 0,1 1 0 0 0,-1-1 0 0 0,1 1 0 0 0,0-2 0 0 0,-1 1 0 0 0,1-1 0 0 0,0 1 0 0 0,0-1 0 0 0,-1-1 0 0 0,1 1 0 0 0,0-1 0 0 0,0 0 0 0 0,-1-1 0 0 0,2 0-6 0 0,6-2 4 0 0,0-2 0 0 0,0 1 1 0 0,0-2-1 0 0,-1 0 1 0 0,0 0-1 0 0,0-1 1 0 0,-1 0-1 0 0,0-1 0 0 0,0-1 1 0 0,-1 0-1 0 0,0 0 1 0 0,6-9-5 0 0,16-23-39 0 0,-2-1 0 0 0,20-39 39 0 0,-32 52-10 0 0,-5 6 42 0 0,0-1 0 0 0,-1 0-1 0 0,-1-1 1 0 0,-2 0 0 0 0,2-8-32 0 0,-7 17 131 0 0,0 0-1 0 0,-1 0 0 0 0,-1 1 1 0 0,-1-1-1 0 0,0-1 0 0 0,-1 1 0 0 0,-1 0 1 0 0,0 0-1 0 0,-2-4-130 0 0,2 15 48 0 0,0 0 0 0 0,0-1 1 0 0,-1 1-1 0 0,0 1 0 0 0,0-1 0 0 0,0 0 0 0 0,-1 0 0 0 0,0 1 1 0 0,0-1-1 0 0,-1 1 0 0 0,1 0 0 0 0,-1 0 0 0 0,0 0 0 0 0,0 1 0 0 0,-1-1 1 0 0,1 1-1 0 0,-1 0 0 0 0,0 1 0 0 0,0-1 0 0 0,0 1 0 0 0,-1 0 1 0 0,1 0-1 0 0,-1 0 0 0 0,0 1 0 0 0,0 0 0 0 0,0 0 0 0 0,0 0 0 0 0,-3 0-48 0 0,-7 1 11 0 0,0-1 0 0 0,0 2 0 0 0,0 0 0 0 0,0 2-1 0 0,-1-1 1 0 0,1 2 0 0 0,1 0 0 0 0,-1 1 0 0 0,0 0 0 0 0,-7 4-11 0 0,-12 6-33 0 0,1 1 1 0 0,1 1-1 0 0,1 2 1 0 0,-2 3 32 0 0,9-3-436 0 0,1 1 1 0 0,0 1-1 0 0,2 1 0 0 0,-12 13 436 0 0,6-5-1079 0 0,15-16 699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30.659"/>
    </inkml:context>
    <inkml:brush xml:id="br0">
      <inkml:brushProperty name="width" value="0.2" units="cm"/>
      <inkml:brushProperty name="height" value="0.2" units="cm"/>
      <inkml:brushProperty name="color" value="#E71224"/>
    </inkml:brush>
  </inkml:definitions>
  <inkml:trace contextRef="#ctx0" brushRef="#br0">323 70 2064 0 0,'-6'-25'903'0'0,"-1"-18"2467"0"0,7 43-3367 0 0,-1 0 0 0 0,1 0 0 0 0,0 0 0 0 0,0-1-1 0 0,0 1 1 0 0,-1 0 0 0 0,1 0 0 0 0,0 0-1 0 0,0 0 1 0 0,-1 0 0 0 0,1 0 0 0 0,0 0 0 0 0,0-1-1 0 0,-1 1 1 0 0,1 0 0 0 0,0 0 0 0 0,-1 0 0 0 0,1 0-1 0 0,0 0 1 0 0,0 0 0 0 0,-1 0 0 0 0,1 0-1 0 0,0 1 1 0 0,-1-1 0 0 0,1 0 0 0 0,0 0 0 0 0,0 0-1 0 0,-1 0 1 0 0,1 0 0 0 0,0 0 0 0 0,0 0 0 0 0,-1 1-1 0 0,1-1 1 0 0,0 0 0 0 0,0 0 0 0 0,0 0-1 0 0,-1 1 1 0 0,1-1 0 0 0,0 0 0 0 0,0 0 0 0 0,0 0-1 0 0,0 1 1 0 0,0-1 0 0 0,-1 0 0 0 0,1 0 0 0 0,0 1-1 0 0,0-1 1 0 0,0 0 0 0 0,0 1 0 0 0,0-1-1 0 0,0 0 1 0 0,0 0 0 0 0,0 1 0 0 0,0-1 0 0 0,0 0-1 0 0,0 1-2 0 0,-5 44-44 0 0,-2 1 0 0 0,-3-1 0 0 0,-1 0 0 0 0,-17 41 44 0 0,-1-9-590 0 0,-4-3-1 0 0,-17 27 591 0 0,-49 71-1607 0 0,72-133 1327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31.327"/>
    </inkml:context>
    <inkml:brush xml:id="br0">
      <inkml:brushProperty name="width" value="0.2" units="cm"/>
      <inkml:brushProperty name="height" value="0.2" units="cm"/>
      <inkml:brushProperty name="color" value="#E71224"/>
    </inkml:brush>
  </inkml:definitions>
  <inkml:trace contextRef="#ctx0" brushRef="#br0">0 75 6473 0 0,'22'-2'202'0'0,"-1"0"0"0"0,1 1 0 0 0,-1 1 0 0 0,14 2-202 0 0,36 0-231 0 0,130-17-4868 0 0,15-11 5099 0 0,-132 15 123 0 0,2-5-742 0 0,-56 10 308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31.685"/>
    </inkml:context>
    <inkml:brush xml:id="br0">
      <inkml:brushProperty name="width" value="0.2" units="cm"/>
      <inkml:brushProperty name="height" value="0.2" units="cm"/>
      <inkml:brushProperty name="color" value="#E71224"/>
    </inkml:brush>
  </inkml:definitions>
  <inkml:trace contextRef="#ctx0" brushRef="#br0">9 173 7034 0 0,'0'0'65'0'0,"-1"-1"1"0"0,1 1 0 0 0,-1 0 0 0 0,1-1 0 0 0,-1 1 0 0 0,1 0 0 0 0,-1-1 0 0 0,1 1 0 0 0,0 0 0 0 0,-1-1 0 0 0,1 1 0 0 0,-1-1 0 0 0,1 1 0 0 0,0-1 0 0 0,-1 1 0 0 0,1-1 0 0 0,0 1 0 0 0,0-1 0 0 0,0 1 0 0 0,-1-1 0 0 0,1 1 0 0 0,0-1 0 0 0,0 0 0 0 0,0 1 0 0 0,0-1 0 0 0,0 1 0 0 0,0-1 0 0 0,0 0 0 0 0,0 1-66 0 0,1-1 50 0 0,-1 0-1 0 0,1 1 0 0 0,-1-1 1 0 0,1 0-1 0 0,0 1 1 0 0,-1-1-1 0 0,1 1 0 0 0,0-1 1 0 0,0 1-1 0 0,-1-1 0 0 0,1 1 1 0 0,0-1-1 0 0,0 1 1 0 0,0 0-1 0 0,0 0 0 0 0,0-1 1 0 0,0 1-50 0 0,46-7 310 0 0,-39 7-167 0 0,80-9-58 0 0,0 1-1327 0 0,0-3 1 0 0,59-18 1241 0 0,120-47-4207 0 0,-233 66 3461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32.247"/>
    </inkml:context>
    <inkml:brush xml:id="br0">
      <inkml:brushProperty name="width" value="0.2" units="cm"/>
      <inkml:brushProperty name="height" value="0.2" units="cm"/>
      <inkml:brushProperty name="color" value="#E71224"/>
    </inkml:brush>
  </inkml:definitions>
  <inkml:trace contextRef="#ctx0" brushRef="#br0">149 48 3961 0 0,'10'-34'1829'0'0,"-8"22"-1127"0"0,-1 11-298 0 0,-1 1-142 0 0,0 0-239 0 0,1 0 0 0 0,0 0 0 0 0,0 0 1 0 0,-1 0-1 0 0,1 1 0 0 0,0-1 1 0 0,-1 0-1 0 0,1 0 0 0 0,0 1 0 0 0,-1-1 1 0 0,1 0-1 0 0,-1 1 0 0 0,1-1 1 0 0,0 1-1 0 0,-1-1 0 0 0,1 1 0 0 0,-1-1 1 0 0,1 1-1 0 0,-1-1 0 0 0,0 1 1 0 0,1 0-1 0 0,-1-1 0 0 0,0 1 1 0 0,1 0-24 0 0,6 23 204 0 0,-4 28-92 0 0,-3-49-83 0 0,-3 38 5 0 0,-1 0 1 0 0,-2-1 0 0 0,-2 1-1 0 0,-2-1 1 0 0,-3 5-35 0 0,-13 54-151 0 0,10-39-1158 0 0,-19 45 1309 0 0,15-49-1146 0 0,-6-1 490 0 0,21-47 621 0 0,-9 22-350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32.872"/>
    </inkml:context>
    <inkml:brush xml:id="br0">
      <inkml:brushProperty name="width" value="0.2" units="cm"/>
      <inkml:brushProperty name="height" value="0.2" units="cm"/>
      <inkml:brushProperty name="color" value="#E71224"/>
    </inkml:brush>
  </inkml:definitions>
  <inkml:trace contextRef="#ctx0" brushRef="#br0">352 13 2601 0 0,'0'0'52'0'0,"-1"-1"0"0"0,1 0 0 0 0,0 1 0 0 0,0-1 0 0 0,0 0 0 0 0,-1 1 0 0 0,1-1 1 0 0,0 1-1 0 0,0-1 0 0 0,-1 1 0 0 0,1-1 0 0 0,-1 1 0 0 0,1-1 0 0 0,0 1 0 0 0,-1-1 1 0 0,1 1-1 0 0,-1-1 0 0 0,1 1 0 0 0,-1 0 0 0 0,1-1 0 0 0,-1 1 0 0 0,0 0 1 0 0,1-1-1 0 0,-1 1 0 0 0,1 0 0 0 0,-1 0 0 0 0,0 0 0 0 0,1-1-52 0 0,-2 2 33 0 0,1-1-1 0 0,0 0 0 0 0,0 1 1 0 0,0-1-1 0 0,0 1 0 0 0,0-1 1 0 0,-1 1-1 0 0,1-1 0 0 0,0 1 1 0 0,0 0-1 0 0,1-1 1 0 0,-1 1-1 0 0,0 0 0 0 0,0 0 1 0 0,0 0-1 0 0,0 0 0 0 0,0 0-32 0 0,-12 16 27 0 0,0 2 0 0 0,1-1-1 0 0,0 1 1 0 0,1 2-27 0 0,-9 16-120 0 0,-67 122-409 0 0,-16 23 865 0 0,102-181-325 0 0,0 1 0 0 0,0 0 0 0 0,0-1 0 0 0,0 1 0 0 0,0 0 0 0 0,1 0 1 0 0,-1 0-1 0 0,1 0 0 0 0,0 0 0 0 0,-1 0 0 0 0,1 0 0 0 0,0-1 0 0 0,0 2-11 0 0,0-3 2 0 0,0 0 0 0 0,0 1 0 0 0,0-1 0 0 0,0 0 0 0 0,0 0 0 0 0,0 1 0 0 0,1-1 0 0 0,-1 0 0 0 0,0 0 0 0 0,0 1 0 0 0,0-1 0 0 0,0 0 0 0 0,1 0 0 0 0,-1 1 0 0 0,0-1 0 0 0,0 0 0 0 0,0 0 0 0 0,1 0 0 0 0,-1 1 0 0 0,0-1 0 0 0,0 0 0 0 0,1 0 0 0 0,-1 0 0 0 0,0 0 0 0 0,0 0 0 0 0,1 0 0 0 0,-1 0 0 0 0,0 1 0 0 0,1-1-2 0 0,14-4 24 0 0,57-30 3 0 0,-32 13-45 0 0,2 2 0 0 0,0 2 0 0 0,1 2 0 0 0,1 2 18 0 0,-36 11 1 0 0,1 0-1 0 0,-1 1 1 0 0,1 1 0 0 0,-1-1 0 0 0,1 1-1 0 0,0 0 1 0 0,-1 1 0 0 0,1 0 0 0 0,0 1-1 0 0,-6-2 3 0 0,-1 1 0 0 0,1-1 1 0 0,-1 1-1 0 0,1 0 1 0 0,-1 0-1 0 0,1 0 1 0 0,-1 0-1 0 0,0 1 0 0 0,1-1 1 0 0,-1 1-1 0 0,0-1 1 0 0,0 1-1 0 0,0 0 1 0 0,0-1-1 0 0,0 1 0 0 0,0 0 1 0 0,-1 1-1 0 0,1-1 1 0 0,-1 0-1 0 0,1 0 0 0 0,-1 1 1 0 0,0-1-1 0 0,0 0 1 0 0,0 1-1 0 0,0-1 1 0 0,0 1-1 0 0,-1 0 0 0 0,1-1 1 0 0,-1 1-1 0 0,1 0-3 0 0,-2 2 22 0 0,1 0 0 0 0,-1-1 0 0 0,0 1-1 0 0,-1 0 1 0 0,1 0 0 0 0,-1 0 0 0 0,0-1-1 0 0,0 1-21 0 0,-6 19 140 0 0,5-13 16 0 0,-1-1 0 0 0,0 0 0 0 0,0 1 0 0 0,-1-1 0 0 0,0-1 0 0 0,-1 1 0 0 0,0-1 0 0 0,-1 0-1 0 0,0 0 1 0 0,-7 7-156 0 0,-14 11 783 0 0,0-2 0 0 0,-19 13-783 0 0,-7 6 456 0 0,37-30-442 0 0,-19 17 327 0 0,-20 13-341 0 0,45-36-291 0 0,-1 0 0 0 0,1-2 0 0 0,-1 1 0 0 0,-1-1 1 0 0,1-1-1 0 0,-1 0 0 0 0,-8 1 291 0 0,6-4-731 0 0,2-1-125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33.326"/>
    </inkml:context>
    <inkml:brush xml:id="br0">
      <inkml:brushProperty name="width" value="0.2" units="cm"/>
      <inkml:brushProperty name="height" value="0.2" units="cm"/>
      <inkml:brushProperty name="color" value="#E71224"/>
    </inkml:brush>
  </inkml:definitions>
  <inkml:trace contextRef="#ctx0" brushRef="#br0">27 310 3761 0 0,'-3'-1'131'0'0,"1"-1"-1"0"0,0 0 1 0 0,0 0 0 0 0,0 0 0 0 0,1 0-1 0 0,-1 0 1 0 0,0 0 0 0 0,1 0 0 0 0,-1-1-1 0 0,1 1 1 0 0,0 0 0 0 0,0-1 0 0 0,0 1-1 0 0,0-1 1 0 0,0 0 0 0 0,1 1 0 0 0,-1-1-1 0 0,1 0 1 0 0,-1 1 0 0 0,1-1 0 0 0,0 0-1 0 0,0 1 1 0 0,0-1 0 0 0,1 0 0 0 0,-1 1-1 0 0,1-1 1 0 0,-1 0 0 0 0,1 1 0 0 0,0-1-1 0 0,0 1 1 0 0,0-1 0 0 0,0 1 0 0 0,0-1-1 0 0,1 1 1 0 0,-1 0 0 0 0,1 0 0 0 0,0-1-1 0 0,-1 1-130 0 0,6-6 55 0 0,1-1 0 0 0,-1 1 0 0 0,1 0 0 0 0,1 1 0 0 0,0 0 0 0 0,-1 0 0 0 0,2 1 0 0 0,6-4-55 0 0,4 0 4 0 0,1 2-1 0 0,-1 0 1 0 0,2 1 0 0 0,17-3-4 0 0,22-7-34 0 0,175-50-2732 0 0,-203 57 2570 0 0,-1 1-271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36.131"/>
    </inkml:context>
    <inkml:brush xml:id="br0">
      <inkml:brushProperty name="width" value="0.2" units="cm"/>
      <inkml:brushProperty name="height" value="0.2" units="cm"/>
      <inkml:brushProperty name="color" value="#E71224"/>
    </inkml:brush>
  </inkml:definitions>
  <inkml:trace contextRef="#ctx0" brushRef="#br0">1117 8 3881 0 0,'34'-8'1327'0'0,"-32"8"-1233"0"0,-2 0-35 0 0,0 0-2 0 0,0 0 4 0 0,0 10 17 0 0,1-8-88 0 0,-1-1 0 0 0,0 1-1 0 0,1-1 1 0 0,-1 1 0 0 0,0 0-1 0 0,0-1 1 0 0,0 1 0 0 0,0-1 0 0 0,0 1-1 0 0,0 0 1 0 0,-1-1 0 0 0,1 1 0 0 0,-1-1-1 0 0,1 1 1 0 0,-1-1 0 0 0,1 1-1 0 0,-1-1 1 0 0,0 1 0 0 0,0-1 0 0 0,0 1-1 0 0,1-1 1 0 0,-1 0 0 0 0,-1 0-1 0 0,1 1 1 0 0,0-1 0 0 0,0 0 0 0 0,0 0-1 0 0,-1 0 1 0 0,1 0 0 0 0,0 0-1 0 0,-1-1 11 0 0,-37 20-174 0 0,-2-3 0 0 0,1-1 0 0 0,-26 5 174 0 0,1-3 614 0 0,4 0-106 0 0,-1-3 0 0 0,0-2 0 0 0,-26-1-508 0 0,67-10 23 0 0,0-1 0 0 0,-1-1 0 0 0,1-1 0 0 0,0-1 0 0 0,1-1 0 0 0,-1-1 0 0 0,0 0 0 0 0,1-2 0 0 0,0 0 0 0 0,0-2 0 0 0,1 0 0 0 0,-7-4-23 0 0,3-1-2 0 0,-1 2 0 0 0,-2 0 2 0 0,17 8 2 0 0,0 0 0 0 0,-1 1-1 0 0,1-1 1 0 0,-1 2 0 0 0,0 0 0 0 0,0 0 0 0 0,-2 1-2 0 0,3 0 74 0 0,1 0 1 0 0,-1 1 0 0 0,1 0-1 0 0,0 0 1 0 0,-1 1-1 0 0,1 0 1 0 0,0 1 0 0 0,0 0-1 0 0,0 0 1 0 0,0 1 0 0 0,1 0-1 0 0,0 0 1 0 0,-1 1-75 0 0,2-1 51 0 0,1 0 1 0 0,0 1 0 0 0,0-1-1 0 0,1 1 1 0 0,-1 0-1 0 0,1 1 1 0 0,0-1 0 0 0,1 0-1 0 0,-1 1 1 0 0,1 0-1 0 0,0 0 1 0 0,1 0 0 0 0,-1 0-1 0 0,1 1 1 0 0,0-1-1 0 0,1 0 1 0 0,-1 3-52 0 0,-2 19-3 0 0,1 0 1 0 0,1 0-1 0 0,2 1 0 0 0,1-1 1 0 0,1 1-1 0 0,1-1 0 0 0,1 0 1 0 0,2 0-1 0 0,1-1 0 0 0,1 0 1 0 0,1 0-1 0 0,2 0 0 0 0,0-1 1 0 0,2-1-1 0 0,15 23 3 0 0,-23-39 0 0 0,1-1 0 0 0,1 1 0 0 0,-1-1 0 0 0,1 0-1 0 0,1-1 1 0 0,-1 0 0 0 0,1 0 0 0 0,1-1 0 0 0,-1 0 0 0 0,1 0 0 0 0,0-1 0 0 0,0 0 0 0 0,1-1 0 0 0,-1 0 0 0 0,1 0 0 0 0,1-1 0 0 0,8 4-26 0 0,1 1-121 0 0,1-2 0 0 0,22 5 147 0 0,-36-10-14 0 0,1 0 0 0 0,-1 0 0 0 0,1-1-1 0 0,-1 0 1 0 0,1 0 0 0 0,0-1 0 0 0,-1 0 0 0 0,1 0-1 0 0,-1-1 1 0 0,5-1 14 0 0,-2-1 2 0 0,0 1-1 0 0,0-2 1 0 0,0 1 0 0 0,-1-1-1 0 0,0-1 1 0 0,0 1 0 0 0,0-2-1 0 0,0 1 1 0 0,-1-1 0 0 0,0 0-1 0 0,-1-1 1 0 0,0 0-1 0 0,0 0 1 0 0,0-1 0 0 0,-1 1-1 0 0,-1-2 1 0 0,1 1 0 0 0,-1 0-1 0 0,-1-1 1 0 0,0 0 0 0 0,0 0-1 0 0,0-3-1 0 0,0 0 5 0 0,-1 0 0 0 0,-1 0 0 0 0,1 0 0 0 0,-2 0 0 0 0,0 0 0 0 0,-1-1 0 0 0,0 1 0 0 0,-1 0 1 0 0,0 0-1 0 0,-1 0 0 0 0,-2-7-5 0 0,2 11 10 0 0,-1 0 0 0 0,-1 0 0 0 0,1 0 0 0 0,-1 0 0 0 0,-1 1 0 0 0,0-1 0 0 0,0 1 1 0 0,-1 0-1 0 0,1 1 0 0 0,-2 0 0 0 0,1-1 0 0 0,-1 2 0 0 0,0-1 0 0 0,-1 1 0 0 0,1 0 1 0 0,-2 0-11 0 0,5 3 3 0 0,-2 0 6 0 0,0-1 0 0 0,0 1 0 0 0,1-1 0 0 0,-1-1 1 0 0,1 1-1 0 0,0-1 0 0 0,0 0 0 0 0,1 0 0 0 0,-1-1 0 0 0,1 1 1 0 0,1-1-1 0 0,-3-3-9 0 0,6 8 0 0 0,-1-1 1 0 0,1 1-1 0 0,0 0 0 0 0,-1-1 1 0 0,1 1-1 0 0,0 0 0 0 0,0-1 1 0 0,0 1-1 0 0,0 0 1 0 0,0-1-1 0 0,0 1 0 0 0,0-1 1 0 0,1 1-1 0 0,-1 0 0 0 0,0-1 1 0 0,1 1-1 0 0,-1 0 1 0 0,1 0-1 0 0,0-1 0 0 0,-1 1 1 0 0,1-1-1 0 0,2-1-5 0 0,-1 0 1 0 0,1-1 0 0 0,0 1 0 0 0,0 0 0 0 0,0 0-1 0 0,0 1 1 0 0,3-3 4 0 0,5-3-183 0 0,1 2-1 0 0,0-1 0 0 0,0 1 1 0 0,6-2 183 0 0,13-3-890 0 0,-18 8 303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36.708"/>
    </inkml:context>
    <inkml:brush xml:id="br0">
      <inkml:brushProperty name="width" value="0.2" units="cm"/>
      <inkml:brushProperty name="height" value="0.2" units="cm"/>
      <inkml:brushProperty name="color" value="#E71224"/>
    </inkml:brush>
  </inkml:definitions>
  <inkml:trace contextRef="#ctx0" brushRef="#br0">0 303 7362 0 0,'0'-5'157'0'0,"0"0"0"0"0,0 1 0 0 0,1-1 0 0 0,0 0 0 0 0,0 0 0 0 0,0 1 0 0 0,0-1 0 0 0,1 0 0 0 0,-1 1 0 0 0,3-4-157 0 0,-2 5 23 0 0,0 0 0 0 0,0 1 0 0 0,0-1 1 0 0,0 1-1 0 0,0 0 0 0 0,0 0 0 0 0,1 0 1 0 0,-1 0-1 0 0,1 0 0 0 0,-1 0 0 0 0,1 0 0 0 0,0 1 1 0 0,0 0-1 0 0,0-1 0 0 0,0 1 0 0 0,2 0-23 0 0,42-17-306 0 0,20-4-781 0 0,33-10-1577 0 0,-33 11 1299 0 0,-1-4-1 0 0,-1-2 1 0 0,45-27 1365 0 0,-85 43-268 0 0,-14 7 66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37.066"/>
    </inkml:context>
    <inkml:brush xml:id="br0">
      <inkml:brushProperty name="width" value="0.2" units="cm"/>
      <inkml:brushProperty name="height" value="0.2" units="cm"/>
      <inkml:brushProperty name="color" value="#E71224"/>
    </inkml:brush>
  </inkml:definitions>
  <inkml:trace contextRef="#ctx0" brushRef="#br0">19 319 6841 0 0,'-1'0'76'0'0,"0"0"0"0"0,0 0-1 0 0,0 0 1 0 0,0 0 0 0 0,0 0-1 0 0,1 0 1 0 0,-1-1 0 0 0,0 1-1 0 0,0 0 1 0 0,0-1-1 0 0,0 1 1 0 0,0 0 0 0 0,1-1-1 0 0,-1 1 1 0 0,0-1 0 0 0,0 1-1 0 0,1-1 1 0 0,-1 0 0 0 0,0 1-1 0 0,1-1 1 0 0,-1 0 0 0 0,0 0-76 0 0,1 0 16 0 0,1 1 0 0 0,-1-1 0 0 0,0 1 0 0 0,1-1 0 0 0,-1 0 0 0 0,0 1 0 0 0,1-1 0 0 0,-1 1 0 0 0,1-1 0 0 0,-1 1 0 0 0,1-1 0 0 0,-1 1 0 0 0,1-1 0 0 0,-1 1 0 0 0,1 0 0 0 0,-1-1 0 0 0,1 1 0 0 0,0 0 0 0 0,-1-1 0 0 0,1 1 0 0 0,-1 0 0 0 0,1 0-16 0 0,44-16-142 0 0,-44 16 159 0 0,97-25-1341 0 0,-44 13-404 0 0,-1-3 0 0 0,30-13 1728 0 0,53-30 146 0 0,-23 9 856 0 0,20-1-1002 0 0,-11 12-728 0 0,-95 29 700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0.255"/>
    </inkml:context>
    <inkml:brush xml:id="br0">
      <inkml:brushProperty name="width" value="0.2" units="cm"/>
      <inkml:brushProperty name="height" value="0.2" units="cm"/>
    </inkml:brush>
  </inkml:definitions>
  <inkml:trace contextRef="#ctx0" brushRef="#br0">0 1 11626 0 0,'0'0'48'0'0,"0"0"-30"0"0,0 0-2 0 0,1 2 0 0 0,5 13-29 0 0,-1-1 1 0 0,-1 1-1 0 0,0 0 1 0 0,-1 0-1 0 0,0 5 13 0 0,5 83-55 0 0,-6-73 18 0 0,12 329-726 0 0,-2-11-216 0 0,-8-291-291 0 0,6 22 1270 0 0,-6-59-819 0 0,0 0-1 0 0,1-1 1 0 0,1 0-1 0 0,1 0 1 0 0,7 14 819 0 0,-4-14-1219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38.265"/>
    </inkml:context>
    <inkml:brush xml:id="br0">
      <inkml:brushProperty name="width" value="0.2" units="cm"/>
      <inkml:brushProperty name="height" value="0.2" units="cm"/>
      <inkml:brushProperty name="color" value="#E71224"/>
    </inkml:brush>
  </inkml:definitions>
  <inkml:trace contextRef="#ctx0" brushRef="#br0">14 267 5313 0 0,'-1'0'43'0'0,"0"0"-1"0"0,0-1 1 0 0,1 1-1 0 0,-1 0 1 0 0,1 0-1 0 0,-1-1 0 0 0,0 1 1 0 0,1 0-1 0 0,-1-1 1 0 0,1 1-1 0 0,-1-1 1 0 0,0 1-1 0 0,1-1 1 0 0,0 1-1 0 0,-1-1 1 0 0,1 1-1 0 0,-1-1 1 0 0,1 1-1 0 0,-1-1 1 0 0,1 1-1 0 0,0-1 1 0 0,0 0-1 0 0,-1 1 1 0 0,1-1-1 0 0,0 0 0 0 0,0 1 1 0 0,0-1-1 0 0,-1 0 1 0 0,1 0-43 0 0,1 0 39 0 0,-1-1-1 0 0,0 0 1 0 0,0 1 0 0 0,1-1 0 0 0,-1 1 0 0 0,1-1-1 0 0,0 0 1 0 0,-1 1 0 0 0,1-1 0 0 0,0 1 0 0 0,0 0-1 0 0,0-1-38 0 0,4-5-43 0 0,0 1-1 0 0,0 1 0 0 0,0-1 1 0 0,1 1-1 0 0,0-1 44 0 0,62-46-2240 0 0,-6 5 53 0 0,10-15 2187 0 0,-68 59 82 0 0,1-1 1 0 0,0 1-1 0 0,-1 0 1 0 0,1 0-1 0 0,0 0 1 0 0,1 1-1 0 0,-1 0 1 0 0,0 0-1 0 0,1 0 1 0 0,-1 0-1 0 0,1 1 1 0 0,2 0-83 0 0,11-2 242 0 0,0 2 1 0 0,0 0 0 0 0,1 1-243 0 0,-10 0 49 0 0,-4 1-37 0 0,1-1 1 0 0,0 1 0 0 0,-1 0-1 0 0,1 1 1 0 0,-1-1 0 0 0,0 1-1 0 0,0 1 1 0 0,1-1 0 0 0,-1 1-1 0 0,-1 0 1 0 0,1 0 0 0 0,0 1-1 0 0,-1-1 1 0 0,0 1 0 0 0,0 1-1 0 0,0-1 1 0 0,0 1 0 0 0,-1 0-1 0 0,3 2-12 0 0,-4-3 3 0 0,0 0 1 0 0,-1 0-1 0 0,1 0 0 0 0,-1 0 0 0 0,0 0 1 0 0,0 1-1 0 0,0-1 0 0 0,-1 1 1 0 0,0-1-1 0 0,1 1 0 0 0,-2 0 0 0 0,1-1 1 0 0,0 1-1 0 0,-1 0 0 0 0,0 0 0 0 0,0 0 1 0 0,0-1-1 0 0,-1 1 0 0 0,0 0 0 0 0,0-1 1 0 0,0 1-1 0 0,0 0 0 0 0,-1-1 0 0 0,1 1 1 0 0,-1-1-1 0 0,-3 4-3 0 0,0 1 13 0 0,-1 0-1 0 0,0-1 1 0 0,-1 0-1 0 0,0-1 1 0 0,0 1 0 0 0,-1-1-1 0 0,-3 2-12 0 0,-60 41 49 0 0,31-24-34 0 0,-98 59 136 0 0,224-111-303 0 0,-60 17 135 0 0,0 2 0 0 0,0 1 1 0 0,0 1-1 0 0,1 1 0 0 0,0 1 0 0 0,0 2 17 0 0,13 0 84 0 0,0 2 0 0 0,0 2-1 0 0,30 6-83 0 0,-61-7 88 0 0,1 0 0 0 0,-1 1 0 0 0,0 0 0 0 0,0 0 0 0 0,0 1 0 0 0,0 0 0 0 0,-1 1-1 0 0,1 0 1 0 0,-1 0 0 0 0,6 6-88 0 0,-11-9 26 0 0,0 0-1 0 0,0 1 0 0 0,-1-1 0 0 0,1 1 1 0 0,-1 0-1 0 0,0 0 0 0 0,0 0 0 0 0,0 0 0 0 0,0 0 1 0 0,0 0-1 0 0,0 1 0 0 0,-1-1 0 0 0,0 1 1 0 0,0-1-1 0 0,0 1 0 0 0,0-1 0 0 0,0 1 1 0 0,-1 0-1 0 0,0-1 0 0 0,1 1 0 0 0,-1 0 1 0 0,-1-1-1 0 0,1 1 0 0 0,0 0 0 0 0,-1-1 1 0 0,0 1-1 0 0,0 0 0 0 0,0-1 0 0 0,-1 3-25 0 0,-5 8 228 0 0,0 0-1 0 0,0-1 0 0 0,-1 0 1 0 0,-1-1-1 0 0,0 0 0 0 0,-1 0 0 0 0,0-1 1 0 0,-1 0-1 0 0,0 0 0 0 0,-1-2 1 0 0,-3 3-228 0 0,-26 16 799 0 0,-1-2 0 0 0,-36 17-799 0 0,45-25 52 0 0,-32 15 14 0 0,-1-3 1 0 0,-38 10-67 0 0,9-10-446 0 0,83-27-32 0 0,-1-1 1 0 0,0 0 0 0 0,0 0 0 0 0,0-2 0 0 0,0 1 0 0 0,-8-2 477 0 0,-8-8-965 0 0,17 5 419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40.028"/>
    </inkml:context>
    <inkml:brush xml:id="br0">
      <inkml:brushProperty name="width" value="0.2" units="cm"/>
      <inkml:brushProperty name="height" value="0.2" units="cm"/>
      <inkml:brushProperty name="color" value="#E71224"/>
    </inkml:brush>
  </inkml:definitions>
  <inkml:trace contextRef="#ctx0" brushRef="#br0">12 238 3609 0 0,'-2'-3'217'0'0,"1"1"1"0"0,-1 0-1 0 0,1-1 1 0 0,0 1-1 0 0,0-1 1 0 0,0 1-1 0 0,0-1 0 0 0,1 0 1 0 0,-1 1-1 0 0,1-1 1 0 0,-1 0-1 0 0,1 0 1 0 0,0 1-1 0 0,0-4-217 0 0,0 6 79 0 0,0-1-1 0 0,1 0 0 0 0,-1 0 1 0 0,0 1-1 0 0,0-1 0 0 0,0 0 1 0 0,1 1-1 0 0,-1-1 0 0 0,0 0 1 0 0,1 0-1 0 0,-1 1 1 0 0,0-1-1 0 0,1 1 0 0 0,-1-1 1 0 0,1 0-1 0 0,-1 1 0 0 0,1-1 1 0 0,0 1-1 0 0,-1-1 0 0 0,1 1 1 0 0,0-1-79 0 0,0 1 9 0 0,0 0 0 0 0,0-1-1 0 0,0 1 1 0 0,0 0 0 0 0,0 0 0 0 0,1 0 0 0 0,-1 0 0 0 0,0 0 0 0 0,0 0-1 0 0,0 0 1 0 0,0 0 0 0 0,0 0 0 0 0,0 1 0 0 0,1-1 0 0 0,-1 0 0 0 0,0 1-1 0 0,0-1 1 0 0,0 1 0 0 0,0 0-9 0 0,19 10 31 0 0,0 1 0 0 0,-1 1-1 0 0,0 1 1 0 0,-1 1 0 0 0,-1 0-1 0 0,-1 2 1 0 0,3 2-31 0 0,-15-14 7 0 0,12 13-54 0 0,-1 1 1 0 0,-1 1-1 0 0,-1 0 1 0 0,-1 0-1 0 0,0 3 47 0 0,1 1-85 0 0,11 24-185 0 0,-3 1 0 0 0,-1 1 0 0 0,-3 1 0 0 0,3 22 270 0 0,-4-20-41 0 0,-7-19 74 0 0,-2 1 1 0 0,-2-1 0 0 0,-1 1 0 0 0,-1 0 0 0 0,-2 15-34 0 0,-1-49 15 0 0,0-1 1 0 0,0 0-2 0 0,0-3-3 0 0,6-23-3 0 0,0-1 0 0 0,2 1 0 0 0,1 0 0 0 0,8-14-8 0 0,-3 4 0 0 0,10-34 0 0 0,19-108 85 0 0,-6-12-85 0 0,-29 141 14 0 0,22-109 94 0 0,-23 129 7 0 0,2 0 0 0 0,1 0 0 0 0,1 1 0 0 0,4-6-115 0 0,-14 32 15 0 0,0 1 0 0 0,-1-1 0 0 0,1 1-1 0 0,0-1 1 0 0,0 1 0 0 0,0-1 0 0 0,0 1 0 0 0,0 0 0 0 0,0-1 0 0 0,0 1 0 0 0,1 0 0 0 0,-1 0 0 0 0,1-1-15 0 0,-1 2 4 0 0,0 0 0 0 0,-1 0 0 0 0,1 0 0 0 0,0 0 0 0 0,-1 1 0 0 0,1-1 1 0 0,0 0-1 0 0,0 0 0 0 0,-1 0 0 0 0,1 1 0 0 0,0-1 0 0 0,-1 0 0 0 0,1 1 0 0 0,0-1 0 0 0,-1 0 1 0 0,1 1-1 0 0,-1-1 0 0 0,1 1 0 0 0,0-1 0 0 0,-1 1 0 0 0,1-1 0 0 0,-1 1 0 0 0,0 0 0 0 0,1-1 1 0 0,-1 1-1 0 0,1 0 0 0 0,-1-1 0 0 0,0 1 0 0 0,0 0 0 0 0,1 0-4 0 0,56 95 85 0 0,-37-58 60 0 0,2-2 0 0 0,19 25-145 0 0,98 103 667 0 0,-117-137-545 0 0,15 26-122 0 0,-24-32-26 0 0,2-1 0 0 0,0-1 0 0 0,1 0 0 0 0,10 8 26 0 0,-20-21-189 0 0,0-1 0 0 0,0-1-1 0 0,1 1 1 0 0,-1-1 0 0 0,1 0 0 0 0,0-1 0 0 0,0 0 0 0 0,0 0-1 0 0,0 0 1 0 0,1-1 0 0 0,-1 0 0 0 0,1 0 0 0 0,0-1-1 0 0,-1 0 1 0 0,1 0 0 0 0,3-1 189 0 0,36-2-873 0 0,-21-2 399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40.527"/>
    </inkml:context>
    <inkml:brush xml:id="br0">
      <inkml:brushProperty name="width" value="0.2" units="cm"/>
      <inkml:brushProperty name="height" value="0.2" units="cm"/>
      <inkml:brushProperty name="color" value="#E71224"/>
    </inkml:brush>
  </inkml:definitions>
  <inkml:trace contextRef="#ctx0" brushRef="#br0">43 392 3705 0 0,'-6'-6'383'0'0,"1"-1"1"0"0,1 1 0 0 0,-1-1-1 0 0,1 0 1 0 0,1-1-1 0 0,-1 1 1 0 0,1-1-1 0 0,0 0 1 0 0,-1-5-384 0 0,4 9 53 0 0,-1 0-1 0 0,1 1 1 0 0,-1-1-1 0 0,1 0 1 0 0,0 0-1 0 0,1 1 1 0 0,-1-1-1 0 0,1 0 1 0 0,0 0-1 0 0,0 1 1 0 0,0-1-1 0 0,0 1 1 0 0,0-1-1 0 0,1 1 1 0 0,0-1-1 0 0,-1 1 1 0 0,1 0-1 0 0,0 0 1 0 0,1 0-1 0 0,-1 0 1 0 0,1 0-1 0 0,2-2-52 0 0,4-3-10 0 0,2 0 0 0 0,-1 1 0 0 0,1 0-1 0 0,1 0 11 0 0,4-2-17 0 0,17-10-17 0 0,0 3 0 0 0,8-2 34 0 0,-40 17 0 0 0,169-68 185 0 0,-125 51-205 0 0,26-7 20 0 0,8 6-4621 0 0,-69 17 3131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40.867"/>
    </inkml:context>
    <inkml:brush xml:id="br0">
      <inkml:brushProperty name="width" value="0.2" units="cm"/>
      <inkml:brushProperty name="height" value="0.2" units="cm"/>
      <inkml:brushProperty name="color" value="#E71224"/>
    </inkml:brush>
  </inkml:definitions>
  <inkml:trace contextRef="#ctx0" brushRef="#br0">1 370 8258 0 0,'20'-12'477'0'0,"1"-1"1"0"0,-2-1 0 0 0,10-8-478 0 0,-4 2 143 0 0,79-65-54 0 0,-37 29-2056 0 0,10-2 1967 0 0,12-11-2706 0 0,-62 49 1609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41.974"/>
    </inkml:context>
    <inkml:brush xml:id="br0">
      <inkml:brushProperty name="width" value="0.2" units="cm"/>
      <inkml:brushProperty name="height" value="0.2" units="cm"/>
      <inkml:brushProperty name="color" value="#E71224"/>
    </inkml:brush>
  </inkml:definitions>
  <inkml:trace contextRef="#ctx0" brushRef="#br0">100 22 5289 0 0,'2'-19'1125'0'0,"-2"18"-1099"0"0,1 1 1 0 0,-1 0-1 0 0,0 0 0 0 0,1 0 1 0 0,-1-1-1 0 0,0 1 0 0 0,0 0 1 0 0,1 0-1 0 0,-1 0 1 0 0,0 0-1 0 0,1-1 0 0 0,-1 1 1 0 0,0 0-1 0 0,1 0 0 0 0,-1 0 1 0 0,0 0-1 0 0,1 0 0 0 0,-1 0 1 0 0,1 0-1 0 0,-1 0 1 0 0,0 0-1 0 0,1 0 0 0 0,-1 0 1 0 0,0 0-1 0 0,1 1 0 0 0,-1-1 1 0 0,0 0-1 0 0,1 0 0 0 0,-1 0 1 0 0,0 0-1 0 0,1 0 1 0 0,-1 1-1 0 0,0-1 0 0 0,0 0 1 0 0,1 0-1 0 0,-1 1 0 0 0,0-1 1 0 0,0 0-1 0 0,1 0 0 0 0,-1 1 1 0 0,0-1-1 0 0,0 0 1 0 0,0 1-1 0 0,1-1 0 0 0,-1 1-26 0 0,1 1 4 0 0,0 1-1 0 0,-1 0 1 0 0,1 0-1 0 0,-1 0 1 0 0,1 0 0 0 0,-1 0-1 0 0,0 0 1 0 0,0 0-1 0 0,0 0 1 0 0,0 0-1 0 0,-1 0 1 0 0,1 0-1 0 0,-1 0 1 0 0,0 0-4 0 0,0 0 1 0 0,-9 49 21 0 0,-2-2 0 0 0,-2 1 1 0 0,-10 19-23 0 0,-22 21 270 0 0,36-69 0 0 0,10-21-204 0 0,0-1 0 0 0,0 0-45 0 0,3 0-9 0 0,4 0-7 0 0,1-1 1 0 0,-1 0-1 0 0,1 0 0 0 0,-1-1 0 0 0,0 0 0 0 0,1 0 1 0 0,-1-1-1 0 0,0 0 0 0 0,0 0 0 0 0,-1 0 1 0 0,1-1-1 0 0,0 0-5 0 0,22-11 10 0 0,-6 5-11 0 0,1 0-1 0 0,0 2 0 0 0,1 1 1 0 0,4 0 1 0 0,9 0-3 0 0,0 1 1 0 0,1 2 0 0 0,0 2-1 0 0,33 3 3 0 0,-4-1 33 0 0,-34 0 65 0 0,33 3-98 0 0,-55-1 24 0 0,0 0 0 0 0,1 1-1 0 0,-1 1 1 0 0,0 0 0 0 0,1 1-24 0 0,-11-5 9 0 0,0 1 1 0 0,-1 0 0 0 0,1 0-1 0 0,0 0 1 0 0,-1-1-1 0 0,1 1 1 0 0,-1 0-1 0 0,0 1 1 0 0,1-1 0 0 0,-1 0-1 0 0,0 0 1 0 0,0 1-1 0 0,1-1 1 0 0,-1 0-1 0 0,0 1 1 0 0,0 0 0 0 0,-1-1-1 0 0,1 1 1 0 0,0-1-1 0 0,0 1 1 0 0,-1 0-1 0 0,1-1 1 0 0,-1 1 0 0 0,0 0-1 0 0,1 1-9 0 0,-1 1 38 0 0,-1-1 0 0 0,1 1-1 0 0,-1 0 1 0 0,0 0 0 0 0,0-1 0 0 0,0 1 0 0 0,0-1-1 0 0,0 1 1 0 0,-1-1 0 0 0,0 1 0 0 0,-1 2-38 0 0,-6 7 130 0 0,0 0 1 0 0,0 0-1 0 0,-2 0 0 0 0,1-2 1 0 0,-13 11-131 0 0,-63 50 139 0 0,71-61-145 0 0,-20 16-715 0 0,-1-3 0 0 0,-28 14 721 0 0,27-19-4387 0 0,-22 8 4387 0 0,38-19-1468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42.345"/>
    </inkml:context>
    <inkml:brush xml:id="br0">
      <inkml:brushProperty name="width" value="0.2" units="cm"/>
      <inkml:brushProperty name="height" value="0.2" units="cm"/>
      <inkml:brushProperty name="color" value="#E71224"/>
    </inkml:brush>
  </inkml:definitions>
  <inkml:trace contextRef="#ctx0" brushRef="#br0">3 785 7266 0 0,'-1'-3'73'0'0,"0"0"0"0"0,1 0 1 0 0,-1 0-1 0 0,1 0 1 0 0,0 0-1 0 0,0 0 1 0 0,0 0-1 0 0,1 0 0 0 0,-1 0 1 0 0,1 0-1 0 0,-1 0 1 0 0,1 0-1 0 0,0 0 1 0 0,0 0-1 0 0,0 0 0 0 0,1 0 1 0 0,-1 1-1 0 0,1-1 1 0 0,-1 0-1 0 0,1 1 1 0 0,0-1-1 0 0,0 1 0 0 0,1-1-73 0 0,4-5 142 0 0,0 1-1 0 0,1-1 1 0 0,0 1-1 0 0,0 1 1 0 0,1 0-1 0 0,0-1-141 0 0,119-77 104 0 0,-5-6 0 0 0,108-103-104 0 0,-113 75-632 0 0,-58 56-3925 0 0,41-32 4557 0 0,-84 82-640 0 0,0-1 499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2:43"/>
    </inkml:context>
    <inkml:brush xml:id="br0">
      <inkml:brushProperty name="width" value="0.2" units="cm"/>
      <inkml:brushProperty name="height" value="0.2" units="cm"/>
      <inkml:brushProperty name="color" value="#E71224"/>
    </inkml:brush>
  </inkml:definitions>
  <inkml:trace contextRef="#ctx0" brushRef="#br0">284 130 8034 0 0,'0'0'414'0'0,"0"0"-68"0"0,0 0-21 0 0,0 0-25 0 0,0 0-62 0 0,0 0-25 0 0,0 0-18 0 0,-2 2-12 0 0,-33 38 49 0 0,1 2 1 0 0,3 2 0 0 0,-19 35-233 0 0,28-44-52 0 0,1 2 0 0 0,3 1-1 0 0,-14 37 53 0 0,23-51-12 0 0,2 1 0 0 0,0 1-1 0 0,2-1 1 0 0,1 1 0 0 0,0 0 0 0 0,2 25 12 0 0,2-45-9 0 0,0 1-1 0 0,1-1 1 0 0,0 0 0 0 0,0 1 0 0 0,1-1 0 0 0,0 0 0 0 0,0 0 0 0 0,0 0 0 0 0,1 0 0 0 0,0 0 0 0 0,0-1 0 0 0,0 1 0 0 0,1-1 0 0 0,0 0 0 0 0,0 0 0 0 0,0 0 0 0 0,0 0-1 0 0,1-1 1 0 0,0 0 0 0 0,0 0 0 0 0,0 0 0 0 0,3 1 9 0 0,-1-1-24 0 0,1 0-1 0 0,0 0 1 0 0,0 0-1 0 0,0-1 0 0 0,0 0 1 0 0,0-1-1 0 0,1 0 1 0 0,-1 0-1 0 0,1-1 1 0 0,0 0-1 0 0,-1 0 1 0 0,1-1-1 0 0,0 0 1 0 0,-1-1-1 0 0,1 0 0 0 0,3-1 25 0 0,2-1-6 0 0,-1-1-1 0 0,1-1 1 0 0,-1 0-1 0 0,0-1 0 0 0,0 0 1 0 0,-1-1-1 0 0,7-5 7 0 0,17-14 54 0 0,25-23-54 0 0,-55 44 0 0 0,9-9 7 0 0,-1-1-1 0 0,0 0 1 0 0,8-13-7 0 0,14-16 6 0 0,-11 15-2 0 0,-2-2-1 0 0,-1 0 1 0 0,-1-1 0 0 0,-2-1 0 0 0,-1-1 0 0 0,7-20-4 0 0,-18 35-2 0 0,0 0 1 0 0,-2-1 0 0 0,0 1-1 0 0,-1-1 1 0 0,-1 0 0 0 0,-1 0-1 0 0,0-16 2 0 0,-2 25-21 0 0,0 0-1 0 0,-1 0 0 0 0,0 0 1 0 0,-1 1-1 0 0,0-1 1 0 0,-1 0-1 0 0,0 1 0 0 0,-1-1 1 0 0,0 1-1 0 0,0 0 1 0 0,-1 1-1 0 0,0-1 0 0 0,-1 1 1 0 0,0 0-1 0 0,-2-1 22 0 0,3 5-159 0 0,-1 0-1 0 0,0 0 1 0 0,0 0-1 0 0,0 1 1 0 0,-1 0-1 0 0,0 0 1 0 0,0 1-1 0 0,0 0 1 0 0,0 0-1 0 0,0 0 1 0 0,0 1-1 0 0,-1 0 1 0 0,1 1-1 0 0,-1 0 1 0 0,0 0 0 0 0,1 0-1 0 0,-1 1 1 0 0,0 0-1 0 0,0 1 160 0 0,-26 0-983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41.142"/>
    </inkml:context>
    <inkml:brush xml:id="br0">
      <inkml:brushProperty name="width" value="0.2" units="cm"/>
      <inkml:brushProperty name="height" value="0.2" units="cm"/>
      <inkml:brushProperty name="color" value="#E71224"/>
    </inkml:brush>
  </inkml:definitions>
  <inkml:trace contextRef="#ctx0" brushRef="#br0">17 12 8898 0 0,'0'0'324'0'0,"0"0"3"0"0,-1 0-279 0 0,0 0 1 0 0,1 0-1 0 0,-1 0 1 0 0,1 0-1 0 0,-1 0 1 0 0,0 0-1 0 0,1 0 1 0 0,-1 0-1 0 0,1 0 1 0 0,-1 0-1 0 0,1 0 1 0 0,-1 0-1 0 0,0 1 1 0 0,1-1-1 0 0,-1 0 1 0 0,1 1-1 0 0,-1-1 1 0 0,1 0-1 0 0,-1 1 1 0 0,1-1-1 0 0,-1 0 1 0 0,1 1-49 0 0,-1-1 2 0 0,1 0 1 0 0,0 1-1 0 0,0-1 1 0 0,0 0 0 0 0,-1 0-1 0 0,1 1 1 0 0,0-1-1 0 0,0 0 1 0 0,0 0 0 0 0,0 1-1 0 0,-1-1 1 0 0,1 0-1 0 0,0 1 1 0 0,0-1 0 0 0,0 0-1 0 0,0 0 1 0 0,0 1-1 0 0,0-1 1 0 0,0 0 0 0 0,0 1-1 0 0,0-1 1 0 0,0 0-1 0 0,0 1 1 0 0,0-1 0 0 0,0 0-1 0 0,0 1 1 0 0,0-1-1 0 0,0 0 1 0 0,0 0 0 0 0,0 1-1 0 0,1-1 1 0 0,-1 0-1 0 0,0 1 1 0 0,0-1 0 0 0,0 0-1 0 0,0 0 1 0 0,1 1-1 0 0,-1-1 1 0 0,0 0 0 0 0,0 0-1 0 0,1 0 1 0 0,-1 1-1 0 0,0-1 1 0 0,0 0 0 0 0,1 0-1 0 0,-1 0-2 0 0,20 1 124 0 0,-7-1-90 0 0,158-7-694 0 0,1-10-3760 0 0,-133 13 3080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42.304"/>
    </inkml:context>
    <inkml:brush xml:id="br0">
      <inkml:brushProperty name="width" value="0.2" units="cm"/>
      <inkml:brushProperty name="height" value="0.2" units="cm"/>
      <inkml:brushProperty name="color" value="#E71224"/>
    </inkml:brush>
  </inkml:definitions>
  <inkml:trace contextRef="#ctx0" brushRef="#br0">1 2 8154 0 0,'16'-1'392'0'0,"-11"1"-356"0"0,0 0 0 0 0,0 0 0 0 0,0 0-1 0 0,0 0 1 0 0,0 1 0 0 0,-1 0 0 0 0,1 0 0 0 0,2 1-36 0 0,22 7 26 0 0,135 42-739 0 0,-133-44 633 0 0,-1-1-1 0 0,1-2 1 0 0,0-1-1 0 0,18-1 81 0 0,9-3 10 0 0,5 0-144 0 0,3 4 134 0 0,-47-2-445 0 0,-1 1 0 0 0,0 1 0 0 0,0 0 0 0 0,0 2 0 0 0,14 5 445 0 0,-30-9-99 0 0,0-1 0 0 0,0 1 0 0 0,0 0 1 0 0,0 0-1 0 0,0 1 0 0 0,0-1 0 0 0,0 0 1 0 0,0 0-1 0 0,0 1 0 0 0,-1 0 0 0 0,1-1 1 0 0,0 1-1 0 0,-1 0 0 0 0,1-1 0 0 0,-1 1 1 0 0,0 0-1 0 0,0 0 0 0 0,0 0 1 0 0,0 0-1 0 0,0 1 99 0 0,0 0-45 0 0,-1 0 0 0 0,1 0 0 0 0,-1 0 1 0 0,0 0-1 0 0,1 0 0 0 0,-2 0 0 0 0,1 0 0 0 0,0 0 1 0 0,-1 0-1 0 0,1 0 0 0 0,-1 0 0 0 0,0 0 0 0 0,0 2 45 0 0,-6 9 136 0 0,1-1-1 0 0,-1 1 1 0 0,-1-1-1 0 0,-1 0 1 0 0,-5 6-136 0 0,11-14 48 0 0,-62 79 1310 0 0,26-34-310 0 0,2 1 1 0 0,-12 24-1049 0 0,15-20 278 0 0,-2-3 1 0 0,-13 12-279 0 0,-43 62 25 0 0,21-5-30 0 0,62-105-6 0 0,0 0 1 0 0,-6 16 10 0 0,1-1-4 0 0,2-2 9 0 0,12-28 8 0 0,-1 1 0 0 0,1-1 0 0 0,0 1 1 0 0,0-1-1 0 0,0 1 0 0 0,1-1 0 0 0,-1 0 0 0 0,0 1 0 0 0,0-1 1 0 0,1 1-1 0 0,-1-1 0 0 0,1 1 0 0 0,-1-1 0 0 0,1 0 0 0 0,0 0 1 0 0,0 1-1 0 0,-1-1 0 0 0,1 0 0 0 0,0 0 0 0 0,0 0 0 0 0,0 0 1 0 0,0 0-1 0 0,0 0 0 0 0,0 0 0 0 0,1 0 0 0 0,-1 0 0 0 0,0 0-13 0 0,2 2 91 0 0,1-1 0 0 0,-1 1-1 0 0,1-1 1 0 0,-1 0-1 0 0,1 0 1 0 0,0 0 0 0 0,0-1-1 0 0,0 1 1 0 0,1-1-91 0 0,13 1 111 0 0,0-1 0 0 0,0-1 0 0 0,0-1 0 0 0,1-1 1 0 0,-1 0-1 0 0,17-5-111 0 0,31-3 13 0 0,-23 4-13 0 0,-23 3-5 0 0,0 1-1 0 0,9 0 6 0 0,80-4-298 0 0,-28 1-796 0 0,23 1-1737 0 0,-78 2 2704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42.956"/>
    </inkml:context>
    <inkml:brush xml:id="br0">
      <inkml:brushProperty name="width" value="0.2" units="cm"/>
      <inkml:brushProperty name="height" value="0.2" units="cm"/>
      <inkml:brushProperty name="color" value="#E71224"/>
    </inkml:brush>
  </inkml:definitions>
  <inkml:trace contextRef="#ctx0" brushRef="#br0">1 76 7082 0 0,'0'0'266'0'0,"0"0"-122"0"0,0 0-60 0 0,0 0-40 0 0,2 1-5 0 0,8 2-32 0 0,0-1 1 0 0,0 0-1 0 0,0 0 1 0 0,0-1-1 0 0,0 0 1 0 0,1-1-1 0 0,7 0-7 0 0,79-10-177 0 0,-39 3-29 0 0,325-40-1653 0 0,-221 26 1227 0 0,-115 18 428 0 0,38 3 204 0 0,-35 1-259 0 0,-31 0 203 0 0,-5 3 43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0.595"/>
    </inkml:context>
    <inkml:brush xml:id="br0">
      <inkml:brushProperty name="width" value="0.2" units="cm"/>
      <inkml:brushProperty name="height" value="0.2" units="cm"/>
    </inkml:brush>
  </inkml:definitions>
  <inkml:trace contextRef="#ctx0" brushRef="#br0">3 218 12531 0 0,'-1'-1'-3'0'0,"1"0"1"0"0,0 0-1 0 0,-1 0 0 0 0,1 0 1 0 0,0 0-1 0 0,0 0 1 0 0,0-1-1 0 0,0 1 0 0 0,0 0 1 0 0,0 0-1 0 0,0 0 1 0 0,0 0-1 0 0,1 0 1 0 0,-1 0-1 0 0,0 0 0 0 0,0 0 1 0 0,1 0-1 0 0,-1 0 1 0 0,1 0-1 0 0,-1 0 1 0 0,1 0-1 0 0,-1 0 0 0 0,1 1 1 0 0,0-1-1 0 0,-1 0 1 0 0,1 0-1 0 0,0 1 1 0 0,0-1-1 0 0,0 0 0 0 0,0 1 1 0 0,-1-1-1 0 0,1 0 1 0 0,0 1-1 0 0,0-1 1 0 0,0 1-1 0 0,0 0 0 0 0,0-1 1 0 0,0 1-1 0 0,0 0 1 0 0,0 0-1 0 0,0-1 0 0 0,1 1 3 0 0,6-2-28 0 0,1 0-1 0 0,0 1 0 0 0,0 0 1 0 0,6 0 28 0 0,-10 0-8 0 0,119-12-1434 0 0,0-5-1 0 0,35-14 1443 0 0,-75 11-4385 0 0,39-16 4385 0 0,-100 31-117 0 0</inkml:trace>
  <inkml:trace contextRef="#ctx0" brushRef="#br0" timeOffset="1">800 0 10970 0 0,'0'0'518'0'0,"0"0"-106"0"0,0 0-35 0 0,0 0-86 0 0,0 0-158 0 0,0 0-70 0 0,5 1-76 0 0,6 3-11 0 0,0 0 1 0 0,-1 1 0 0 0,1 0 0 0 0,-2 1-1 0 0,8 5 24 0 0,14 7-23 0 0,164 91-796 0 0,-185-104 625 0 0,0 0 0 0 0,0-1 0 0 0,1-1 1 0 0,0 0-1 0 0,0 0 0 0 0,0-1 0 0 0,0 0 0 0 0,0-1 0 0 0,0 0 1 0 0,0-1-1 0 0,0 0 0 0 0,1-1 0 0 0,9-1 194 0 0,-10-1-521 0 0,0 0-1 0 0,-1 0 1 0 0,1 0-1 0 0,-1-2 0 0 0,0 1 1 0 0,0-1-1 0 0,0-1 1 0 0,-1 0-1 0 0,2-1 522 0 0,8-8-1299 0 0,0-1-100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45.492"/>
    </inkml:context>
    <inkml:brush xml:id="br0">
      <inkml:brushProperty name="width" value="0.2" units="cm"/>
      <inkml:brushProperty name="height" value="0.2" units="cm"/>
      <inkml:brushProperty name="color" value="#E71224"/>
    </inkml:brush>
  </inkml:definitions>
  <inkml:trace contextRef="#ctx0" brushRef="#br0">710 1 7802 0 0,'-11'16'332'0'0,"0"0"1"0"0,2 1 0 0 0,0 0 0 0 0,-6 18-333 0 0,11-28 2 0 0,1 0-1 0 0,-1 0 1 0 0,0 0 0 0 0,-1 0 0 0 0,0-1 0 0 0,0 0 0 0 0,-2 1-2 0 0,-15 21 0 0 0,13-16-2 0 0,-1 1 0 0 0,-1-2 0 0 0,-11 11 2 0 0,-3 3-2 0 0,9-9 10 0 0,-1-1 0 0 0,-1-1 0 0 0,0-1 0 0 0,-1 0 0 0 0,-13 6-8 0 0,19-12 2 0 0,0-1-1 0 0,0 0 1 0 0,-1-1 0 0 0,0 0 0 0 0,1-1-1 0 0,-2 0 1 0 0,1-2 0 0 0,0 1 0 0 0,0-2-1 0 0,-12 0-1 0 0,18-1 6 0 0,0 0-1 0 0,1-1 1 0 0,-1 0-1 0 0,0-1 1 0 0,1 1-1 0 0,-1-2 1 0 0,1 1-1 0 0,0-1 1 0 0,0 0-1 0 0,0 0 1 0 0,0-1-1 0 0,0 0 0 0 0,1 0 1 0 0,-1-1-1 0 0,1 0 1 0 0,1 0-1 0 0,-1 0 1 0 0,1-1-1 0 0,-1 1 1 0 0,-1-5-6 0 0,-8-11 231 0 0,1 0 1 0 0,1-1 0 0 0,-7-17-232 0 0,14 28 184 0 0,2 0 1 0 0,-1-1 0 0 0,2 1 0 0 0,-1-1 0 0 0,2 0 0 0 0,-1 0 0 0 0,2-1-1 0 0,-1-7-184 0 0,3 17 7 0 0,-1 0-1 0 0,1 0 1 0 0,-1 0-1 0 0,1 0 1 0 0,0 0-1 0 0,0 0 1 0 0,0 0-1 0 0,1 1 1 0 0,-1-1-1 0 0,1 0 1 0 0,0 1-1 0 0,-1-1 1 0 0,1 1-1 0 0,0 0 1 0 0,0-1-1 0 0,1 1 1 0 0,-1 0-1 0 0,0 0 0 0 0,1 1 1 0 0,-1-1-1 0 0,3-1-6 0 0,7-7 42 0 0,-11 10-43 0 0,0-1-1 0 0,0 0 1 0 0,0 1 0 0 0,0-1 0 0 0,0 0-1 0 0,0 1 1 0 0,1-1 0 0 0,-1 1 0 0 0,0 0-1 0 0,0-1 1 0 0,0 1 0 0 0,0 0 0 0 0,1 0 0 0 0,-1 0-1 0 0,0 0 1 0 0,0 0 0 0 0,0 0 0 0 0,1 0-1 0 0,-1 0 1 0 0,0 0 0 0 0,0 1 0 0 0,0-1-1 0 0,0 0 1 0 0,1 1 0 0 0,-1-1 0 0 0,0 1 0 0 0,0-1-1 0 0,0 1 1 0 0,0 0 0 0 0,0 0 1 0 0,3 2-15 0 0,0 0 1 0 0,0 0-1 0 0,-1 0 1 0 0,1 1-1 0 0,-1-1 1 0 0,2 4 14 0 0,21 28-66 0 0,11 13 141 0 0,9 6-75 0 0,-32-39 60 0 0,1 0 0 0 0,0-1 1 0 0,1-1-1 0 0,1 0 1 0 0,7 3-61 0 0,32 18 10 0 0,46 30-1115 0 0,-81-49-1171 0 0,-1 0 0 0 0,3 6 2276 0 0,-8-8-1651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46.982"/>
    </inkml:context>
    <inkml:brush xml:id="br0">
      <inkml:brushProperty name="width" value="0.2" units="cm"/>
      <inkml:brushProperty name="height" value="0.2" units="cm"/>
      <inkml:brushProperty name="color" value="#E71224"/>
    </inkml:brush>
  </inkml:definitions>
  <inkml:trace contextRef="#ctx0" brushRef="#br0">940 180 8186 0 0,'0'0'24'0'0,"-14"-3"-750"0"0,6 0 533 0 0,1 0 0 0 0,0 0 0 0 0,0-1 0 0 0,0-1-1 0 0,1 1 1 0 0,-1-1 0 0 0,-1-2 193 0 0,-31-29 644 0 0,32 30-491 0 0,0 1 0 0 0,-1-1-1 0 0,1 1 1 0 0,-1 1 0 0 0,0-1-1 0 0,0 1 1 0 0,-1 1 0 0 0,1-1-1 0 0,-1 1 1 0 0,-8-1-153 0 0,-7-2 127 0 0,1-1-1 0 0,-14-6-126 0 0,20 6-3 0 0,-1 1-1 0 0,-1 0 1 0 0,1 2 0 0 0,-1 0-1 0 0,-1 1 4 0 0,12 2 18 0 0,0 0 0 0 0,0 1 0 0 0,1 0 0 0 0,-1 1 0 0 0,0 0 1 0 0,0 0-1 0 0,0 1 0 0 0,1 0 0 0 0,-1 0 0 0 0,1 0 0 0 0,-6 3-18 0 0,-18 9 232 0 0,5 0-79 0 0,-11 4 7 0 0,14-9-39 0 0,0 2 0 0 0,0 0 0 0 0,1 1 0 0 0,-1 3-121 0 0,-84 49 709 0 0,101-61-659 0 0,1 1 0 0 0,0-1 0 0 0,0 1 1 0 0,0 0-1 0 0,1 0 0 0 0,-1 0 1 0 0,1 1-1 0 0,0-1 0 0 0,0 1 0 0 0,1 0 1 0 0,-1 0-1 0 0,1 1 0 0 0,-1 3-50 0 0,-3 7 187 0 0,0 1-1 0 0,2 1 0 0 0,-4 16-186 0 0,-9 30 291 0 0,13-50-246 0 0,2 0 1 0 0,0 0-1 0 0,0 0 1 0 0,1 1-1 0 0,0 7-45 0 0,2-14 9 0 0,0 0 1 0 0,0 0-1 0 0,0 0 1 0 0,1 1-1 0 0,0-2 0 0 0,1 1 1 0 0,0 0-1 0 0,0 0 1 0 0,0 0-1 0 0,4 6-9 0 0,-2-7 18 0 0,1-1 0 0 0,-1 0 0 0 0,1 0-1 0 0,0 0 1 0 0,0-1 0 0 0,1 1 0 0 0,0-1 0 0 0,0-1 0 0 0,0 1 0 0 0,2 0-18 0 0,13 8 71 0 0,1-2 0 0 0,12 5-71 0 0,1 1 54 0 0,-25-13-55 0 0,1 0 0 0 0,-1 0 1 0 0,1-1-1 0 0,0 0 0 0 0,0-1 0 0 0,0 0 1 0 0,0-1-1 0 0,0 0 0 0 0,0 0 1 0 0,0-2-1 0 0,0 1 0 0 0,0-1 0 0 0,5-2 1 0 0,2-1-1080 0 0,-1-2-1 0 0,-1 0 0 0 0,12-6 1081 0 0,-16 3-1101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47.928"/>
    </inkml:context>
    <inkml:brush xml:id="br0">
      <inkml:brushProperty name="width" value="0.2" units="cm"/>
      <inkml:brushProperty name="height" value="0.2" units="cm"/>
      <inkml:brushProperty name="color" value="#E71224"/>
    </inkml:brush>
  </inkml:definitions>
  <inkml:trace contextRef="#ctx0" brushRef="#br0">347 49 6897 0 0,'1'-4'5014'0'0,"0"4"-5000"0"0,-1-1-1 0 0,0 0 1 0 0,0 0-1 0 0,0 0 1 0 0,0 0 0 0 0,0 0-1 0 0,0 0 1 0 0,0 0 0 0 0,0 0-1 0 0,0 1 1 0 0,-1-1-1 0 0,1 0 1 0 0,0 0 0 0 0,0 0-1 0 0,-1 0 1 0 0,1 0 0 0 0,-1 1-1 0 0,1-1 1 0 0,-1 0-1 0 0,1 0 1 0 0,-1 1 0 0 0,0-1-14 0 0,-5-3-5 0 0,0 1 0 0 0,0 0 1 0 0,0 0-1 0 0,0 0 1 0 0,-1 1-1 0 0,1 0 0 0 0,-1 0 1 0 0,1 1-1 0 0,-1 0 0 0 0,0 0 1 0 0,0 0-1 0 0,0 1 1 0 0,-1 0 4 0 0,4 0 16 0 0,1 0 0 0 0,0 0 1 0 0,0 1-1 0 0,0-1 1 0 0,-1 1-1 0 0,1-1 0 0 0,0 1 1 0 0,0 0-1 0 0,0 0 0 0 0,0 0 1 0 0,0 1-1 0 0,0-1 1 0 0,1 1-1 0 0,-1 0 0 0 0,0-1 1 0 0,1 1-1 0 0,-1 1 1 0 0,1-1-1 0 0,0 0 0 0 0,0 0 1 0 0,-1 1-1 0 0,2-1 0 0 0,-1 1 1 0 0,0 0-1 0 0,0 0 1 0 0,1-1-1 0 0,0 1 0 0 0,-2 3-16 0 0,0 1 23 0 0,0 0-1 0 0,-1-1 1 0 0,0 1-1 0 0,0-1 0 0 0,0 0 1 0 0,-6 6-23 0 0,-9 13 9 0 0,8-9-8 0 0,6-9-3 0 0,0 0 1 0 0,0 1-1 0 0,1 0 1 0 0,0 0 0 0 0,-3 7 1 0 0,1 1-2 0 0,4-12 1 0 0,1 0 0 0 0,-1 0 0 0 0,1 0 0 0 0,0 0 0 0 0,0 1 0 0 0,1-1 0 0 0,-1 0 0 0 0,1 4 1 0 0,-1-2-2 0 0,0 0 0 0 0,0-1-1 0 0,0 1 1 0 0,-1 0 0 0 0,0 0-1 0 0,0-1 1 0 0,0 1 2 0 0,-8 22-21 0 0,-19 59-26 0 0,22-65 43 0 0,6-17-1 0 0,-1 0 0 0 0,1-1-1 0 0,0 1 1 0 0,0 0 0 0 0,0 0-1 0 0,0 4 6 0 0,0-4-10 0 0,1-4 7 0 0,0-1 0 0 0,-1 1 0 0 0,1 0 1 0 0,0 0-1 0 0,0 0 0 0 0,0-1 0 0 0,0 1 0 0 0,0 0 0 0 0,0 0 1 0 0,0 0-1 0 0,0-1 0 0 0,0 1 0 0 0,0 0 0 0 0,1 0 1 0 0,-1 0-1 0 0,0-1 0 0 0,0 1 0 0 0,1 0 3 0 0,15 2 48 0 0,-13-2-43 0 0,0 0 1 0 0,0 0-1 0 0,0 0 0 0 0,0-1 0 0 0,0 1 1 0 0,1-1-1 0 0,-1 0 0 0 0,0 0 0 0 0,0 0 1 0 0,0 0-1 0 0,0-1 0 0 0,1 1 1 0 0,-1-1-1 0 0,0 0 0 0 0,0 0 0 0 0,0 0 1 0 0,0 0-1 0 0,0 0 0 0 0,0-1 0 0 0,-1 1 1 0 0,3-2-6 0 0,8-7 30 0 0,0 0 1 0 0,-1-1 0 0 0,0-1-1 0 0,-1 0 1 0 0,0 0 0 0 0,1-4-31 0 0,-8 11 5 0 0,37-47 175 0 0,36-35-180 0 0,-75 85 25 0 0,0 0-1 0 0,0 0 0 0 0,0-1 1 0 0,0 1-1 0 0,0-1 1 0 0,0 1-1 0 0,0-1 1 0 0,-1 0-1 0 0,0 1 0 0 0,1-1 1 0 0,-1 0-1 0 0,0 0 1 0 0,0 0-1 0 0,-1 0 0 0 0,1 0 1 0 0,-1-2-25 0 0,0 5-14 0 0,0-1-1 0 0,-1 1 1 0 0,1-1 0 0 0,-1 1-1 0 0,1-1 1 0 0,-1 1 0 0 0,0 0 0 0 0,1-1-1 0 0,-1 1 1 0 0,1-1 0 0 0,-1 1-1 0 0,0 0 1 0 0,1 0 0 0 0,-1-1-1 0 0,0 1 1 0 0,1 0 0 0 0,-1 0 0 0 0,0 0-1 0 0,0 0 1 0 0,1 0 0 0 0,-1 0-1 0 0,0 0 1 0 0,1 0 0 0 0,-1 0-1 0 0,0 0 15 0 0,0 5-13 0 0,1 0 0 0 0,-1 1 0 0 0,1-1 1 0 0,0 0-1 0 0,0 0 0 0 0,0 1 0 0 0,2 3 13 0 0,-1 18-26 0 0,7 49-35 0 0,-7-65 40 0 0,0 1 0 0 0,1-1 0 0 0,0 1 0 0 0,1-1 0 0 0,0 0 0 0 0,4 9 21 0 0,-4-15-437 0 0,-1 0 0 0 0,1 1 1 0 0,0-1-1 0 0,0 0 0 0 0,1-1 1 0 0,-1 1-1 0 0,1-1 0 0 0,0 1 1 0 0,0-1-1 0 0,0 0 0 0 0,1 0 0 0 0,0-1 1 0 0,-1 0-1 0 0,4 2 437 0 0,4-1-1715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48.318"/>
    </inkml:context>
    <inkml:brush xml:id="br0">
      <inkml:brushProperty name="width" value="0.2" units="cm"/>
      <inkml:brushProperty name="height" value="0.2" units="cm"/>
      <inkml:brushProperty name="color" value="#E71224"/>
    </inkml:brush>
  </inkml:definitions>
  <inkml:trace contextRef="#ctx0" brushRef="#br0">1 0 10538 0 0,'0'0'195'0'0,"0"0"-64"0"0,8 17-329 0 0,11 38 47 0 0,-2 1 0 0 0,-3 0 0 0 0,4 36 151 0 0,2 6-36 0 0,-11-57 4 0 0,0 8-262 0 0,3-1-1 0 0,2 0 1 0 0,2-1-1 0 0,10 18 295 0 0,14 28-2459 0 0,-27-71 2352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48.819"/>
    </inkml:context>
    <inkml:brush xml:id="br0">
      <inkml:brushProperty name="width" value="0.2" units="cm"/>
      <inkml:brushProperty name="height" value="0.2" units="cm"/>
      <inkml:brushProperty name="color" value="#E71224"/>
    </inkml:brush>
  </inkml:definitions>
  <inkml:trace contextRef="#ctx0" brushRef="#br0">232 62 12763 0 0,'16'-34'362'0'0,"-15"34"-448"0"0,-1 0-90 0 0,0 0-34 0 0,-1-2 143 0 0,0 0 1 0 0,0 0-1 0 0,0 1 0 0 0,-1-1 0 0 0,1 0 0 0 0,0 1 0 0 0,-1-1 0 0 0,1 1 1 0 0,-1-1-1 0 0,1 1 0 0 0,-1 0 0 0 0,0 0 0 0 0,1 0 0 0 0,-1 0 0 0 0,0 0 0 0 0,0 0 1 0 0,0 0-1 0 0,0 0 0 0 0,0 1 0 0 0,0-1 0 0 0,0 1 0 0 0,0 0 0 0 0,0-1 0 0 0,0 1 1 0 0,0 0-1 0 0,0 0 0 0 0,-1 0 67 0 0,-3 1 42 0 0,0 0 1 0 0,0 0-1 0 0,0 1 1 0 0,1 0-1 0 0,-1 0 1 0 0,0 0-1 0 0,1 0 1 0 0,0 1-1 0 0,-4 2-42 0 0,1 0 41 0 0,1 1-1 0 0,0 0 0 0 0,0 1 0 0 0,0 0 1 0 0,1 0-1 0 0,0 0 0 0 0,0 1 1 0 0,0-1-1 0 0,0 3-40 0 0,-12 15 72 0 0,11-14-33 0 0,1 0 0 0 0,0 0-1 0 0,0 0 1 0 0,1 0 0 0 0,0 1 0 0 0,1 0 0 0 0,1 0-1 0 0,-1 6-38 0 0,0-1 102 0 0,1 1 0 0 0,1-1 0 0 0,1 0-1 0 0,0 1 1 0 0,2 16-102 0 0,1-20 65 0 0,1 0 1 0 0,0 0-1 0 0,1 0 0 0 0,1 0 1 0 0,0 0-1 0 0,0-1 1 0 0,2 0-1 0 0,-1 0 0 0 0,7 8-65 0 0,15 20 39 0 0,2-2-1 0 0,9 8-38 0 0,-6-7-22 0 0,-24-29-32 0 0,0 0 1 0 0,1-1-1 0 0,0 0 0 0 0,1-1 1 0 0,0 0-1 0 0,0 0 0 0 0,1-1 1 0 0,1 0 53 0 0,-6-5-188 0 0,-1 0 1 0 0,1 0 0 0 0,-1-1-1 0 0,1 0 1 0 0,0 0-1 0 0,0 0 1 0 0,0-1 0 0 0,0 0-1 0 0,0 0 1 0 0,0-1-1 0 0,0 0 1 0 0,0 0 0 0 0,1-1-1 0 0,-1 0 1 0 0,0 0-1 0 0,5-2 188 0 0,13-3-482 0 0,-2-1 371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50.065"/>
    </inkml:context>
    <inkml:brush xml:id="br0">
      <inkml:brushProperty name="width" value="0.2" units="cm"/>
      <inkml:brushProperty name="height" value="0.2" units="cm"/>
      <inkml:brushProperty name="color" value="#E71224"/>
    </inkml:brush>
  </inkml:definitions>
  <inkml:trace contextRef="#ctx0" brushRef="#br0">680 151 6137 0 0,'1'-1'121'0'0,"-1"-1"0"0"0,0 1-1 0 0,0 0 1 0 0,0 0 0 0 0,0 0-1 0 0,0-1 1 0 0,-1 1 0 0 0,1 0-1 0 0,0 0 1 0 0,-1 0-1 0 0,1 0 1 0 0,0 0 0 0 0,-1-1-1 0 0,1 1 1 0 0,-1 0 0 0 0,0 0-1 0 0,0 0-120 0 0,-3-7 56 0 0,-1 0-1 0 0,0 0 0 0 0,-1 0 1 0 0,0 1-1 0 0,0 0 0 0 0,-1 0 0 0 0,0 1 1 0 0,0 0-1 0 0,-1 0 0 0 0,1 0 1 0 0,-8-3-56 0 0,-8-2 350 0 0,-1 2-1 0 0,-1 0 1 0 0,-1 1-350 0 0,18 6 104 0 0,0 1-1 0 0,0-1 0 0 0,0 1 0 0 0,0 1 1 0 0,0-1-1 0 0,0 2 0 0 0,0-1 0 0 0,-1 1 0 0 0,1 0 1 0 0,0 0-1 0 0,1 1 0 0 0,-2 1-103 0 0,-16 5 207 0 0,-36 13-23 0 0,51-15-138 0 0,-1 0-1 0 0,1 0 1 0 0,1 1 0 0 0,-1 1-1 0 0,1-1 1 0 0,1 1 0 0 0,-7 7-46 0 0,4-4 52 0 0,7-8-29 0 0,1 1 0 0 0,-1-1-1 0 0,1 1 1 0 0,0 0 0 0 0,0 0 0 0 0,-3 5-23 0 0,-63 96 243 0 0,47-74-166 0 0,15-23-27 0 0,0 1-1 0 0,1 1 1 0 0,0-1 0 0 0,0 1-1 0 0,1 0 1 0 0,-3 9-50 0 0,-10 29 103 0 0,13-38-47 0 0,0 0 1 0 0,1 1 0 0 0,0 0 0 0 0,1 0 0 0 0,1 0 0 0 0,-1 0-1 0 0,2 0 1 0 0,-1 1 0 0 0,2-1 0 0 0,0 1 0 0 0,0-1-57 0 0,0-10 3 0 0,0 0-1 0 0,1 1 1 0 0,-1-1 0 0 0,0 0 0 0 0,1 0-1 0 0,-1 0 1 0 0,1 0 0 0 0,0 0 0 0 0,-1 0 0 0 0,1 0-1 0 0,0 0 1 0 0,0 0 0 0 0,-1 0 0 0 0,1 0-1 0 0,0 0-2 0 0,0 0 3 0 0,0 0 1 0 0,0 0-1 0 0,0 0 0 0 0,0 0 0 0 0,0 1 0 0 0,0-1 0 0 0,0 0 0 0 0,-1 1 0 0 0,1-1 0 0 0,-1 1 0 0 0,1-1 1 0 0,-1 0-1 0 0,1 1 0 0 0,-1-1 0 0 0,1 2-3 0 0,4 17 40 0 0,-4-18-36 0 0,0 1 0 0 0,0 0 0 0 0,0 0 0 0 0,-1 0 0 0 0,1 0 0 0 0,-1 0 0 0 0,0 0 0 0 0,1 0 0 0 0,-1 0 0 0 0,-1 1-4 0 0,1-4 1 0 0,0 1 1 0 0,-1 0 0 0 0,1 0-1 0 0,0 0 1 0 0,-1 0-1 0 0,1 0 1 0 0,0 0 0 0 0,0 0-1 0 0,0 0 1 0 0,0 0-1 0 0,0 0 1 0 0,0 0 0 0 0,0 0-1 0 0,0 0 1 0 0,0 0-1 0 0,0 0 1 0 0,0-1 0 0 0,1 1-1 0 0,-1 0 1 0 0,0 0-1 0 0,1 0 1 0 0,-1 0 0 0 0,0 0-1 0 0,1 0 1 0 0,0-1-1 0 0,-1 1 1 0 0,1 0-2 0 0,4 9 13 0 0,7 10 3 0 0,0 0 0 0 0,6 7-16 0 0,-6-10 8 0 0,0 0 1 0 0,-1 2-1 0 0,1 4-8 0 0,-8-17 16 0 0,-1 0 0 0 0,1 0 0 0 0,0-1 0 0 0,1 0 0 0 0,-1 0 0 0 0,1 0 0 0 0,0 0 0 0 0,0-1 0 0 0,1 0 0 0 0,-1 0 0 0 0,1 0 0 0 0,5 2-16 0 0,12 6 48 0 0,0-1 0 0 0,17 5-48 0 0,-35-15 18 0 0,1 1 0 0 0,0-2-1 0 0,0 1 1 0 0,0-1 0 0 0,0 0-1 0 0,0 0 1 0 0,-1 0 0 0 0,1-1-1 0 0,0 0 1 0 0,0 0 0 0 0,5-2-18 0 0,33-3 188 0 0,-33 5-177 0 0,1 1 0 0 0,0-2 0 0 0,0 0-1 0 0,-1 0 1 0 0,1-1 0 0 0,-1 0 0 0 0,1-1 0 0 0,5-3-11 0 0,6 0-103 0 0,-14 6-3128 0 0,-8 1 2294 0 0,-1 0-120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52.440"/>
    </inkml:context>
    <inkml:brush xml:id="br0">
      <inkml:brushProperty name="width" value="0.2" units="cm"/>
      <inkml:brushProperty name="height" value="0.2" units="cm"/>
      <inkml:brushProperty name="color" value="#E71224"/>
    </inkml:brush>
  </inkml:definitions>
  <inkml:trace contextRef="#ctx0" brushRef="#br0">665 1 8282 0 0,'0'0'293'0'0,"0"0"39"0"0,0 0-170 0 0,-3 2-72 0 0,-2 3-49 0 0,-2 2-53 0 0,-1 0 0 0 0,-1 0 0 0 0,1-1-1 0 0,-1 0 1 0 0,0-1 0 0 0,-10 5 12 0 0,-12 2-362 0 0,-1-1 0 0 0,-29 6 362 0 0,-5 2-72 0 0,1 2 0 0 0,1 2 0 0 0,1 4 0 0 0,-58 33 72 0 0,95-49 25 0 0,22-10-18 0 0,-1 0 0 0 0,1 1 0 0 0,0 0 1 0 0,-1-1-1 0 0,1 2 0 0 0,0-1 0 0 0,0 0 0 0 0,1 1 1 0 0,-1-1-1 0 0,0 1 0 0 0,1 0 0 0 0,0 1 0 0 0,0-1 0 0 0,-1 1-7 0 0,4-3 11 0 0,0-1 5 0 0,0 0 4 0 0,2 5-3 0 0,1-1-20 0 0,0 0 0 0 0,1 0-1 0 0,-1-1 1 0 0,1 1 0 0 0,0-1-1 0 0,0 0 1 0 0,0 0 0 0 0,0 0-1 0 0,0 0 1 0 0,1-1 0 0 0,-1 1-1 0 0,1-1 1 0 0,0 0 0 0 0,0-1-1 0 0,-1 1 1 0 0,2-1 3 0 0,20 5-41 0 0,0-1 0 0 0,21 2 41 0 0,3 0-15 0 0,51 13 19 0 0,18 9-4 0 0,-80-17-109 0 0,0 1 0 0 0,-1 2 0 0 0,-1 1 0 0 0,19 13 109 0 0,81 46-3754 0 0,-120-63 2723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52.907"/>
    </inkml:context>
    <inkml:brush xml:id="br0">
      <inkml:brushProperty name="width" value="0.2" units="cm"/>
      <inkml:brushProperty name="height" value="0.2" units="cm"/>
      <inkml:brushProperty name="color" value="#E71224"/>
    </inkml:brush>
  </inkml:definitions>
  <inkml:trace contextRef="#ctx0" brushRef="#br0">1 5 10818 0 0,'22'-3'23'0'0,"0"2"0"0"0,0 1-1 0 0,0 0 1 0 0,18 3-23 0 0,86 19-1495 0 0,-87-15 980 0 0,80 20-1997 0 0,101 36 2512 0 0,-98-16-920 0 0,-88-36 550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53.500"/>
    </inkml:context>
    <inkml:brush xml:id="br0">
      <inkml:brushProperty name="width" value="0.2" units="cm"/>
      <inkml:brushProperty name="height" value="0.2" units="cm"/>
      <inkml:brushProperty name="color" value="#E71224"/>
    </inkml:brush>
  </inkml:definitions>
  <inkml:trace contextRef="#ctx0" brushRef="#br0">1 32 11042 0 0,'7'-3'408'0'0,"-1"-5"-127"0"0,3 4-1 0 0,1-1-104 0 0,-1 3-80 0 0,4-2-80 0 0,-1 0-80 0 0,3 4-200 0 0,-2-1-73 0 0,4 2-15 0 0,1-1-224 0 0,1 2-320 0 0,7 0-128 0 0,1 2-64 0 0,-1-2-353 0 0,2-2 17 0 0,4 2-168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54.483"/>
    </inkml:context>
    <inkml:brush xml:id="br0">
      <inkml:brushProperty name="width" value="0.2" units="cm"/>
      <inkml:brushProperty name="height" value="0.2" units="cm"/>
      <inkml:brushProperty name="color" value="#E71224"/>
    </inkml:brush>
  </inkml:definitions>
  <inkml:trace contextRef="#ctx0" brushRef="#br0">0 68 7954 0 0,'10'-21'1869'0'0,"-10"19"-1757"0"0,1-1 0 0 0,0 0 0 0 0,0 1 0 0 0,0-1 0 0 0,1 1 0 0 0,-1-1 0 0 0,1 1 0 0 0,-1 0 0 0 0,1-1 1 0 0,0 1-1 0 0,0 0 0 0 0,0 0-112 0 0,1 0 0 0 0,0 0 0 0 0,-1 0 0 0 0,1 1 0 0 0,0-1 1 0 0,0 1-1 0 0,1 0 0 0 0,-1 0 0 0 0,0 0 0 0 0,0 0 0 0 0,1 1 0 0 0,-1-1 1 0 0,0 1-1 0 0,1 0 0 0 0,-1 0 0 0 0,1 0 0 0 0,7 1-110 0 0,-1 0 0 0 0,0 0-1 0 0,1 1 1 0 0,1 1 110 0 0,-7-2-52 0 0,0-1 1 0 0,-1 1-1 0 0,1-1 1 0 0,-1 0-1 0 0,1-1 1 0 0,3 0 51 0 0,24 1-224 0 0,95 12-274 0 0,32 1 431 0 0,-50-5 46 0 0,-94-7 17 0 0,19 2-66 0 0,0 1 0 0 0,0 1-1 0 0,32 11 71 0 0,-65-16-39 0 0,0 0 0 0 0,1 1 0 0 0,-1-1 0 0 0,0 1-1 0 0,1-1 1 0 0,-1 1 0 0 0,0-1 0 0 0,1 1 0 0 0,-1 0 0 0 0,0 0-1 0 0,0 0 1 0 0,0 0 0 0 0,0-1 0 0 0,0 2 0 0 0,0-1 0 0 0,0 0-1 0 0,0 0 1 0 0,0 0 0 0 0,-1 0 0 0 0,1 0 0 0 0,0 1-1 0 0,-1-1 1 0 0,1 0 0 0 0,-1 1 0 0 0,1-1 0 0 0,-1 0 0 0 0,0 1-1 0 0,1-1 1 0 0,-1 1 0 0 0,0-1 0 0 0,0 1 0 0 0,0-1 0 0 0,0 0-1 0 0,0 1 1 0 0,0-1 0 0 0,-1 1 0 0 0,1-1 0 0 0,0 0-1 0 0,-1 1 1 0 0,1-1 0 0 0,-1 1 39 0 0,-3 7-151 0 0,-1 0-1 0 0,0 0 1 0 0,0 0 0 0 0,-1 0-1 0 0,-5 6 152 0 0,-3 4 135 0 0,2-3-80 0 0,-2 1 0 0 0,1-2-1 0 0,-2 0 1 0 0,-6 5-55 0 0,-31 32 200 0 0,-74 81 165 0 0,69-77-277 0 0,-44 59-88 0 0,25-28 33 0 0,51-61-40 0 0,1 2-1 0 0,2 0 0 0 0,1 1 1 0 0,-7 13 7 0 0,15-20-30 0 0,9-18 20 0 0,1 1-1 0 0,0 0 1 0 0,0 0 0 0 0,0 0-1 0 0,1 0 1 0 0,-1 1-1 0 0,1-1 1 0 0,0 1-1 0 0,1-1 1 0 0,0 1 0 0 0,-1 4 10 0 0,2-9 7 0 0,1 0 1 0 0,-1 0-1 0 0,0 0 1 0 0,1 0 0 0 0,-1 0-1 0 0,1 0 1 0 0,-1 0-1 0 0,1 0 1 0 0,0 0-1 0 0,-1 0 1 0 0,1-1 0 0 0,0 1-1 0 0,0 0 1 0 0,-1 0-1 0 0,1-1 1 0 0,0 1 0 0 0,0 0-1 0 0,0-1 1 0 0,0 1-1 0 0,0-1 1 0 0,0 1-1 0 0,0-1 1 0 0,0 1 0 0 0,0-1-1 0 0,0 0 1 0 0,0 0-1 0 0,0 0 1 0 0,1 1 0 0 0,-1-1-1 0 0,0 0 1 0 0,0 0-8 0 0,41 2 308 0 0,-37-2-291 0 0,82-4 191 0 0,26-6-208 0 0,-40 3 88 0 0,33-3 4 0 0,114-8-560 0 0,-91 9-4332 0 0,-109 9 3270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0.954"/>
    </inkml:context>
    <inkml:brush xml:id="br0">
      <inkml:brushProperty name="width" value="0.2" units="cm"/>
      <inkml:brushProperty name="height" value="0.2" units="cm"/>
    </inkml:brush>
  </inkml:definitions>
  <inkml:trace contextRef="#ctx0" brushRef="#br0">229 79 1984 0 0,'-3'-6'395'0'0,"1"-1"-1"0"0,-1 1 0 0 0,1-1 1 0 0,0 0-1 0 0,0-2-394 0 0,-9-27 3387 0 0,10 35-2735 0 0,1 1-44 0 0,0 0-149 0 0,0 0-151 0 0,0 0-60 0 0,-16 0 59 0 0,15 1-291 0 0,0 1 0 0 0,1-1-1 0 0,-1 0 1 0 0,0 0 0 0 0,0 0 0 0 0,1 0 0 0 0,-1 1 0 0 0,1-1 0 0 0,-1 0 0 0 0,1 1 0 0 0,-1-1 0 0 0,1 0-1 0 0,0 1 1 0 0,0 0-16 0 0,-2 5 58 0 0,-27 82 456 0 0,5 2 1 0 0,2 7-515 0 0,-28 187 75 0 0,33-177 5 0 0,1 0-882 0 0,-1 98 802 0 0,15-113-3678 0 0,6 23 3678 0 0,-2-70-1404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54.935"/>
    </inkml:context>
    <inkml:brush xml:id="br0">
      <inkml:brushProperty name="width" value="0.2" units="cm"/>
      <inkml:brushProperty name="height" value="0.2" units="cm"/>
      <inkml:brushProperty name="color" value="#E71224"/>
    </inkml:brush>
  </inkml:definitions>
  <inkml:trace contextRef="#ctx0" brushRef="#br0">0 91 3833 0 0,'0'0'511'0'0,"0"0"27"0"0,0 0 28 0 0,2-14 2589 0 0,-1 13-3118 0 0,0-1 0 0 0,0 0 0 0 0,0 1 0 0 0,0-1 0 0 0,0 0 0 0 0,0 1 0 0 0,0-1 0 0 0,1 1 0 0 0,-1-1 0 0 0,1 1 0 0 0,-1 0 0 0 0,1 0 0 0 0,-1 0 0 0 0,2-1-37 0 0,0 1 35 0 0,1-1 0 0 0,-1 1 0 0 0,1 0 0 0 0,-1 0 0 0 0,1 1 0 0 0,0-1 0 0 0,0 1 0 0 0,2-1-35 0 0,345-6 172 0 0,-56 3-972 0 0,-260 2-292 0 0,0-2 0 0 0,0-2 0 0 0,-1-1 0 0 0,2-1 1092 0 0,-6 0-1276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56.025"/>
    </inkml:context>
    <inkml:brush xml:id="br0">
      <inkml:brushProperty name="width" value="0.2" units="cm"/>
      <inkml:brushProperty name="height" value="0.2" units="cm"/>
      <inkml:brushProperty name="color" value="#E71224"/>
    </inkml:brush>
  </inkml:definitions>
  <inkml:trace contextRef="#ctx0" brushRef="#br0">737 2 11466 0 0,'0'0'311'0'0,"0"0"-101"0"0,0 0-42 0 0,3-1-79 0 0,-3 1-92 0 0,1 0 0 0 0,-1 0 1 0 0,1 0-1 0 0,0 0 0 0 0,-1 0 1 0 0,1 0-1 0 0,-1 0 0 0 0,1 0 0 0 0,0 0 1 0 0,-1 0-1 0 0,1 0 0 0 0,-1 0 0 0 0,1 0 1 0 0,-1 0-1 0 0,1 0 0 0 0,0 1 1 0 0,-1-1-1 0 0,1 0 0 0 0,-1 0 0 0 0,1 1 1 0 0,-1-1-1 0 0,1 0 0 0 0,-1 1 0 0 0,0-1 1 0 0,1 1-1 0 0,-1-1 0 0 0,1 1 1 0 0,-1-1-1 0 0,0 0 0 0 0,1 1 0 0 0,-1-1 1 0 0,0 1-1 0 0,0-1 0 0 0,1 1 0 0 0,-1 0 1 0 0,0-1-1 0 0,0 1 3 0 0,0 1-36 0 0,1 1-1 0 0,-2-1 1 0 0,1 0 0 0 0,0 1 0 0 0,0-1-1 0 0,-1 0 1 0 0,1 1 0 0 0,-1-1 0 0 0,0 0 0 0 0,0 2 36 0 0,-6 11-400 0 0,0-1 0 0 0,-8 14 400 0 0,14-26-28 0 0,-100 147-2059 0 0,0 25 1097 0 0,52-95 1074 0 0,-4 0-84 0 0,3-6 392 0 0,-6 18-392 0 0,49-78 33 0 0,-1-1-1 0 0,-1 0 0 0 0,0 0 1 0 0,-1-1-1 0 0,0 0 0 0 0,-2 1-32 0 0,5-6-66 0 0,-1 1 1 0 0,0-1-1 0 0,0 0 0 0 0,0-1 1 0 0,-1 0-1 0 0,0 0 0 0 0,0-1 1 0 0,0 0-1 0 0,-5 1 66 0 0,11-4-60 0 0,0 0 0 0 0,0-1 0 0 0,-1 1 0 0 0,1-1 0 0 0,0 0 0 0 0,0 0 0 0 0,0 0 0 0 0,0 0 0 0 0,-1 0 0 0 0,1-1 0 0 0,0 0 0 0 0,0 1 0 0 0,0-1 0 0 0,0 0 0 0 0,0 0 0 0 0,-3-2 60 0 0,2 0-16 0 0,-1 0-1 0 0,1 0 1 0 0,0 0 0 0 0,0 0-1 0 0,0-1 1 0 0,0 0 0 0 0,1 0 0 0 0,-1 0-1 0 0,-2-4 17 0 0,-3-8 219 0 0,1 1 0 0 0,0-1 0 0 0,1-1 0 0 0,0 0 0 0 0,-2-13-219 0 0,5 20 52 0 0,2-1 0 0 0,0 0 0 0 0,0 0 1 0 0,1 0-1 0 0,0-1 0 0 0,1 1 0 0 0,0 0 0 0 0,1 0 0 0 0,0 0 1 0 0,1 0-1 0 0,0 0 0 0 0,0 0 0 0 0,2 0 0 0 0,-1 1 0 0 0,1-1 0 0 0,1 1 1 0 0,0 0-1 0 0,0 0 0 0 0,2-2-52 0 0,23-30 321 0 0,2 0 1 0 0,1 3-1 0 0,12-10-321 0 0,-43 47 60 0 0,0 0 0 0 0,0 0 0 0 0,1 0 0 0 0,-1 0 0 0 0,1 0 0 0 0,-1 0 0 0 0,1 1 0 0 0,0-1 0 0 0,-1 1 0 0 0,1 0 0 0 0,0 0 0 0 0,0 0 0 0 0,0 0 0 0 0,0 0 0 0 0,2 1-60 0 0,-3 0 1 0 0,-1 0 1 0 0,1 0 0 0 0,0 0 0 0 0,0 1-1 0 0,-1-1 1 0 0,1 1 0 0 0,0-1 0 0 0,0 1 0 0 0,-1 0-1 0 0,1 0 1 0 0,-1-1 0 0 0,1 1 0 0 0,-1 0-1 0 0,1 1 1 0 0,-1-1 0 0 0,0 0 0 0 0,1 0-1 0 0,-1 0 1 0 0,0 1 0 0 0,0-1 0 0 0,0 1 0 0 0,0-1-1 0 0,0 1 1 0 0,0-1 0 0 0,0 1 0 0 0,0 1-2 0 0,11 25-50 0 0,-1 0 1 0 0,-1 1 0 0 0,0 8 49 0 0,-3-11-4 0 0,1 0 1 0 0,1-1 0 0 0,1 1-1 0 0,7 9 4 0 0,-1-10-24 0 0,2-1 0 0 0,0-1 0 0 0,1 0 0 0 0,22 19 24 0 0,-15-16-1058 0 0,-1 2 0 0 0,19 27 1058 0 0,-21-29-1275 0 0,-15-14 561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56.398"/>
    </inkml:context>
    <inkml:brush xml:id="br0">
      <inkml:brushProperty name="width" value="0.2" units="cm"/>
      <inkml:brushProperty name="height" value="0.2" units="cm"/>
      <inkml:brushProperty name="color" value="#E71224"/>
    </inkml:brush>
  </inkml:definitions>
  <inkml:trace contextRef="#ctx0" brushRef="#br0">272 17 8186 0 0,'11'-17'1599'0'0,"-11"18"-1572"0"0,0-1 1 0 0,0 0 0 0 0,0 0 0 0 0,1 0 0 0 0,-1 0 0 0 0,0 0-1 0 0,0 0 1 0 0,0 0 0 0 0,0 0 0 0 0,0 1 0 0 0,1-1 0 0 0,-1 0 0 0 0,0 0-1 0 0,0 0 1 0 0,0 0 0 0 0,0 0 0 0 0,0 1 0 0 0,0-1 0 0 0,0 0-1 0 0,0 0 1 0 0,0 0 0 0 0,0 1 0 0 0,0-1 0 0 0,1 0 0 0 0,-1 0-1 0 0,0 0 1 0 0,0 0 0 0 0,0 1 0 0 0,0-1 0 0 0,0 0 0 0 0,-1 0 0 0 0,1 0-1 0 0,0 0 1 0 0,0 1 0 0 0,0-1 0 0 0,0 0 0 0 0,0 0 0 0 0,0 0-1 0 0,0 0 1 0 0,0 1 0 0 0,0-1 0 0 0,0 0 0 0 0,0 0-28 0 0,-9 36 252 0 0,-10 10-795 0 0,-21 39 543 0 0,0 0-401 0 0,-16 51-1118 0 0,-15 67 1519 0 0,57-155-1400 0 0,2 1 0 0 0,2 0-1 0 0,0 16 1401 0 0,6-32-1161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4:57.172"/>
    </inkml:context>
    <inkml:brush xml:id="br0">
      <inkml:brushProperty name="width" value="0.2" units="cm"/>
      <inkml:brushProperty name="height" value="0.2" units="cm"/>
      <inkml:brushProperty name="color" value="#E71224"/>
    </inkml:brush>
  </inkml:definitions>
  <inkml:trace contextRef="#ctx0" brushRef="#br0">55 219 6065 0 0,'-5'-4'126'0'0,"0"0"0"0"0,1 0 0 0 0,0 0 0 0 0,0-1 0 0 0,0 1 0 0 0,0-1 0 0 0,1 0 0 0 0,-1 0 0 0 0,1-1 0 0 0,1 1 0 0 0,-1-1 0 0 0,1 1 0 0 0,0-1 0 0 0,-1-2-126 0 0,2 4 50 0 0,1 0 0 0 0,-1 0 1 0 0,1 1-1 0 0,-1-1 0 0 0,1 0 0 0 0,0 0 1 0 0,0 0-1 0 0,1 1 0 0 0,-1-1 0 0 0,1 0 1 0 0,0 0-1 0 0,0 1 0 0 0,0-1 0 0 0,1 0 1 0 0,-1 1-1 0 0,1 0 0 0 0,0-1 0 0 0,0 1 1 0 0,0 0-1 0 0,0 0 0 0 0,0 0 0 0 0,1 0 1 0 0,0-1-51 0 0,4-2 48 0 0,1 0 0 0 0,0 0 0 0 0,0 1 1 0 0,0 0-1 0 0,0 1 0 0 0,1 0 1 0 0,0 0-1 0 0,0 0 0 0 0,0 1 1 0 0,0 1-1 0 0,0 0 0 0 0,1 0 0 0 0,-1 0 1 0 0,1 1-1 0 0,-1 1 0 0 0,1 0-48 0 0,14 0-35 0 0,0 1-1 0 0,-1 1 0 0 0,1 1 1 0 0,-1 1-1 0 0,0 1 0 0 0,1 1 36 0 0,-13-3-34 0 0,1 1-1 0 0,-1 0 1 0 0,8 4 34 0 0,-17-7-9 0 0,0 0 1 0 0,0 0-1 0 0,0 0 1 0 0,0 1-1 0 0,0-1 1 0 0,0 0-1 0 0,0 1 1 0 0,-1 0 0 0 0,1-1-1 0 0,0 1 1 0 0,-1 0-1 0 0,1 0 1 0 0,-1-1-1 0 0,0 1 1 0 0,0 0-1 0 0,1 1 1 0 0,-2-1-1 0 0,1 0 1 0 0,0 0-1 0 0,0 0 1 0 0,0 2 8 0 0,-1 3 8 0 0,0 1 0 0 0,0-1-1 0 0,-1 1 1 0 0,1-1 0 0 0,-2 0 0 0 0,1 0 0 0 0,-1 0-1 0 0,0 1 1 0 0,-1-2 0 0 0,0 1 0 0 0,0 0-1 0 0,0 0 1 0 0,-1-1 0 0 0,0 0 0 0 0,0 0 0 0 0,0 0-1 0 0,-1 0 1 0 0,0-1 0 0 0,-4 4-8 0 0,-1 1 27 0 0,1 1 1 0 0,1-1-1 0 0,0 1 1 0 0,0 1-1 0 0,1-1 1 0 0,0 1-1 0 0,1 1-27 0 0,-16 19 7 0 0,2-4 2 0 0,13-16 3 0 0,6-12-7 0 0,1 1 0 0 0,-1-1 1 0 0,1 1-1 0 0,-1 0 1 0 0,1-1-1 0 0,-1 1 1 0 0,1 0-1 0 0,0 0 1 0 0,-1-1-1 0 0,1 1 1 0 0,0 0-1 0 0,0 0 0 0 0,-1 0 1 0 0,1-1-1 0 0,0 1 1 0 0,0 0-1 0 0,0 0 1 0 0,0 0-1 0 0,0-1 1 0 0,0 1-1 0 0,0 0 0 0 0,1 0 1 0 0,-1 0-1 0 0,0-1 1 0 0,0 1-1 0 0,1 0 1 0 0,-1 0-6 0 0,2 13 432 0 0,-1-14-421 0 0,-1 0 0 0 0,0 0 0 0 0,0 1 0 0 0,0-1 0 0 0,0 0 0 0 0,0 0 0 0 0,0 0 0 0 0,0 1 0 0 0,0-1 0 0 0,-1 0 0 0 0,1 0 0 0 0,0 1 0 0 0,0-1 0 0 0,0 0 0 0 0,0 0 0 0 0,0 0 0 0 0,0 0 0 0 0,0 1 0 0 0,0-1 0 0 0,0 0-1 0 0,-1 0 1 0 0,1 0 0 0 0,0 0 0 0 0,0 1 0 0 0,0-1 0 0 0,0 0 0 0 0,0 0 0 0 0,-1 0 0 0 0,1 0 0 0 0,0 0 0 0 0,0 0 0 0 0,0 0 0 0 0,-1 0 0 0 0,1 1 0 0 0,0-1 0 0 0,0 0 0 0 0,0 0 0 0 0,-1 0 0 0 0,1 0 0 0 0,0 0-11 0 0,-1 0 125 0 0,1 0-25 0 0,2 1-13 0 0,5 4-68 0 0,1-1 0 0 0,0 0 0 0 0,0 0 0 0 0,0 0 1 0 0,1-2-1 0 0,-1 1 0 0 0,1-1 0 0 0,-1 0 1 0 0,1 0-1 0 0,0-1 0 0 0,0 0 0 0 0,0-1 0 0 0,3 0-19 0 0,23-2-137 0 0,-1-1-1 0 0,32-8 138 0 0,3 0-697 0 0,19-6-1397 0 0,-59 13 1113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20:35:17.202"/>
    </inkml:context>
    <inkml:brush xml:id="br0">
      <inkml:brushProperty name="width" value="0.2" units="cm"/>
      <inkml:brushProperty name="height" value="0.2" units="cm"/>
      <inkml:brushProperty name="color" value="#E71224"/>
    </inkml:brush>
  </inkml:definitions>
  <inkml:trace contextRef="#ctx0" brushRef="#br0">53 76 1760 0 0,'-3'11'541'0'0,"-1"0"0"0"0,0-1-1 0 0,-1 1 1 0 0,-1 1-541 0 0,-16 39 1573 0 0,20-45-1463 0 0,-4 22 336 0 0,6-27-361 0 0,0-1 14 0 0,0 0 20 0 0,0 0 38 0 0,0 0 2 0 0,0 0-10 0 0,0 0 4 0 0,0 0-20 0 0,0 0-37 0 0,1-2-83 0 0,0 0 1 0 0,0 0 0 0 0,0 0 0 0 0,0 0-1 0 0,-1 1 1 0 0,1-1 0 0 0,-1 0 0 0 0,1 0 0 0 0,-1 0-1 0 0,0 0 1 0 0,1-1 0 0 0,-1 1-14 0 0,3-14-85 0 0,0-1 0 0 0,2 1-1 0 0,0 0 1 0 0,5-10 85 0 0,1-5-254 0 0,-10 28 241 0 0,-1 1 0 0 0,1-1 0 0 0,1 0 0 0 0,-1 1-1 0 0,0-1 1 0 0,0 1 0 0 0,1-1 0 0 0,-1 1 0 0 0,1 0 0 0 0,0-1 0 0 0,0 1-1 0 0,0 0 1 0 0,0 0 0 0 0,0 1 0 0 0,0-1 0 0 0,1 0 0 0 0,-1 1 0 0 0,0-1-1 0 0,1 1 1 0 0,-1 0 0 0 0,1 0 0 0 0,0 0 0 0 0,-1 0 0 0 0,1 0 0 0 0,0 0 0 0 0,0 1-1 0 0,0-1 14 0 0,-1 1 8 0 0,0 0-1 0 0,-1 0 1 0 0,1 0-1 0 0,0 0 1 0 0,0 1-1 0 0,-1-1 1 0 0,1 0-1 0 0,0 1 1 0 0,-1-1-1 0 0,1 1 0 0 0,0 0 1 0 0,-1-1-1 0 0,1 1 1 0 0,-1 0-1 0 0,1 0 1 0 0,-1 0-1 0 0,1 0 1 0 0,-1 0-1 0 0,0 0 1 0 0,0 1-1 0 0,0-1 1 0 0,1 0-1 0 0,-1 1 0 0 0,0 0-7 0 0,5 7 38 0 0,0 0-1 0 0,-1 0 0 0 0,-1 1 0 0 0,1 0-37 0 0,6 13-10 0 0,-2-9 3 0 0,-4-6 16 0 0,0 0 0 0 0,0 0 0 0 0,-1 0 1 0 0,0 0-1 0 0,0 1 0 0 0,-1 0 0 0 0,0 0 1 0 0,-1-1-1 0 0,1 8-9 0 0,-3-15 8 0 0,1 0 0 0 0,-1 0 1 0 0,0 0-1 0 0,0 0 0 0 0,0 0 0 0 0,0-1 1 0 0,0 1-1 0 0,0 0 0 0 0,0 0 0 0 0,-1 0 1 0 0,1 0-1 0 0,0 0 0 0 0,0-1 1 0 0,-1 1-1 0 0,1 0 0 0 0,0 0 0 0 0,-1 0 1 0 0,1-1-1 0 0,-1 1 0 0 0,1 0 0 0 0,-1-1 1 0 0,1 1-1 0 0,-1 0 0 0 0,0-1-8 0 0,0 0 7 0 0,1 0 0 0 0,-1 0 0 0 0,0 0-1 0 0,1 0 1 0 0,-1 0 0 0 0,0 0 0 0 0,0 0 0 0 0,1-1 0 0 0,-1 1-1 0 0,1 0 1 0 0,-1-1 0 0 0,0 1 0 0 0,1 0 0 0 0,-1-1-1 0 0,0 1 1 0 0,1-1 0 0 0,-1 1 0 0 0,1-1 0 0 0,-1 1-1 0 0,1-1 1 0 0,-1 0-7 0 0,-4-4 2 0 0,0-1 0 0 0,1 0 0 0 0,0-1 0 0 0,-3-5-2 0 0,0-5-31 0 0,0-1-1 0 0,2 0 1 0 0,0 0-1 0 0,1 0 1 0 0,0-5 31 0 0,-14-53 79 0 0,18 75-43 0 0,0 1 20 0 0,0 0 17 0 0,0 0-8 0 0,0 0-5 0 0,-1 0-54 0 0,0 0-1 0 0,0 0 1 0 0,1 0-1 0 0,-1 0 0 0 0,0 0 1 0 0,1 1-1 0 0,-1-1 1 0 0,0 0-1 0 0,1 0 1 0 0,-1 1-1 0 0,1-1 0 0 0,-1 1 1 0 0,0-1-1 0 0,1 0 1 0 0,-1 1-1 0 0,1-1 1 0 0,-1 1-1 0 0,1-1 0 0 0,-1 1 1 0 0,1-1-1 0 0,0 1 1 0 0,-1 0-1 0 0,1-1 1 0 0,0 1-1 0 0,-1-1 0 0 0,1 1 1 0 0,0 0-1 0 0,-1-1-5 0 0,-2 28 29 0 0,3-20-14 0 0,1 1 0 0 0,0 0 1 0 0,0-1-1 0 0,1 1 1 0 0,0 0-16 0 0,1 0 161 0 0,0 0 1 0 0,1 0-1 0 0,0 0 1 0 0,1 0-1 0 0,0-1 1 0 0,0 0-1 0 0,0 0 0 0 0,1 0 1 0 0,0-1-1 0 0,1 0 1 0 0,0 0-1 0 0,3 2-161 0 0,-8-7 104 0 0,6 5 180 0 0,-16 1-522 0 0,1-3-306 0 0,0-1 1 0 0,-1 0 0 0 0,0 0 0 0 0,-2 1 543 0 0,0-1-441 0 0,-58 25-1504 0 0,65-28 2001 0 0,1-1-1 0 0,-1 1 1 0 0,0-1 0 0 0,1 0-1 0 0,-1 1 1 0 0,0-1-1 0 0,1 0 1 0 0,-1-1-1 0 0,0 1 1 0 0,-1-1-56 0 0,-10 0 727 0 0,13 1-413 0 0,1 0 3 0 0,0 0 2 0 0,-6-10 1563 0 0,5 6-1863 0 0,0 0 1 0 0,0 1-1 0 0,1-1 0 0 0,-1 0 1 0 0,1 1-1 0 0,0-1 1 0 0,0 0-1 0 0,0 0 1 0 0,0 1-1 0 0,1-1 0 0 0,0 0 1 0 0,-1 0-1 0 0,1 1 1 0 0,0-1-1 0 0,1 1 1 0 0,-1-1-1 0 0,1 1 0 0 0,0-1 1 0 0,-1 1-1 0 0,1 0 1 0 0,2-2-20 0 0,-3 3 11 0 0,1-3 15 0 0,1 0 1 0 0,0 1 0 0 0,-1-1-1 0 0,1 1 1 0 0,1-1 0 0 0,-1 1-1 0 0,1 0 1 0 0,0 0 0 0 0,-1 1-1 0 0,2-1 1 0 0,-1 1 0 0 0,0 0-1 0 0,1 0 1 0 0,-1 0-1 0 0,1 1 1 0 0,3-2-27 0 0,11 0-52 0 0,-1 0 0 0 0,1 2-1 0 0,0 0 1 0 0,0 1 0 0 0,13 1 52 0 0,-29 0-12 0 0,0 1 0 0 0,0-1 1 0 0,0 1-1 0 0,0 0 1 0 0,0 0-1 0 0,0 0 0 0 0,-1 0 1 0 0,1 0-1 0 0,0 0 0 0 0,-1 1 1 0 0,1 0-1 0 0,-1-1 0 0 0,1 1 1 0 0,-1 0-1 0 0,0 0 0 0 0,1 0 1 0 0,-1 0-1 0 0,0 1 0 0 0,-1-1 1 0 0,1 1-1 0 0,0-1 0 0 0,-1 1 1 0 0,1-1-1 0 0,-1 1 0 0 0,0 0 1 0 0,0 0-1 0 0,0 0 0 0 0,0-1 1 0 0,0 1-1 0 0,-1 0 1 0 0,1 0-1 0 0,-1 0 0 0 0,0 0 1 0 0,0 0-1 0 0,0 0 0 0 0,0 0 1 0 0,-1 0-1 0 0,1 0 0 0 0,-1 0 1 0 0,0 0-1 0 0,0 0 0 0 0,0 1 12 0 0,-3 5-80 0 0,0 0-1 0 0,0 0 1 0 0,-1 0-1 0 0,0-1 1 0 0,-1 0-1 0 0,0 0 0 0 0,0 0 1 0 0,-1-1-1 0 0,0 0 1 0 0,-4 4 80 0 0,-21 7 8 0 0,29-17 2 0 0,1-1 0 0 0,0 1 0 0 0,0 0 0 0 0,-1-1 0 0 0,1 1 0 0 0,0-1 1 0 0,-1 0-1 0 0,1 0 0 0 0,0 0 0 0 0,-1 0 0 0 0,1 0-10 0 0,-18 2 190 0 0,19-2-175 0 0,0 0-1 0 0,0 0 0 0 0,0 0 1 0 0,0 0-1 0 0,0-1 1 0 0,0 1-1 0 0,0 0 1 0 0,0 0-1 0 0,0-1 0 0 0,0 1 1 0 0,0-1-1 0 0,0 1 1 0 0,0-1-1 0 0,0 1 1 0 0,0-1-1 0 0,0 1 0 0 0,0-1 1 0 0,0 0-1 0 0,0 0 1 0 0,1 1-1 0 0,-1-1 0 0 0,0 0 1 0 0,1 0-1 0 0,-1 0 1 0 0,0 0-1 0 0,1 0 1 0 0,-1 0-1 0 0,1 0 0 0 0,0 0 1 0 0,-1 0-1 0 0,1 0 1 0 0,0 0-1 0 0,-1 0-14 0 0,-9-38 168 0 0,8 17-160 0 0,1 1 0 0 0,1-1-1 0 0,0 1 1 0 0,2-1-1 0 0,1 1 1 0 0,0 0 0 0 0,5-15-8 0 0,-8 35-3 0 0,0 0 0 0 0,1 0 0 0 0,-1 0 0 0 0,0 0 1 0 0,0 0-1 0 0,1 0 0 0 0,-1 0 0 0 0,0 0 0 0 0,1 0 1 0 0,-1 1-1 0 0,1-1 0 0 0,-1 0 0 0 0,1 0 0 0 0,0 1 1 0 0,-1-1-1 0 0,1 0 0 0 0,0 1 0 0 0,-1-1 0 0 0,1 0 1 0 0,0 1-1 0 0,0-1 0 0 0,-1 1 0 0 0,1-1 0 0 0,0 1 1 0 0,0 0-1 0 0,1-1 3 0 0,-1 1-3 0 0,1 0 1 0 0,0 0-1 0 0,-1 0 0 0 0,1 0 1 0 0,0 0-1 0 0,-1 1 0 0 0,1-1 1 0 0,-1 1-1 0 0,1-1 1 0 0,-1 1-1 0 0,1-1 0 0 0,-1 1 1 0 0,1 0-1 0 0,0 0 3 0 0,3 3-14 0 0,0-1 0 0 0,0 1-1 0 0,-1-1 1 0 0,1 1 0 0 0,-1 1-1 0 0,0-1 1 0 0,-1 0 0 0 0,3 4 14 0 0,-1 0-40 0 0,-1 0 1 0 0,1 1-1 0 0,-2-1 0 0 0,1 1 1 0 0,-1 0-1 0 0,0 0 1 0 0,-1 0-1 0 0,0 0 1 0 0,-1 1-1 0 0,0-1 0 0 0,0 5 40 0 0,-1-7-41 0 0,-1 0 0 0 0,1 0-1 0 0,-2-1 1 0 0,1 1-1 0 0,-1-1 1 0 0,0 1 0 0 0,0-1-1 0 0,0 1 1 0 0,-1-1-1 0 0,0 0 1 0 0,-1 0 0 0 0,1-1-1 0 0,-1 1 1 0 0,0-1-1 0 0,0 1 1 0 0,-2 0 41 0 0,-1 0-30 0 0,1 1-1 0 0,-1-1 1 0 0,0-1-1 0 0,-1 1 1 0 0,0-1-1 0 0,0-1 1 0 0,0 1-1 0 0,0-1 1 0 0,0-1 0 0 0,-1 1-1 0 0,0-2 1 0 0,0 1 30 0 0,5-2 19 0 0,0 0 0 0 0,0-1 1 0 0,-1 0-1 0 0,1 1 0 0 0,0-1 0 0 0,-1-1 1 0 0,1 1-1 0 0,0-1 0 0 0,0 0 1 0 0,-1 1-1 0 0,1-2 0 0 0,0 1-19 0 0,2 0 21 0 0,0 0 1 0 0,0 0-1 0 0,0-1 1 0 0,1 1-1 0 0,-1 0 0 0 0,1-1 1 0 0,-1 1-1 0 0,1-1 0 0 0,-1 1 1 0 0,1-1-1 0 0,0 0 0 0 0,0 0 1 0 0,0 1-1 0 0,0-1 1 0 0,0 0-1 0 0,0 0 0 0 0,0 0 1 0 0,1 0-1 0 0,-1 0 0 0 0,1 0 1 0 0,-1 0-1 0 0,1 0 0 0 0,0-1 1 0 0,0 1-1 0 0,0-1-21 0 0,1-15 21 0 0,0-1-1 0 0,1 1 1 0 0,1-1 0 0 0,1 1-1 0 0,0 0 1 0 0,2 0-1 0 0,0 0 1 0 0,1 1 0 0 0,8-15-21 0 0,-8 19-36 0 0,1 0 1 0 0,0 1-1 0 0,8-8 36 0 0,-13 16-17 0 0,0 0-1 0 0,0 0 1 0 0,1 1 0 0 0,-1 0-1 0 0,1 0 1 0 0,0 0 0 0 0,0 0-1 0 0,0 0 1 0 0,0 1 0 0 0,0 0-1 0 0,1 0 1 0 0,-1 0-1 0 0,2 0 18 0 0,-5 2 0 0 0,1-1 0 0 0,0 1-1 0 0,0 0 1 0 0,0 0 0 0 0,0 0 0 0 0,0 1-1 0 0,0-1 1 0 0,-1 0 0 0 0,1 1-1 0 0,0-1 1 0 0,0 1 0 0 0,0 0-1 0 0,-1-1 1 0 0,1 1 0 0 0,0 0-1 0 0,-1 0 1 0 0,1 0 0 0 0,-1 0-1 0 0,1 0 1 0 0,-1 1 0 0 0,0-1-1 0 0,1 0 1 0 0,-1 1 0 0 0,0-1-1 0 0,0 1 1 0 0,0-1 0 0 0,0 1-1 0 0,0 0 1 0 0,0-1 0 0 0,0 1-1 0 0,-1 0 1 0 0,1 0 0 0 0,-1-1-1 0 0,1 2 1 0 0,3 10 0 0 0,0-1 1 0 0,-2 1-1 0 0,1 0 0 0 0,-1 8 0 0 0,-1-15 0 0 0,2 21 10 0 0,-1 0 0 0 0,-2 0 0 0 0,0 0 0 0 0,-4 17-10 0 0,2-27 7 0 0,-1-1 0 0 0,-1 1-1 0 0,0-1 1 0 0,-1 1 0 0 0,-1-1 0 0 0,0 0 0 0 0,-8 13-7 0 0,13-28 0 0 0,-23 35 82 0 0,23-34-78 0 0,0 0 0 0 0,-1-1 1 0 0,1 1-1 0 0,-1-1 0 0 0,0 1 0 0 0,1-1 0 0 0,-1 0 0 0 0,0 1 1 0 0,0-1-1 0 0,1 0 0 0 0,-1 0 0 0 0,0 0 0 0 0,0 0 0 0 0,0-1 1 0 0,-1 1-1 0 0,1-1 0 0 0,0 1 0 0 0,-1-1-4 0 0,2 0-4 0 0,0 0 0 0 0,0-1-1 0 0,0 1 1 0 0,0-1 0 0 0,0 0 0 0 0,0 1-1 0 0,0-1 1 0 0,0 0 0 0 0,0 1 0 0 0,0-1-1 0 0,0 0 1 0 0,1 0 0 0 0,-1 0 0 0 0,0 0-1 0 0,0 0 1 0 0,1 0 0 0 0,-1 0 0 0 0,1 0-1 0 0,-1 0 1 0 0,1 0 0 0 0,0 0 0 0 0,-1 0-1 0 0,1 0 1 0 0,0 0 0 0 0,0 0 0 0 0,0-1-1 0 0,-1 0 5 0 0,-3-34-65 0 0,3-10 18 0 0,4-18 47 0 0,0 31 117 0 0,-3 0 0 0 0,0 0 0 0 0,-5-25-117 0 0,4 50 110 0 0,-1 0 1 0 0,0-1-1 0 0,0 1 0 0 0,-1 0 0 0 0,-2-3-110 0 0,22 10 25 0 0,-12 4-18 0 0,0-1-1 0 0,0 1 1 0 0,0 1-1 0 0,0-1 1 0 0,-1 1-1 0 0,0-1 1 0 0,1 1 0 0 0,-1 1-1 0 0,3 3-6 0 0,-3-3-18 0 0,-1 0 0 0 0,1 1-1 0 0,-1-1 1 0 0,-1 1 0 0 0,1 0 0 0 0,-1-1 0 0 0,0 1-1 0 0,0 1 1 0 0,0-1 0 0 0,-1 0 0 0 0,0 0 0 0 0,0 0-1 0 0,-1 4 19 0 0,1 11-61 0 0,-1-1 0 0 0,-2 1 0 0 0,-1 9 61 0 0,2-23-1 0 0,0-6-6 0 0,1-1-1 0 0,-5-5-161 0 0,5 5 167 0 0,-1 0 0 0 0,0 0-1 0 0,1-1 1 0 0,-1 1 0 0 0,1-1-1 0 0,-1 1 1 0 0,1 0 0 0 0,-1-1-1 0 0,1 1 1 0 0,-1-1 0 0 0,1 0 0 0 0,-1 1-1 0 0,1-1 1 0 0,0 1 0 0 0,-1-1-1 0 0,1 1 1 0 0,0-1 0 0 0,0 0-1 0 0,-1 1 1 0 0,1-1 0 0 0,0 0-1 0 0,0 1 1 0 0,0-1 0 0 0,0 0-1 0 0,0 0 3 0 0,-1-14-317 0 0,2 0-1 0 0,0 0 1 0 0,1 0-1 0 0,1-6 318 0 0,3-24-1456 0 0,-4 23 552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17:39.818"/>
    </inkml:context>
    <inkml:brush xml:id="br0">
      <inkml:brushProperty name="width" value="0.05" units="cm"/>
      <inkml:brushProperty name="height" value="0.05" units="cm"/>
      <inkml:brushProperty name="color" value="#FFC114"/>
    </inkml:brush>
  </inkml:definitions>
  <inkml:trace contextRef="#ctx0" brushRef="#br0">843 0 3377,'0'0'324,"0"0"76,1 5 12,0 0-288,-1 0 1,1 0 0,-1 0-1,-1 0 1,1 0-1,-1 0 1,0 0-1,0 0 1,0 0-1,-1 0 1,1-1-1,-1 1 1,0-1-1,-2 3-124,1 1 113,-11 19 189,0 0-1,-2-2 1,-1 1-1,-1-2 0,-8 8-301,-24 34 294,13-13-131,-82 112 179,3-13-177,-61 76-122,-27 5-2091,186-212 1662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7:50.951"/>
    </inkml:context>
    <inkml:brush xml:id="br0">
      <inkml:brushProperty name="width" value="0.2" units="cm"/>
      <inkml:brushProperty name="height" value="0.2" units="cm"/>
    </inkml:brush>
  </inkml:definitions>
  <inkml:trace contextRef="#ctx0" brushRef="#br0">21 68 2473 0 0,'-4'-6'537'0'0,"-6"-10"256"0"0,3 11 3806 0 0,12-9-4376 0 0,-2 12-196 0 0,-1 1 1 0 0,1-1-1 0 0,0 1 1 0 0,0 0 0 0 0,0 0-1 0 0,0 0 1 0 0,0 1-1 0 0,0-1 1 0 0,0 1 0 0 0,0 0-1 0 0,0 0 1 0 0,0 0 0 0 0,2 0-28 0 0,5-1 61 0 0,103-5-52 0 0,0 5 0 0 0,28 7-9 0 0,107-1-1680 0 0,-44-17-1964 0 0,-170 9 2879 0 0,14-1-513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7:49.349"/>
    </inkml:context>
    <inkml:brush xml:id="br0">
      <inkml:brushProperty name="width" value="0.2" units="cm"/>
      <inkml:brushProperty name="height" value="0.2" units="cm"/>
    </inkml:brush>
  </inkml:definitions>
  <inkml:trace contextRef="#ctx0" brushRef="#br0">1338 47 2697 0 0,'-2'0'292'0'0,"0"-1"0"0"0,0 1 0 0 0,0 0 1 0 0,0-1-1 0 0,0 0 0 0 0,0 1 0 0 0,0-1 0 0 0,0 0 1 0 0,1 0-1 0 0,-1 0 0 0 0,0 0 0 0 0,0-1-292 0 0,-28-13-71 0 0,-10-2 147 0 0,30 13 3 0 0,10 4-2 0 0,0 0 34 0 0,-11 0 254 0 0,8 1-351 0 0,1-1-1 0 0,-1 1 1 0 0,0-1 0 0 0,1 1-1 0 0,-1 0 1 0 0,0 0 0 0 0,1 0-1 0 0,-1 0 1 0 0,1 0 0 0 0,0 1-1 0 0,-1-1 1 0 0,1 1 0 0 0,0 0 0 0 0,0 0-1 0 0,0-1 1 0 0,0 1 0 0 0,0 0-1 0 0,1 1 1 0 0,-1-1 0 0 0,0 0-14 0 0,-147 182 587 0 0,-12 16-456 0 0,40-27-73 0 0,41-55-80 0 0,-52 54 22 0 0,68-105-217 0 0,-3-2 0 0 0,-3-3 0 0 0,-10 3 217 0 0,-84 74-856 0 0,141-120 561 0 0,15-13 9 0 0,1 0 0 0 0,0 0 0 0 0,1 0 0 0 0,-1 1 0 0 0,1 0 0 0 0,0 0 0 0 0,-4 8 286 0 0,4-3-407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7:50.098"/>
    </inkml:context>
    <inkml:brush xml:id="br0">
      <inkml:brushProperty name="width" value="0.2" units="cm"/>
      <inkml:brushProperty name="height" value="0.2" units="cm"/>
    </inkml:brush>
  </inkml:definitions>
  <inkml:trace contextRef="#ctx0" brushRef="#br0">8 8 8138 0 0,'-8'-5'616'0'0,"8"2"-10"0"0,15 6 85 0 0,-5-1-827 0 0,-4-1 157 0 0,19 2-1 0 0,-1 2-1 0 0,0 1 0 0 0,0 0 1 0 0,-1 2-1 0 0,1 1 1 0 0,19 10-20 0 0,378 226 20 0 0,-125-87-29 0 0,-138-74-257 0 0,-114-61-339 0 0,-2 1 0 0 0,0 2 0 0 0,-2 2-1 0 0,-1 2 1 0 0,15 17 605 0 0,-44-37-480 0 0,-1 0-1 0 0,0 0 1 0 0,-1 1 0 0 0,0 0-1 0 0,2 7 481 0 0,3 7-921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7:53.208"/>
    </inkml:context>
    <inkml:brush xml:id="br0">
      <inkml:brushProperty name="width" value="0.2" units="cm"/>
      <inkml:brushProperty name="height" value="0.2" units="cm"/>
    </inkml:brush>
  </inkml:definitions>
  <inkml:trace contextRef="#ctx0" brushRef="#br0">1 47 8226 0 0,'30'6'-224'0'0,"0"0"0"0"0,1-2 0 0 0,-1-1 0 0 0,1-1 1 0 0,0-2-1 0 0,4-2 224 0 0,8-2-690 0 0,0-2 1 0 0,0-2-1 0 0,-1-2 1 0 0,3-2 689 0 0,47-9-1871 0 0,-68 16 1225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1.596"/>
    </inkml:context>
    <inkml:brush xml:id="br0">
      <inkml:brushProperty name="width" value="0.2" units="cm"/>
      <inkml:brushProperty name="height" value="0.2" units="cm"/>
    </inkml:brush>
  </inkml:definitions>
  <inkml:trace contextRef="#ctx0" brushRef="#br0">353 1042 12979 0 0,'-11'-4'108'0'0,"0"0"1"0"0,-1 0 0 0 0,0 1-1 0 0,0 0 1 0 0,0 1 0 0 0,0 1-1 0 0,0 0 1 0 0,-3 0-109 0 0,8 1-34 0 0,0 0-1 0 0,1 1 1 0 0,-1 0 0 0 0,0 0-1 0 0,0 1 1 0 0,0 0-1 0 0,1 0 1 0 0,-1 1 0 0 0,1-1-1 0 0,-1 1 1 0 0,1 1 0 0 0,0-1-1 0 0,0 1 1 0 0,-5 4 34 0 0,-4 6-494 0 0,0 0 0 0 0,2 1-1 0 0,-1 0 1 0 0,2 1 0 0 0,0 0 0 0 0,0 1 0 0 0,2 1 0 0 0,0 0-1 0 0,1 0 1 0 0,1 1 0 0 0,-2 9 494 0 0,10-27-75 0 0,0-1 73 0 0,0 0 30 0 0,2 1 24 0 0,1-1-14 0 0,0 1 1 0 0,0-1-1 0 0,0 0 0 0 0,0 0 1 0 0,0 0-1 0 0,0 0 1 0 0,0 0-1 0 0,0-1 0 0 0,0 1 1 0 0,-1-1-1 0 0,1 0 1 0 0,0 0-1 0 0,2-1-38 0 0,42-20 380 0 0,-23 10-274 0 0,6-2-42 0 0,-1-1 0 0 0,0-2-1 0 0,21-17-63 0 0,-37 25 38 0 0,-1-1 0 0 0,0 0 0 0 0,-1-1 0 0 0,-1-1 0 0 0,1 1 0 0 0,-2-2 0 0 0,1 1-1 0 0,-2-1 1 0 0,1-2-38 0 0,-7 10 44 0 0,0 1-1 0 0,-1 0 0 0 0,0-1 0 0 0,1 1 0 0 0,-1 0 0 0 0,-1-1 0 0 0,1 0 1 0 0,-1 1-1 0 0,1-1 0 0 0,-2 0-43 0 0,2 2 37 0 0,-2 1-1 0 0,1 0 1 0 0,0-1 0 0 0,0 1-1 0 0,-1 0 1 0 0,1-1 0 0 0,-1 1-1 0 0,0 0 1 0 0,0 0 0 0 0,1-1-1 0 0,-1 1 1 0 0,-1 0 0 0 0,1 0-1 0 0,0 0 1 0 0,-1 0 0 0 0,1 0-1 0 0,-1 1 1 0 0,1-1 0 0 0,-3-1-37 0 0,1 0 24 0 0,0 1 1 0 0,0 0-1 0 0,0 0 1 0 0,-1 1-1 0 0,1-1 1 0 0,-1 0-1 0 0,1 1 0 0 0,-1 0 1 0 0,-3-1-25 0 0,5 2 9 0 0,-1 0 0 0 0,1 0 0 0 0,0 0 1 0 0,-1 0-1 0 0,1 1 0 0 0,0-1 0 0 0,0 1 0 0 0,-1-1 0 0 0,1 1 0 0 0,0 0 1 0 0,0 0-1 0 0,0 0 0 0 0,-1 0 0 0 0,1 0 0 0 0,1 1 0 0 0,-3 0-9 0 0,1 1-2 0 0,0-1 0 0 0,0 1-1 0 0,0 0 1 0 0,0 0 0 0 0,0 0-1 0 0,1 0 1 0 0,0 0 0 0 0,-1 1-1 0 0,1-1 1 0 0,0 1 0 0 0,1-1 0 0 0,-1 1-1 0 0,1 0 1 0 0,-1 0 0 0 0,1 0-1 0 0,0 0 1 0 0,1 0 0 0 0,-1 0-1 0 0,1 0 1 0 0,-1 0 0 0 0,1 0-1 0 0,1 0 1 0 0,-1 0 2 0 0,0 0-3 0 0,1-1 0 0 0,-1 1 1 0 0,1-1-1 0 0,0 1 0 0 0,0-1 0 0 0,0 1 1 0 0,1-1-1 0 0,-1 0 0 0 0,1 0 0 0 0,-1 1 0 0 0,1-1 1 0 0,0 0-1 0 0,1-1 0 0 0,-1 1 0 0 0,0 0 1 0 0,1-1-1 0 0,0 1 0 0 0,-1-1 0 0 0,1 0 1 0 0,0 1-1 0 0,0-1 0 0 0,0-1 0 0 0,0 1 0 0 0,1 0 1 0 0,0-1 2 0 0,12 4-32 0 0,-1-1 1 0 0,1-1-1 0 0,0 0 1 0 0,0-1-1 0 0,1-1 1 0 0,13-1 31 0 0,22-2-225 0 0,25-5 225 0 0,-11-1-213 0 0,-1-3-1 0 0,-1-3 1 0 0,0-3-1 0 0,4-5 214 0 0,-28 8-71 0 0,-1-2 1 0 0,-1-2-1 0 0,0-1 0 0 0,-1-2 0 0 0,-1-2 0 0 0,29-25 71 0 0,-41 28 130 0 0,-2-2-1 0 0,0-1 1 0 0,-1-1-1 0 0,-2-1 1 0 0,0 0-1 0 0,-2-1 1 0 0,-1-1-1 0 0,-1-1 1 0 0,6-15-130 0 0,2-14 431 0 0,-1 0 0 0 0,-4-1 0 0 0,-2-2 0 0 0,2-24-431 0 0,-13 62 97 0 0,-2-1 1 0 0,-1 0-1 0 0,0 0 0 0 0,-2-19-97 0 0,-1 34 17 0 0,1-1 0 0 0,-1 1-1 0 0,-1-1 1 0 0,0 1 0 0 0,0 0-1 0 0,-1-1 1 0 0,0 1 0 0 0,0 0 0 0 0,0 0-1 0 0,-1 1 1 0 0,-1-1 0 0 0,1 1-1 0 0,-1 0 1 0 0,-2-2-17 0 0,4 6-1 0 0,0 0 0 0 0,1 1 0 0 0,-1-1 0 0 0,0 1 0 0 0,0-1 0 0 0,-1 1 0 0 0,1 0 0 0 0,0 1 0 0 0,-1-1 0 0 0,1 0 0 0 0,-1 1 0 0 0,0 0 0 0 0,1 0-1 0 0,-1 0 1 0 0,0 0 0 0 0,0 0 0 0 0,1 1 0 0 0,-1 0 0 0 0,0 0 0 0 0,0 0 0 0 0,0 0 0 0 0,0 1 0 0 0,1-1 0 0 0,-4 1 1 0 0,0 1-11 0 0,0 1 0 0 0,0-1 0 0 0,1 1 0 0 0,-1 1-1 0 0,1-1 1 0 0,-1 1 0 0 0,1 0 0 0 0,0 0 0 0 0,0 1 0 0 0,1 0-1 0 0,-1 0 1 0 0,-1 2 11 0 0,-29 35-26 0 0,2 2-1 0 0,2 1 1 0 0,1 2-1 0 0,3 1 1 0 0,2 1-1 0 0,-13 35 27 0 0,-14 52-66 0 0,-34 132 66 0 0,33-71-152 0 0,4 24 152 0 0,36-145-285 0 0,4-1 0 0 0,1 25 285 0 0,8-63-866 0 0,1-1 0 0 0,2 0 0 0 0,1 0 0 0 0,2 0 0 0 0,9 33 866 0 0,-5-35-1287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7:53.584"/>
    </inkml:context>
    <inkml:brush xml:id="br0">
      <inkml:brushProperty name="width" value="0.2" units="cm"/>
      <inkml:brushProperty name="height" value="0.2" units="cm"/>
    </inkml:brush>
  </inkml:definitions>
  <inkml:trace contextRef="#ctx0" brushRef="#br0">0 112 9402 0 0,'7'-5'39'0'0,"0"-1"0"0"0,1 1 0 0 0,-1 0-1 0 0,1 1 1 0 0,0-1 0 0 0,0 2 0 0 0,1-1 0 0 0,-1 1 0 0 0,1 0 0 0 0,-1 1 0 0 0,1 0-1 0 0,0 1-38 0 0,24-5 45 0 0,-1 3 0 0 0,22-1-45 0 0,341-29-1639 0 0,-260 20-317 0 0,-97 9 1842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7:54.182"/>
    </inkml:context>
    <inkml:brush xml:id="br0">
      <inkml:brushProperty name="width" value="0.2" units="cm"/>
      <inkml:brushProperty name="height" value="0.2" units="cm"/>
    </inkml:brush>
  </inkml:definitions>
  <inkml:trace contextRef="#ctx0" brushRef="#br0">254 37 6769 0 0,'-20'-35'1374'0'0,"19"34"-1017"0"0,1 1-59 0 0,0 0-117 0 0,0 0-13 0 0,0 0 4 0 0,0 0-126 0 0,0 0-30 0 0,-1 0-18 0 0,1 0 1 0 0,-1 1-1 0 0,1-1 1 0 0,-1 1-1 0 0,1-1 1 0 0,-1 1-1 0 0,1-1 1 0 0,0 1-1 0 0,-1 0 1 0 0,1-1 0 0 0,0 1-1 0 0,-1-1 1 0 0,1 1-1 0 0,0 0 1 0 0,0-1-1 0 0,-1 1 1 0 0,1 0-1 0 0,0-1 1 0 0,0 1-1 0 0,0 0 1 0 0,0-1-1 0 0,0 1 1 0 0,0 0-1 0 0,0-1 1 0 0,0 1 0 0 0,0 0-1 0 0,1 0 2 0 0,0 28 23 0 0,0-21-14 0 0,-2 22 7 0 0,-2 0 0 0 0,-1 0 0 0 0,-1-1 0 0 0,-1 1 0 0 0,-2-1 0 0 0,-1 0-16 0 0,4-13-2 0 0,-135 413-3234 0 0,114-353 2486 0 0,4-14 622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7:54.755"/>
    </inkml:context>
    <inkml:brush xml:id="br0">
      <inkml:brushProperty name="width" value="0.2" units="cm"/>
      <inkml:brushProperty name="height" value="0.2" units="cm"/>
    </inkml:brush>
  </inkml:definitions>
  <inkml:trace contextRef="#ctx0" brushRef="#br0">261 0 4177 0 0,'-12'13'183'0'0,"1"0"0"0"0,0 1 1 0 0,1 1-1 0 0,1-1 0 0 0,-6 13-183 0 0,-10 23 456 0 0,0 9-456 0 0,7-16 24 0 0,-2-2 0 0 0,-3 3-24 0 0,-54 78-613 0 0,76-121 585 0 0,1 0 1 0 0,0-1-1 0 0,-1 1 1 0 0,1-1-1 0 0,-1 1 1 0 0,1 0-1 0 0,0-1 0 0 0,-1 1 1 0 0,1 0-1 0 0,0 0 1 0 0,0-1-1 0 0,-1 1 1 0 0,1 0-1 0 0,0 0 1 0 0,0-1-1 0 0,0 1 1 0 0,0 0-1 0 0,0 0 1 0 0,0-1-1 0 0,0 1 0 0 0,0 0 1 0 0,1 0-1 0 0,-1-1 1 0 0,0 1-1 0 0,0 0 1 0 0,1 0-1 0 0,-1 0 28 0 0,1 0-41 0 0,0 0-1 0 0,0 0 0 0 0,0 0 1 0 0,0-1-1 0 0,0 1 1 0 0,0 0-1 0 0,1 0 1 0 0,-1-1-1 0 0,0 1 0 0 0,0-1 1 0 0,1 1-1 0 0,-1-1 1 0 0,0 1-1 0 0,2-1 42 0 0,5 2-115 0 0,1-1 0 0 0,0 0 0 0 0,0-1 0 0 0,4 0 115 0 0,-11 0 13 0 0,329-7 2716 0 0,-248 10-2997 0 0,29 7 268 0 0,-56-4-784 0 0,-36-4 737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7:55.131"/>
    </inkml:context>
    <inkml:brush xml:id="br0">
      <inkml:brushProperty name="width" value="0.2" units="cm"/>
      <inkml:brushProperty name="height" value="0.2" units="cm"/>
    </inkml:brush>
  </inkml:definitions>
  <inkml:trace contextRef="#ctx0" brushRef="#br0">479 11 7274 0 0,'-1'-1'71'0'0,"1"0"0"0"0,-1 1 1 0 0,0-1-1 0 0,0 0 1 0 0,0 0-1 0 0,0 0 0 0 0,0 1 1 0 0,0-1-1 0 0,0 1 1 0 0,0-1-1 0 0,0 1 0 0 0,0-1 1 0 0,0 1-1 0 0,0-1 1 0 0,0 1-1 0 0,-1 0 0 0 0,1 0 1 0 0,0 0-1 0 0,0-1 1 0 0,-1 1-72 0 0,1 1 28 0 0,0-1 0 0 0,0 0 1 0 0,0 1-1 0 0,0-1 1 0 0,1 1-1 0 0,-1-1 1 0 0,0 1-1 0 0,0-1 0 0 0,0 1 1 0 0,1 0-1 0 0,-1-1 1 0 0,0 1-1 0 0,1 0 1 0 0,-1 0-1 0 0,0-1 0 0 0,1 1 1 0 0,-1 0-1 0 0,1 0 1 0 0,-1 0-29 0 0,-2 7 20 0 0,0 1 0 0 0,0-1 1 0 0,1 0-1 0 0,0 1 0 0 0,-1 3-20 0 0,1 1 152 0 0,-21 90 48 0 0,-10 47 184 0 0,-33 84-384 0 0,-35 46 100 0 0,26-77-4023 0 0,-31 145 3923 0 0,96-307-605 0 0,1-4 467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7:58.870"/>
    </inkml:context>
    <inkml:brush xml:id="br0">
      <inkml:brushProperty name="width" value="0.2" units="cm"/>
      <inkml:brushProperty name="height" value="0.2" units="cm"/>
    </inkml:brush>
  </inkml:definitions>
  <inkml:trace contextRef="#ctx0" brushRef="#br0">618 196 5985 0 0,'-7'5'93'0'0,"0"2"0"0"0,1-1 0 0 0,0 1 0 0 0,0 0-1 0 0,1 0 1 0 0,-1 1 0 0 0,2-1 0 0 0,-1 1 0 0 0,1 0-1 0 0,0 1-92 0 0,-34 62 349 0 0,11-21-149 0 0,-2 11-200 0 0,-54 125 29 0 0,44-96-143 0 0,-48 81 114 0 0,-61 79-133 0 0,105-179 121 0 0,-20 17 38 0 0,63-87-21 0 0,0-1-13 0 0,0 0-28 0 0,0 0-65 0 0,0 0-29 0 0,4-19-403 0 0,33-68-657 0 0,12-15 1190 0 0,-27 61-15 0 0,56-108-138 0 0,14-50 153 0 0,119-305 1756 0 0,-196 476-1425 0 0,1 0 0 0 0,1 1 0 0 0,2 1 0 0 0,0 1 0 0 0,2 0 0 0 0,11-8-331 0 0,-30 31 11 0 0,0 0-1 0 0,0 0 0 0 0,0 0 1 0 0,1 0-1 0 0,-1 1 0 0 0,1-1 1 0 0,-1 1-1 0 0,1 0 1 0 0,0 0-1 0 0,-1 0 0 0 0,1 0 1 0 0,0 0-1 0 0,0 0 0 0 0,0 1 1 0 0,0 0-1 0 0,-1-1 1 0 0,1 1-1 0 0,0 0 0 0 0,0 0 1 0 0,0 1-1 0 0,0-1 0 0 0,0 0 1 0 0,0 1-1 0 0,-1 0 1 0 0,1 0-1 0 0,0 0 0 0 0,0 0 1 0 0,-1 0-1 0 0,1 0 0 0 0,-1 1 1 0 0,1-1-1 0 0,-1 1 1 0 0,1 0-1 0 0,-1 0 0 0 0,0 0 1 0 0,0 0-1 0 0,0 0 0 0 0,0 0 1 0 0,0 0-1 0 0,-1 1 1 0 0,1-1-1 0 0,-1 1 0 0 0,1-1 1 0 0,-1 1-1 0 0,0 0-10 0 0,4 8 20 0 0,-1 1 1 0 0,0 0-1 0 0,-1 0 0 0 0,-1 0 1 0 0,0 0-1 0 0,0 1 0 0 0,-1-1 0 0 0,-1 1 1 0 0,0-1-1 0 0,-1 6-20 0 0,-3 26 4 0 0,-3 0 0 0 0,-5 14-4 0 0,2-8-18 0 0,0 13 18 0 0,8-40-20 0 0,1 0 0 0 0,1 0 0 0 0,0-1-1 0 0,2 1 1 0 0,1 0 0 0 0,2 7 20 0 0,-4-27-8 0 0,-1 1 0 0 0,2-1 0 0 0,-1 1 0 0 0,0-1 0 0 0,1 0 0 0 0,-1 0 0 0 0,1 0 0 0 0,0 0 0 0 0,0 0 0 0 0,0 0 0 0 0,0 0 0 0 0,1-1 0 0 0,-1 1 0 0 0,1-1 0 0 0,-1 1 0 0 0,1-1 0 0 0,0 0 0 0 0,0 0 8 0 0,3 1-5 0 0,-1 0 0 0 0,1-1 1 0 0,0 0-1 0 0,0 0 0 0 0,0 0 0 0 0,1-1 0 0 0,-1 0 1 0 0,0 0-1 0 0,0-1 0 0 0,1 1 5 0 0,0-1-5 0 0,-1 0 1 0 0,1-1-1 0 0,-1 0 1 0 0,1 0-1 0 0,-1 0 1 0 0,1-1-1 0 0,-1 1 1 0 0,0-2-1 0 0,0 1 0 0 0,0-1 1 0 0,0 0-1 0 0,0 0 1 0 0,-1 0-1 0 0,1-1 1 0 0,-1 0-1 0 0,0 0 1 0 0,0-1-1 0 0,0 1 1 0 0,-1-1-1 0 0,1 0 0 0 0,-1 0 1 0 0,0 0-1 0 0,1-4 5 0 0,10-15-138 0 0,-1-2 0 0 0,-1 0 0 0 0,-1 0 0 0 0,6-23 138 0 0,-10 28-81 0 0,76-167-680 0 0,-22 54 585 0 0,-48 92 555 0 0,-14 41-274 0 0,0 1 4 0 0,0 0-11 0 0,0 0-34 0 0,0 0-7 0 0,-4 1-43 0 0,-1 1-1 0 0,1 0 1 0 0,0 0-1 0 0,1 0 1 0 0,-1 1 0 0 0,0-1-1 0 0,1 1 1 0 0,-1 0-1 0 0,1 0 1 0 0,0 0 0 0 0,0 1-1 0 0,0-1 1 0 0,0 1-1 0 0,1-1 1 0 0,-1 1 0 0 0,1 0-1 0 0,-1 2-13 0 0,-6 13 28 0 0,0 1 0 0 0,1 0 0 0 0,0 2-28 0 0,2-4 3 0 0,-6 12 34 0 0,3 1 1 0 0,0 0 0 0 0,2 0-1 0 0,1 0 1 0 0,0 18-38 0 0,5-37-116 0 0,1 1-1 0 0,0 0 1 0 0,0 0 0 0 0,2-1 0 0 0,-1 1 0 0 0,2-1-1 0 0,0 1 1 0 0,0-1 0 0 0,1 0 0 0 0,0 0-1 0 0,1 0 1 0 0,1-1 0 0 0,0 1 0 0 0,0-1 0 0 0,3 2 116 0 0,2 0-667 0 0,1-2-151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7:59.661"/>
    </inkml:context>
    <inkml:brush xml:id="br0">
      <inkml:brushProperty name="width" value="0.2" units="cm"/>
      <inkml:brushProperty name="height" value="0.2" units="cm"/>
    </inkml:brush>
  </inkml:definitions>
  <inkml:trace contextRef="#ctx0" brushRef="#br0">335 76 4745 0 0,'-25'8'1267'0'0,"21"-7"-1136"0"0,1 0-1 0 0,-1 0 0 0 0,0 0 1 0 0,1 0-1 0 0,-1 1 0 0 0,1 0 1 0 0,0 0-1 0 0,-1 0 0 0 0,1 0 1 0 0,0 0-1 0 0,0 0 1 0 0,0 1-1 0 0,0 0-130 0 0,-13 18 175 0 0,0 0 0 0 0,2 2 0 0 0,0-1 0 0 0,2 2 0 0 0,-4 10-175 0 0,3-6 18 0 0,-1-2-1 0 0,-2 0 0 0 0,0 0 0 0 0,-3 1-17 0 0,-1-1 32 0 0,2-1-1 0 0,1 2 1 0 0,-4 11-32 0 0,17-29 14 0 0,1 1-1 0 0,-1 0 1 0 0,2 0 0 0 0,-1 0 0 0 0,1 1 0 0 0,1-1 0 0 0,0 0-1 0 0,0 1 1 0 0,1-1 0 0 0,1 1 0 0 0,-1-1 0 0 0,2 0-1 0 0,-1 1 1 0 0,3 5-14 0 0,-2-8 15 0 0,1 0-1 0 0,0 0 0 0 0,0 0 1 0 0,1-1-1 0 0,0 1 0 0 0,0-1 1 0 0,0 0-1 0 0,1 0 1 0 0,0-1-1 0 0,1 1 0 0 0,0-1 1 0 0,0 0-1 0 0,2 1-14 0 0,2 1 8 0 0,0-1-1 0 0,0 0 1 0 0,1-1-1 0 0,-1 0 1 0 0,2 0 0 0 0,-1-2-1 0 0,0 1 1 0 0,12 2-8 0 0,-7-3-48 0 0,0 0 0 0 0,0-2 0 0 0,0 0 0 0 0,0 0-1 0 0,1-2 1 0 0,-1 0 0 0 0,0-1 0 0 0,0 0 0 0 0,0-1 0 0 0,0-1 0 0 0,0-1 0 0 0,0 0 0 0 0,-1-1 0 0 0,3-2 48 0 0,6-4-154 0 0,0-2 1 0 0,-1-1-1 0 0,-1-1 1 0 0,10-8 153 0 0,-18 12-39 0 0,0-1-1 0 0,-1 0 1 0 0,-1-1-1 0 0,0 0 1 0 0,-1-1 0 0 0,0 0-1 0 0,1-4 40 0 0,-4 3 13 0 0,-1-1 0 0 0,-1 1 0 0 0,0-1 0 0 0,-1 0-1 0 0,-1 0 1 0 0,0-1 0 0 0,-1 1 0 0 0,-1-1 0 0 0,-1 0 0 0 0,0-10-13 0 0,-1-5 81 0 0,-2-1 0 0 0,-1 1-1 0 0,-2 0 1 0 0,-8-31-81 0 0,8 46 98 0 0,0 0-1 0 0,-1 0 0 0 0,0 1 1 0 0,-2 0-1 0 0,0 0 0 0 0,0 0 0 0 0,-2 1 1 0 0,0 1-1 0 0,0 0 0 0 0,-11-11-97 0 0,16 20 32 0 0,-1-1 0 0 0,0 1-1 0 0,0 0 1 0 0,0 1-1 0 0,0-1 1 0 0,-1 1 0 0 0,1 0-1 0 0,-1 1 1 0 0,0 0-1 0 0,-1 0 1 0 0,1 0 0 0 0,0 1-1 0 0,-1 0 1 0 0,1 0-1 0 0,-1 1 1 0 0,0 0 0 0 0,1 0-1 0 0,-1 1 1 0 0,0 0-1 0 0,0 1 1 0 0,1-1 0 0 0,-1 1-1 0 0,0 1 1 0 0,1 0-1 0 0,-4 1-31 0 0,-36 14-334 0 0,1 3-1 0 0,0 2 1 0 0,2 1 0 0 0,1 3-1 0 0,-25 19 335 0 0,32-13-1410 0 0,22-19 1006 0 0,2-2 300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00.065"/>
    </inkml:context>
    <inkml:brush xml:id="br0">
      <inkml:brushProperty name="width" value="0.2" units="cm"/>
      <inkml:brushProperty name="height" value="0.2" units="cm"/>
    </inkml:brush>
  </inkml:definitions>
  <inkml:trace contextRef="#ctx0" brushRef="#br0">216 2 7034 0 0,'-2'-1'75'0'0,"1"1"1"0"0,-1 0 0 0 0,1 0-1 0 0,-1 0 1 0 0,1 0 0 0 0,-1 0-1 0 0,1 0 1 0 0,-1 0 0 0 0,1 1 0 0 0,-1-1-1 0 0,1 1 1 0 0,-1-1 0 0 0,1 1-1 0 0,0-1 1 0 0,-1 1 0 0 0,1 0 0 0 0,0 0-1 0 0,0-1 1 0 0,-1 1 0 0 0,1 0-1 0 0,0 0 1 0 0,0 0 0 0 0,0 1-1 0 0,0-1 1 0 0,0 0 0 0 0,0 0 0 0 0,0 0-1 0 0,1 1 1 0 0,-1-1 0 0 0,0 0-1 0 0,1 1 1 0 0,-1 0-76 0 0,-5 10-144 0 0,1 0 1 0 0,0 0-1 0 0,-2 10 144 0 0,1-4 168 0 0,-20 53-195 0 0,12-26-806 0 0,-3-1 1 0 0,-1-1-1 0 0,-3-1 1 0 0,-7 10 832 0 0,6-20-419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01.327"/>
    </inkml:context>
    <inkml:brush xml:id="br0">
      <inkml:brushProperty name="width" value="0.2" units="cm"/>
      <inkml:brushProperty name="height" value="0.2" units="cm"/>
    </inkml:brush>
  </inkml:definitions>
  <inkml:trace contextRef="#ctx0" brushRef="#br0">572 0 504 0 0,'0'0'302'0'0,"0"0"-44"0"0,0 0-16 0 0,0 0-40 0 0,0 0-55 0 0,0 0-23 0 0,0 0-20 0 0,0 0-1 0 0,0 0-22 0 0,0 0 6 0 0,0 0 21 0 0,0 0 57 0 0,0 0 14 0 0,0 0-24 0 0,0 0 35 0 0,0 0-44 0 0,-3 1 20 0 0,-5 0-106 0 0,0 1-1 0 0,1 0 0 0 0,-1 0 0 0 0,1 1 0 0 0,0 0 1 0 0,0 1-1 0 0,0-1 0 0 0,-1 2-59 0 0,-59 39 35 0 0,52-33-21 0 0,-60 38 16 0 0,33-23 210 0 0,1 3 1 0 0,-13 13-241 0 0,36-25 77 0 0,0 1 1 0 0,1 0-1 0 0,1 2 1 0 0,-7 10-78 0 0,-51 87-1453 0 0,62-97 898 0 0,-2 3 399 0 0,-1-3-231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02.529"/>
    </inkml:context>
    <inkml:brush xml:id="br0">
      <inkml:brushProperty name="width" value="0.2" units="cm"/>
      <inkml:brushProperty name="height" value="0.2" units="cm"/>
    </inkml:brush>
  </inkml:definitions>
  <inkml:trace contextRef="#ctx0" brushRef="#br0">0 93 7082 0 0,'0'-2'130'0'0,"0"0"1"0"0,1 0 0 0 0,-1 0 0 0 0,0 0 0 0 0,1 0 0 0 0,-1 0 0 0 0,1 0 0 0 0,0 0 0 0 0,-1 0 0 0 0,1 0 0 0 0,0 0 0 0 0,0 0 0 0 0,0 0 0 0 0,1 1 0 0 0,-1-1 0 0 0,0 1 0 0 0,1-1 0 0 0,-1 1 0 0 0,1-1 0 0 0,-1 1 0 0 0,1 0 0 0 0,-1-1-1 0 0,1 1 1 0 0,0 0 0 0 0,0 0 0 0 0,0 0 0 0 0,0 1 0 0 0,0-1 0 0 0,0 0 0 0 0,0 1-131 0 0,9-3 52 0 0,0 1 0 0 0,1 0 0 0 0,-1 1-1 0 0,0 0 1 0 0,4 0-52 0 0,12 0 279 0 0,427-26-1873 0 0,-388 25 46 0 0,11-2-2188 0 0,-55 3 2211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02.870"/>
    </inkml:context>
    <inkml:brush xml:id="br0">
      <inkml:brushProperty name="width" value="0.2" units="cm"/>
      <inkml:brushProperty name="height" value="0.2" units="cm"/>
    </inkml:brush>
  </inkml:definitions>
  <inkml:trace contextRef="#ctx0" brushRef="#br0">54 283 7554 0 0,'-6'0'299'0'0,"0"-1"0"0"0,0 1 0 0 0,0-1 0 0 0,1 0 0 0 0,-1-1 0 0 0,0 0 0 0 0,1 1 0 0 0,-2-2-299 0 0,6 2 340 0 0,1 1-68 0 0,5-7 42 0 0,4 0-300 0 0,0 1-1 0 0,1 1 1 0 0,0 0 0 0 0,0 0 0 0 0,3-1-14 0 0,18-8-17 0 0,54-29-540 0 0,3 3 1 0 0,63-17 556 0 0,-41 22-4986 0 0,7 4 4986 0 0,-77 21-1464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1.938"/>
    </inkml:context>
    <inkml:brush xml:id="br0">
      <inkml:brushProperty name="width" value="0.2" units="cm"/>
      <inkml:brushProperty name="height" value="0.2" units="cm"/>
    </inkml:brush>
  </inkml:definitions>
  <inkml:trace contextRef="#ctx0" brushRef="#br0">1 188 8866 0 0,'0'-5'264'0'0,"0"1"1"0"0,0-1-1 0 0,0 1 1 0 0,1-1-1 0 0,0 1 1 0 0,0-1-1 0 0,0 1 1 0 0,0 0 0 0 0,1-1-1 0 0,1-1-264 0 0,-1 3 52 0 0,-1 0 0 0 0,1 1 0 0 0,0 0 0 0 0,0-1-1 0 0,1 1 1 0 0,-1 0 0 0 0,0 0 0 0 0,1 0 0 0 0,-1 0 0 0 0,1 1 0 0 0,0-1 0 0 0,0 1 0 0 0,-1-1-1 0 0,1 1 1 0 0,3-1-52 0 0,19-5-91 0 0,0 1 0 0 0,0 1 1 0 0,1 1-1 0 0,10 0 91 0 0,39-6-338 0 0,159-25-2588 0 0,-90 15 436 0 0,-90 12 1742 0 0,-2 2 581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03.339"/>
    </inkml:context>
    <inkml:brush xml:id="br0">
      <inkml:brushProperty name="width" value="0.2" units="cm"/>
      <inkml:brushProperty name="height" value="0.2" units="cm"/>
    </inkml:brush>
  </inkml:definitions>
  <inkml:trace contextRef="#ctx0" brushRef="#br0">300 1 9026 0 0,'-4'2'34'0'0,"0"-1"1"0"0,1 1 0 0 0,-1 1-1 0 0,0-1 1 0 0,1 0-1 0 0,0 1 1 0 0,-1 0-1 0 0,1 0 1 0 0,0 0-1 0 0,0 0 1 0 0,1 0-1 0 0,-1 1 1 0 0,1-1 0 0 0,-1 1-1 0 0,1 1-34 0 0,-9 13 185 0 0,2 1-1 0 0,-4 11-184 0 0,7-15 68 0 0,-31 76 442 0 0,-15 65-510 0 0,-18 99-2220 0 0,45-161-310 0 0,13-54 843 0 0,-3-3-263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04.178"/>
    </inkml:context>
    <inkml:brush xml:id="br0">
      <inkml:brushProperty name="width" value="0.2" units="cm"/>
      <inkml:brushProperty name="height" value="0.2" units="cm"/>
    </inkml:brush>
  </inkml:definitions>
  <inkml:trace contextRef="#ctx0" brushRef="#br0">13 144 5657 0 0,'-1'-1'84'0'0,"0"1"0"0"0,1-1 1 0 0,-1 1-1 0 0,0 0 0 0 0,1-1 0 0 0,-1 0 0 0 0,0 1 0 0 0,1-1 0 0 0,-1 1 0 0 0,0-1 0 0 0,1 0 1 0 0,-1 1-1 0 0,1-1 0 0 0,-1 0 0 0 0,1 0 0 0 0,0 1 0 0 0,-1-1 0 0 0,1 0 0 0 0,0 0 0 0 0,0 0 1 0 0,-1 0-1 0 0,1 1 0 0 0,0-1 0 0 0,0 0 0 0 0,0 0 0 0 0,0 0 0 0 0,0 0 0 0 0,0 0 0 0 0,0 0-84 0 0,1 0 37 0 0,0-1-1 0 0,0 1 0 0 0,0-1 0 0 0,0 1 0 0 0,1 0 1 0 0,-1 0-1 0 0,0 0 0 0 0,1 0 0 0 0,-1 0 0 0 0,0 0 0 0 0,1 0 1 0 0,0 0-1 0 0,-1 0 0 0 0,1 1 0 0 0,0-1-36 0 0,27-12-54 0 0,40-19-51 0 0,31-7 105 0 0,-78 33-1 0 0,1 1 0 0 0,1 1-1 0 0,-1 1 1 0 0,1 2-1 0 0,-1 0 1 0 0,1 1-1 0 0,-1 1 1 0 0,1 1-1 0 0,-1 1 1 0 0,16 5 1 0 0,-30-6 4 0 0,-1 0 0 0 0,1 1-1 0 0,-1 0 1 0 0,0 0 0 0 0,0 1 0 0 0,-1 0 0 0 0,1 0 0 0 0,6 5-4 0 0,-12-7 2 0 0,1 0 1 0 0,-1 1 0 0 0,0-1-1 0 0,0 0 1 0 0,0 1 0 0 0,0-1-1 0 0,0 1 1 0 0,0 0 0 0 0,-1 0-1 0 0,1-1 1 0 0,-1 1 0 0 0,0 0-1 0 0,0 0 1 0 0,0 0 0 0 0,0 1-1 0 0,0-1 1 0 0,-1 0 0 0 0,1 0-1 0 0,-1 0 1 0 0,0 1 0 0 0,0-1-1 0 0,0 0 1 0 0,-1 0 0 0 0,1 0-1 0 0,-1 2-2 0 0,-2 7 7 0 0,0-1 1 0 0,-1 0-1 0 0,0 0 0 0 0,-1 0 0 0 0,0 0 0 0 0,0-1 0 0 0,-1 0 1 0 0,-1 0-1 0 0,-1 1-7 0 0,-17 21-17 0 0,-2-2 0 0 0,-1 1 17 0 0,-11 10-54 0 0,9-7-3 0 0,-21 23-72 0 0,-1 7 129 0 0,-107 159 12 0 0,157-221 65 0 0,-8 10-161 0 0,10-12 108 0 0,0 1 0 0 0,0-1 0 0 0,-1 0 0 0 0,1 0 0 0 0,0 1 0 0 0,0-1 1 0 0,0 0-1 0 0,0 1 0 0 0,-1-1 0 0 0,1 0 0 0 0,0 0 0 0 0,0 1 0 0 0,0-1 0 0 0,0 0 0 0 0,0 1 0 0 0,0-1 0 0 0,0 1 0 0 0,0-1 1 0 0,0 0-1 0 0,0 1 0 0 0,0-1 0 0 0,0 0 0 0 0,0 1 0 0 0,0-1 0 0 0,0 0 0 0 0,0 1 0 0 0,0-1 0 0 0,1 0 0 0 0,-1 0 0 0 0,0 1 0 0 0,0-1 1 0 0,0 0-1 0 0,0 1 0 0 0,1-1 0 0 0,-1 0 0 0 0,0 0 0 0 0,0 1-24 0 0,3 0 41 0 0,0 0 0 0 0,0 1-1 0 0,0-1 1 0 0,0-1 0 0 0,0 1 0 0 0,0 0-1 0 0,1-1 1 0 0,-1 1 0 0 0,0-1 0 0 0,0 0-1 0 0,0 0 1 0 0,1 0 0 0 0,-1-1 0 0 0,0 1 0 0 0,0-1-1 0 0,0 1 1 0 0,0-1 0 0 0,0 0 0 0 0,0 0-1 0 0,0-1 1 0 0,2 0-41 0 0,124-62 474 0 0,-79 37-737 0 0,0 3 0 0 0,1 2-1 0 0,35-10 264 0 0,-48 20-721 0 0,-16 5-66 0 0,-1 1 0 0 0,22-3 787 0 0,-16 7-101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07.477"/>
    </inkml:context>
    <inkml:brush xml:id="br0">
      <inkml:brushProperty name="width" value="0.2" units="cm"/>
      <inkml:brushProperty name="height" value="0.2" units="cm"/>
    </inkml:brush>
  </inkml:definitions>
  <inkml:trace contextRef="#ctx0" brushRef="#br0">524 93 2361 0 0,'-3'-3'80'0'0,"2"-1"0"0"0,-1 1 0 0 0,0-1 0 0 0,1 0 0 0 0,0 0 0 0 0,0 0 0 0 0,0 1 0 0 0,0-1 0 0 0,1 0 0 0 0,-1 0 0 0 0,1-1-80 0 0,-6-5-551 0 0,-16-19 244 0 0,20 28 256 0 0,0 0 0 0 0,0 0 0 0 0,0 0 0 0 0,0 0 0 0 0,0 1 1 0 0,0-1-1 0 0,0 0 0 0 0,0 1 0 0 0,0 0 0 0 0,0-1 0 0 0,0 1 0 0 0,0 0 0 0 0,0 0 0 0 0,0 0 0 0 0,0 0 0 0 0,0 1 0 0 0,-1-1 0 0 0,1 1 0 0 0,0-1 0 0 0,0 1 0 0 0,0 0 0 0 0,0-1 0 0 0,0 1 1 0 0,0 0 50 0 0,-6 2-151 0 0,-37 11-94 0 0,0 3 0 0 0,-4 3 245 0 0,-30 11 1107 0 0,70-27-910 0 0,-65 25 1407 0 0,64-25-1304 0 0,2 1 1 0 0,-1 0 0 0 0,0 0-1 0 0,1 1 1 0 0,0 0 0 0 0,-5 5-301 0 0,13-10 63 0 0,-1 0-1 0 0,1 0 1 0 0,0 0 0 0 0,-1-1 0 0 0,1 1-1 0 0,0 0 1 0 0,0 0 0 0 0,-1 0 0 0 0,1 0 0 0 0,0 0-1 0 0,0-1 1 0 0,0 1 0 0 0,0 0 0 0 0,0 0-1 0 0,1 0 1 0 0,-1 0 0 0 0,0 0 0 0 0,0-1 0 0 0,1 1-1 0 0,-1 0 1 0 0,0 0 0 0 0,1 0 0 0 0,-1-1 0 0 0,0 1-1 0 0,1 0 1 0 0,-1 0 0 0 0,1-1 0 0 0,0 1-1 0 0,0 0-62 0 0,15 19 15 0 0,-15-19 57 0 0,6 6-1 0 0,0 0 0 0 0,1 0 1 0 0,-1-1-1 0 0,1 1 0 0 0,0-2 0 0 0,0 1 1 0 0,1-2-1 0 0,6 4-71 0 0,-6-3 22 0 0,9 3 14 0 0,0 0 0 0 0,0-2-1 0 0,1 0 1 0 0,19 3-36 0 0,33 12 125 0 0,-47-12-64 0 0,-2 2-1 0 0,21 13-60 0 0,-20-11 86 0 0,42 33 31 0 0,-64-46-113 0 0,-1 16 22 0 0,0-14-10 0 0,0 1-1 0 0,1-1 0 0 0,-1 1 0 0 0,0-1 0 0 0,-1 0 1 0 0,1 1-1 0 0,0-1 0 0 0,-1 1 0 0 0,1-1 0 0 0,-1 0 1 0 0,0 1-1 0 0,0-1 0 0 0,0 0 0 0 0,0 0 0 0 0,0 0 1 0 0,0 0-1 0 0,-1 0 0 0 0,1 0 0 0 0,-1 0 0 0 0,1 0 1 0 0,-2 1-16 0 0,-36 43 251 0 0,20-22-145 0 0,-1-2 1 0 0,-14 13-107 0 0,25-28 18 0 0,1 0 0 0 0,-1-1 0 0 0,0 1 0 0 0,-1-2 0 0 0,0 1 0 0 0,1-1 0 0 0,-2-1 0 0 0,1 0 0 0 0,-1 0-18 0 0,-17 3 193 0 0,1 0 0 0 0,-2-2-1 0 0,1-1 1 0 0,0-1 0 0 0,-1-2 0 0 0,1-1-1 0 0,-1-1 1 0 0,-22-4-193 0 0,46 3 34 0 0,-8-1 4 0 0,12 3-113 0 0,1 0-66 0 0,0 0-38 0 0,0 0-147 0 0,0 0-309 0 0,-1-1 564 0 0,1 1 1 0 0,0-1-1 0 0,-1 0 0 0 0,1 1 1 0 0,0-1-1 0 0,0 0 1 0 0,0 1-1 0 0,-1-1 1 0 0,1 0-1 0 0,0 1 0 0 0,0-1 1 0 0,0 0-1 0 0,0 1 1 0 0,0-1-1 0 0,0 0 0 0 0,1 1 1 0 0,-1-1-1 0 0,0 0 1 0 0,0 1-1 0 0,0-1 1 0 0,1 0-1 0 0,-1 1 0 0 0,0-1 1 0 0,1 1-1 0 0,-1-1 71 0 0,11-15-2564 0 0,-5 12 1025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08.259"/>
    </inkml:context>
    <inkml:brush xml:id="br0">
      <inkml:brushProperty name="width" value="0.2" units="cm"/>
      <inkml:brushProperty name="height" value="0.2" units="cm"/>
    </inkml:brush>
  </inkml:definitions>
  <inkml:trace contextRef="#ctx0" brushRef="#br0">1 117 4977 0 0,'0'0'512'0'0,"0"0"-65"0"0,0 0-24 0 0,0 0-38 0 0,0 0-124 0 0,0 0-102 0 0,0 0-25 0 0,0 0-58 0 0,0 0-3 0 0,0 0-20 0 0,0 0-59 0 0,0 0-29 0 0,0 0 3 0 0,0 0 7 0 0,0 0 2 0 0,5-7-29 0 0,3 0 24 0 0,1 0-1 0 0,-1 1 1 0 0,1 0 0 0 0,1 1-1 0 0,-1-1 1 0 0,1 2-1 0 0,0 0 1 0 0,0 0 0 0 0,8-2 28 0 0,27-6-693 0 0,33-4 693 0 0,-36 8-188 0 0,-15 2-174 0 0,-1 1 0 0 0,1 1 0 0 0,0 2 0 0 0,0 0 0 0 0,0 2 1 0 0,0 1-1 0 0,0 1 0 0 0,0 2 0 0 0,18 4 362 0 0,-26-2-838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08.633"/>
    </inkml:context>
    <inkml:brush xml:id="br0">
      <inkml:brushProperty name="width" value="0.2" units="cm"/>
      <inkml:brushProperty name="height" value="0.2" units="cm"/>
    </inkml:brush>
  </inkml:definitions>
  <inkml:trace contextRef="#ctx0" brushRef="#br0">1 71 9906 0 0,'4'-3'-8'0'0,"0"0"-1"0"0,0 0 1 0 0,0 0 0 0 0,0 1-1 0 0,1 0 1 0 0,-1 0-1 0 0,1 0 1 0 0,0 0 0 0 0,0 1-1 0 0,-1-1 1 0 0,6 0 8 0 0,60-6-193 0 0,-46 6 118 0 0,202-24-3427 0 0,-206 23 2995 0 0,0 1 1 0 0,0 0-1 0 0,0 1 1 0 0,0 1-1 0 0,0 1 0 0 0,0 1 1 0 0,10 3 506 0 0,-15-1-41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10.193"/>
    </inkml:context>
    <inkml:brush xml:id="br0">
      <inkml:brushProperty name="width" value="0.2" units="cm"/>
      <inkml:brushProperty name="height" value="0.2" units="cm"/>
    </inkml:brush>
  </inkml:definitions>
  <inkml:trace contextRef="#ctx0" brushRef="#br0">276 1 4513 0 0,'0'0'707'0'0,"0"0"-55"0"0,0 0-17 0 0,0 0-32 0 0,0 0-154 0 0,0 0-80 0 0,0 0-38 0 0,0 0-90 0 0,0 0-12 0 0,0 0-221 0 0,-1 0 1 0 0,1 0 0 0 0,0 0 0 0 0,0 0 0 0 0,0 0 0 0 0,-1 0 0 0 0,1 0 0 0 0,0 0 0 0 0,0 0 0 0 0,0 0 0 0 0,-1 0 0 0 0,1 0 0 0 0,0 0 0 0 0,0 0 0 0 0,-1 0 0 0 0,1 0 0 0 0,0 0 0 0 0,0 0 0 0 0,0 0 0 0 0,-1 0 0 0 0,1 0 0 0 0,0 0-1 0 0,0 1 1 0 0,0-1 0 0 0,0 0 0 0 0,-1 0 0 0 0,1 0 0 0 0,0 0 0 0 0,0 0 0 0 0,0 1 0 0 0,0-1 0 0 0,-1 0 0 0 0,1 0 0 0 0,0 0 0 0 0,0 1-9 0 0,-3 5 59 0 0,1 1 1 0 0,0 0 0 0 0,0 0-1 0 0,1 0 1 0 0,-1 1-1 0 0,1 1-59 0 0,0 1 59 0 0,-4 13-35 0 0,-1 1 0 0 0,-2-2 0 0 0,0 1 0 0 0,-1-1 0 0 0,-1 1-24 0 0,-60 107-691 0 0,40-76 280 0 0,-12 14-115 0 0,26-44 245 0 0,1 0 0 0 0,1 2 0 0 0,-5 12 281 0 0,19-37-8 0 0,0-1 0 0 0,-1 1 0 0 0,1 0 0 0 0,0 0 0 0 0,-1 0 0 0 0,1 0 0 0 0,0 0 0 0 0,0-1 1 0 0,0 1-1 0 0,0 0 0 0 0,0 0 0 0 0,0 0 0 0 0,0 0 0 0 0,0 0 0 0 0,0 0 0 0 0,0 0 0 0 0,1-1 0 0 0,-1 1 0 0 0,0 0 0 0 0,0 0 0 0 0,1 0 1 0 0,-1 0-1 0 0,1-1 0 0 0,-1 1 0 0 0,1 0 0 0 0,-1 0 0 0 0,1-1 0 0 0,-1 1 8 0 0,2 0-2 0 0,0 0-1 0 0,-1 0 1 0 0,1 0-1 0 0,0 0 1 0 0,-1 0-1 0 0,1 0 1 0 0,0 0-1 0 0,0-1 1 0 0,0 1 0 0 0,0-1-1 0 0,0 1 1 0 0,1-1 2 0 0,7 1 38 0 0,0-1 0 0 0,0 0 0 0 0,0 0 0 0 0,6-2-38 0 0,122-15 194 0 0,0-7-1 0 0,95-30-193 0 0,-177 39-463 0 0,1 4 0 0 0,2 1 463 0 0,59-4-3951 0 0,-98 13 2761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10.594"/>
    </inkml:context>
    <inkml:brush xml:id="br0">
      <inkml:brushProperty name="width" value="0.2" units="cm"/>
      <inkml:brushProperty name="height" value="0.2" units="cm"/>
    </inkml:brush>
  </inkml:definitions>
  <inkml:trace contextRef="#ctx0" brushRef="#br0">491 2 6225 0 0,'-1'-1'66'0'0,"1"1"-1"0"0,-1 0 1 0 0,1 0-1 0 0,-1 0 1 0 0,0-1 0 0 0,1 1-1 0 0,-1 0 1 0 0,1 0-1 0 0,-1 0 1 0 0,0 0-1 0 0,1 0 1 0 0,-1 0-1 0 0,1 0 1 0 0,-1 1-1 0 0,0-1 1 0 0,1 0-1 0 0,-1 0 1 0 0,1 0-1 0 0,-1 0 1 0 0,1 1-1 0 0,-1-1 1 0 0,0 0 0 0 0,1 1-1 0 0,-1-1 1 0 0,1 0-1 0 0,0 1 1 0 0,-1-1-1 0 0,1 1 1 0 0,-1-1-1 0 0,1 0 1 0 0,-1 1-1 0 0,1-1 1 0 0,0 1-1 0 0,0 0 1 0 0,-1-1-1 0 0,1 1 1 0 0,0-1-1 0 0,0 1 1 0 0,-1-1 0 0 0,1 1-1 0 0,0-1 1 0 0,0 1-1 0 0,0 0 1 0 0,0-1-1 0 0,0 1-65 0 0,-3 39-21 0 0,2-20 250 0 0,-12 53-150 0 0,-3 0 0 0 0,-4-1 0 0 0,-3-1 0 0 0,-13 24-79 0 0,-101 235-217 0 0,-33 66-618 0 0,168-393 807 0 0,-7 16-407 0 0,0 0 0 0 0,2 0 0 0 0,0 1 0 0 0,1 0 0 0 0,1 1 0 0 0,-1 15 435 0 0,6-35-84 0 0,-1 1 0 0 0,1 0 1 0 0,0-1-1 0 0,0 1 0 0 0,0 0 1 0 0,1-1-1 0 0,-1 1 0 0 0,0 0 0 0 0,1 0 1 0 0,-1-1-1 0 0,1 1 0 0 0,-1-1 0 0 0,1 1 1 0 0,0 0-1 0 0,-1-1 0 0 0,1 0 1 0 0,0 1-1 0 0,0-1 0 0 0,0 1 0 0 0,0-1 1 0 0,1 0-1 0 0,-1 0 0 0 0,0 1 84 0 0,9 4-113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11.150"/>
    </inkml:context>
    <inkml:brush xml:id="br0">
      <inkml:brushProperty name="width" value="0.2" units="cm"/>
      <inkml:brushProperty name="height" value="0.2" units="cm"/>
    </inkml:brush>
  </inkml:definitions>
  <inkml:trace contextRef="#ctx0" brushRef="#br0">76 17 6249 0 0,'-4'-7'906'0'0,"-3"-2"227"0"0,5 11-895 0 0,2 10-353 0 0,0-8 120 0 0,1 0 0 0 0,-1 0 0 0 0,0 0 0 0 0,-1-1 0 0 0,1 1-1 0 0,-1 0 1 0 0,1 0 0 0 0,-1 0 0 0 0,0-1 0 0 0,-1 1 0 0 0,1-1 0 0 0,-1 1 0 0 0,1-1 0 0 0,-1 1-1 0 0,0-1 1 0 0,0 0 0 0 0,-1 0 0 0 0,-1 2-5 0 0,-24 28 260 0 0,27-33-226 0 0,1 0-9 0 0,0 0-2 0 0,0 0-21 0 0,-6-5-781 0 0,6 4 691 0 0,-1 0 0 0 0,0-1 0 0 0,1 1 0 0 0,-1-1-1 0 0,0 1 1 0 0,1-1 0 0 0,0 1 0 0 0,-1-1 0 0 0,1 0-1 0 0,0 1 1 0 0,0-1 0 0 0,0 1 0 0 0,0-1 0 0 0,0 1-1 0 0,0-1 1 0 0,1 0 0 0 0,-1 1 0 0 0,0-1 0 0 0,1 0 88 0 0,1-1-420 0 0,-1-1 0 0 0,1 0 0 0 0,0 1 0 0 0,0-1 1 0 0,1 1-1 0 0,-1 0 0 0 0,1-1 0 0 0,1 0 420 0 0,8-6-1534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12.284"/>
    </inkml:context>
    <inkml:brush xml:id="br0">
      <inkml:brushProperty name="width" value="0.2" units="cm"/>
      <inkml:brushProperty name="height" value="0.2" units="cm"/>
    </inkml:brush>
  </inkml:definitions>
  <inkml:trace contextRef="#ctx0" brushRef="#br0">0 90 6129 0 0,'0'0'171'0'0,"0"0"-54"0"0,0 0-2 0 0,6-3 45 0 0,9-8-93 0 0,2 0 0 0 0,0 1 0 0 0,7-2-67 0 0,13-8 271 0 0,-28 17-270 0 0,-1 0-1 0 0,1 0 1 0 0,0 1-1 0 0,-1 0 0 0 0,1 0 1 0 0,0 1-1 0 0,1 0 1 0 0,-1 1-1 0 0,0 0 1 0 0,0 1-1 0 0,2 0 0 0 0,35-1-83 0 0,-10-3 59 0 0,-10 1 138 0 0,0 0 0 0 0,0 2 0 0 0,0 0 0 0 0,0 2 0 0 0,0 1 0 0 0,0 1-114 0 0,-23-3-6 0 0,1 0 0 0 0,0 0 0 0 0,-1 0 0 0 0,1 0 0 0 0,-1 1 0 0 0,1 0 0 0 0,-1-1 0 0 0,0 1 0 0 0,0 0 0 0 0,0 1 0 0 0,0-1 0 0 0,0 1 0 0 0,0-1 0 0 0,-1 1 0 0 0,1 0 0 0 0,-1 0 0 0 0,0 0 0 0 0,0 0 0 0 0,0 0 0 0 0,0 1 0 0 0,0-1 0 0 0,-1 0 0 0 0,1 1 0 0 0,-1 0 0 0 0,0-1 0 0 0,0 1 0 0 0,-1 0 0 0 0,1-1 0 0 0,-1 1 0 0 0,1 0 0 0 0,-1 0 0 0 0,-1-1 0 0 0,1 1 0 0 0,0 0 0 0 0,-1 0 0 0 0,0-1 0 0 0,0 1 0 0 0,0 0 0 0 0,0-1 0 0 0,0 1 0 0 0,-1-1 0 0 0,1 1 0 0 0,-1-1 0 0 0,0 0 0 0 0,0 0 0 0 0,-1 0 0 0 0,0 1 6 0 0,-31 35-74 0 0,-2-2 0 0 0,-2-1-1 0 0,-1-2 1 0 0,-12 5 74 0 0,-7 9 396 0 0,-25 26-396 0 0,82-73 3 0 0,0 0 1 0 0,0 0-1 0 0,0 0 0 0 0,0 0 1 0 0,0 0-1 0 0,0 0 1 0 0,0 1-1 0 0,0-1 0 0 0,0 0 1 0 0,1 0-1 0 0,-1 1 0 0 0,0-1 1 0 0,1 0-1 0 0,-1 1 1 0 0,1-1-1 0 0,0 1 0 0 0,-1-1 1 0 0,1 0-1 0 0,0 1 0 0 0,0-1 1 0 0,0 1-1 0 0,0-1 1 0 0,0 1-1 0 0,0-1 0 0 0,0 1 1 0 0,1-1-1 0 0,-1 1-3 0 0,1-1 2 0 0,0 0-1 0 0,0 0 0 0 0,0 1 1 0 0,0-1-1 0 0,0 0 1 0 0,1 0-1 0 0,-1 0 1 0 0,0 0-1 0 0,1 0 1 0 0,-1-1-1 0 0,0 1 1 0 0,1 0-1 0 0,-1-1 1 0 0,1 1-1 0 0,-1-1 1 0 0,1 1-1 0 0,0-1 1 0 0,-1 0-1 0 0,1 0 1 0 0,-1 1-1 0 0,1-1 1 0 0,0 0-1 0 0,-1 0 1 0 0,1-1-2 0 0,26 0 30 0 0,0-1 1 0 0,5-3-31 0 0,-16 2 3 0 0,1 0-1 0 0,-1 2 1 0 0,0 0 0 0 0,0 1-1 0 0,1 1 1 0 0,-1 0 0 0 0,2 1-3 0 0,-17-1-5 0 0,10 1 78 0 0,-1 1 1 0 0,0 0 0 0 0,0 0 0 0 0,-1 1 0 0 0,11 5-74 0 0,-19-8 14 0 0,0 1 1 0 0,0-1-1 0 0,0 1 0 0 0,0-1 0 0 0,0 1 0 0 0,0-1 0 0 0,0 1 1 0 0,0 0-1 0 0,-1 0 0 0 0,1 0 0 0 0,0 0 0 0 0,-1 0 0 0 0,0 1 1 0 0,0-1-1 0 0,0 0 0 0 0,0 1 0 0 0,0-1 0 0 0,0 0 1 0 0,0 1-1 0 0,-1-1 0 0 0,1 1 0 0 0,-1-1 0 0 0,0 1 0 0 0,0 0 1 0 0,1-1-1 0 0,-2 1 0 0 0,1-1 0 0 0,0 3-14 0 0,-2-2 5 0 0,0 1-1 0 0,1-1 1 0 0,-1 0 0 0 0,0 0 0 0 0,-1 1-1 0 0,1-1 1 0 0,0-1 0 0 0,-1 1-1 0 0,0 0 1 0 0,1-1 0 0 0,-1 1-1 0 0,0-1 1 0 0,-3 2-5 0 0,-4 4 26 0 0,-3 1 57 0 0,-1 0-1 0 0,0-2 1 0 0,0 1 0 0 0,0-2-1 0 0,-1 0 1 0 0,0-1 0 0 0,-12 3-83 0 0,-170 58 1585 0 0,28-4-1397 0 0,165-60-440 0 0,-3 0 123 0 0,2-2-3037 0 0,5 0 2432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13.185"/>
    </inkml:context>
    <inkml:brush xml:id="br0">
      <inkml:brushProperty name="width" value="0.2" units="cm"/>
      <inkml:brushProperty name="height" value="0.2" units="cm"/>
    </inkml:brush>
  </inkml:definitions>
  <inkml:trace contextRef="#ctx0" brushRef="#br0">1 139 4953 0 0,'0'0'264'0'0,"0"0"-32"0"0,0 0 12 0 0,0 0 52 0 0,0 0-101 0 0,1-16 671 0 0,1 9-856 0 0,1 0 0 0 0,0 0 0 0 0,0 0 0 0 0,1 1 0 0 0,0-1 1 0 0,0 1-1 0 0,0 0 0 0 0,1 0 0 0 0,0 0 0 0 0,0 0 1 0 0,1 1-1 0 0,-1 0 0 0 0,1 0 0 0 0,0 1 0 0 0,1 0 1 0 0,-1 0-1 0 0,1 0 0 0 0,-1 1 0 0 0,1-1 0 0 0,0 2 0 0 0,1-1 1 0 0,-1 1-1 0 0,0 0 0 0 0,1 1 0 0 0,0-1-10 0 0,13 1-17 0 0,0 0-1 0 0,-1 1 1 0 0,1 1-1 0 0,0 1 1 0 0,0 1-1 0 0,0 1 1 0 0,-1 1-1 0 0,0 1 1 0 0,0 0-1 0 0,0 2 1 0 0,-1 0-1 0 0,0 1 1 0 0,-1 1-1 0 0,0 1 1 0 0,5 3 17 0 0,-20-11-24 0 0,1 0 1 0 0,-1 0-1 0 0,0 0 1 0 0,0 0-1 0 0,0 1 1 0 0,0-1-1 0 0,-1 1 1 0 0,1-1-1 0 0,-1 1 1 0 0,0 0-1 0 0,0 0 1 0 0,0 0-1 0 0,0 1 1 0 0,-1-1-1 0 0,0 0 1 0 0,0 1-1 0 0,0-1 1 0 0,0 0-1 0 0,-1 3 24 0 0,0-2-24 0 0,0 1 0 0 0,-1 0 0 0 0,0 0 0 0 0,0 0-1 0 0,0-1 1 0 0,0 1 0 0 0,-1 0 0 0 0,0-1 0 0 0,0 0 0 0 0,-1 1 0 0 0,0-1 0 0 0,0 0-1 0 0,0 0 1 0 0,-3 4 24 0 0,-38 52-235 0 0,26-33 262 0 0,-1-1 0 0 0,-2-1 0 0 0,-1-1-1 0 0,-9 8-26 0 0,-43 38 644 0 0,-36 50-644 0 0,68-68 277 0 0,41-52-179 0 0,1-1 14 0 0,0 0 14 0 0,0 0 0 0 0,0 0-4 0 0,0 0-2 0 0,0 0-109 0 0,0 1 0 0 0,0 0 0 0 0,0 0 0 0 0,0 0 0 0 0,0-1 0 0 0,1 1 1 0 0,-1 0-1 0 0,0 0 0 0 0,0 0 0 0 0,1-1 0 0 0,-1 1 0 0 0,0 0 0 0 0,1-1 0 0 0,-1 1 1 0 0,1 0-1 0 0,-1-1 0 0 0,1 1 0 0 0,-1 0 0 0 0,1-1 0 0 0,0 1 0 0 0,-1-1 1 0 0,1 1-1 0 0,0-1 0 0 0,0 1-11 0 0,1 0 21 0 0,0 0 1 0 0,0-1-1 0 0,1 1 1 0 0,-1 0-1 0 0,0-1 1 0 0,0 1-1 0 0,1-1 1 0 0,-1 0-1 0 0,1 0-21 0 0,5 0 43 0 0,-1 0-1 0 0,1-1 1 0 0,-1 0 0 0 0,1 0-1 0 0,2-1-42 0 0,95-25-650 0 0,0 4 0 0 0,57-2 650 0 0,-117 16-708 0 0,-24 4 626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4.730"/>
    </inkml:context>
    <inkml:brush xml:id="br0">
      <inkml:brushProperty name="width" value="0.2" units="cm"/>
      <inkml:brushProperty name="height" value="0.2" units="cm"/>
    </inkml:brush>
  </inkml:definitions>
  <inkml:trace contextRef="#ctx0" brushRef="#br0">27 250 576 0 0,'-6'-5'778'0'0,"4"3"-585"0"0,-1-1 1 0 0,1 1-1 0 0,1-1 1 0 0,-1 0-1 0 0,0 0 1 0 0,1 0-1 0 0,-1 0 1 0 0,1 0-1 0 0,0 0 1 0 0,0 0-1 0 0,0 0 1 0 0,1 0-1 0 0,-1 0 1 0 0,1-1-1 0 0,-1 1 1 0 0,1 0-1 0 0,0 0 1 0 0,0-1-1 0 0,1 1 1 0 0,-1 0-1 0 0,1 0 1 0 0,0-2-194 0 0,1-9 655 0 0,-2 14-629 0 0,0 0 0 0 0,0-1 0 0 0,0 1 0 0 0,0-1 0 0 0,0 1 0 0 0,0 0 0 0 0,0-1 0 0 0,0 1 0 0 0,0-1 0 0 0,0 1 0 0 0,0-1 0 0 0,0 1 0 0 0,0 0 0 0 0,0-1 0 0 0,0 1 0 0 0,0-1 0 0 0,0 1 0 0 0,1 0 0 0 0,-1-1 1 0 0,0 1-1 0 0,0 0 0 0 0,0-1 0 0 0,1 1 0 0 0,-1 0 0 0 0,0-1 0 0 0,1 1 0 0 0,-1 0 0 0 0,0-1 0 0 0,1 1 0 0 0,-1 0 0 0 0,0 0 0 0 0,1 0 0 0 0,-1-1 0 0 0,0 1 0 0 0,1 0 0 0 0,-1 0 0 0 0,1 0 0 0 0,-1 0 0 0 0,0 0 0 0 0,1-1 0 0 0,-1 1 0 0 0,1 0 1 0 0,-1 0-1 0 0,1 0 0 0 0,-1 0 0 0 0,0 0 0 0 0,1 1 0 0 0,-1-1 0 0 0,1 0 0 0 0,-1 0 0 0 0,0 0 0 0 0,1 0 0 0 0,-1 0 0 0 0,1 0 0 0 0,-1 1 0 0 0,0-1 0 0 0,1 0 0 0 0,-1 0 0 0 0,0 1 0 0 0,1-1 0 0 0,-1 0 0 0 0,0 1-26 0 0,3 0 27 0 0,-1 1 0 0 0,0 0 0 0 0,0-1-1 0 0,0 1 1 0 0,0 0 0 0 0,0 0-1 0 0,0 1 1 0 0,0-1 0 0 0,-1 0 0 0 0,1 1-1 0 0,0 1-26 0 0,7 9 141 0 0,15 20 84 0 0,-1 2 0 0 0,10 19-225 0 0,-7-9 76 0 0,-18-31-26 0 0,-1 0 1 0 0,-1 0 0 0 0,0 1-1 0 0,0 0 1 0 0,2 14-51 0 0,2 16 292 0 0,0 16-292 0 0,-4-19 176 0 0,10 33-176 0 0,-9-56 24 0 0,0-2-1 0 0,1 1 1 0 0,1-1-1 0 0,1 0 1 0 0,0-1-1 0 0,4 3-23 0 0,2 5 10 0 0,-2 0-1 0 0,5 10-9 0 0,-7-4-5 0 0,0 2 1 0 0,4 21 4 0 0,14 38 9 0 0,-26-82-20 0 0,1 0 1 0 0,0 0-1 0 0,1-1 0 0 0,0 1 1 0 0,0-2-1 0 0,1 1 0 0 0,0-1 1 0 0,1 0-1 0 0,1 1 11 0 0,8 10-32 0 0,-13-15 28 0 0,-1 0 0 0 0,0 1 0 0 0,-1 0 0 0 0,1 0 0 0 0,0 0-1 0 0,-1 0 1 0 0,0 0 0 0 0,0 0 0 0 0,-1 0 0 0 0,1 1 0 0 0,-1-1 0 0 0,0 1 0 0 0,0-1 0 0 0,0 1 0 0 0,0-1-1 0 0,-1 4 5 0 0,0 7-20 0 0,-1 0 0 0 0,-1 0-1 0 0,0 0 1 0 0,-3 8 20 0 0,1-6-26 0 0,2 0 1 0 0,-1-1-1 0 0,2 10 26 0 0,12 103-48 0 0,-11-124 47 0 0,1 0 0 0 0,0 0 0 0 0,0-1 0 0 0,0 1 0 0 0,0 0 0 0 0,1-1 0 0 0,0 1 0 0 0,1 1 1 0 0,-2-2 1 0 0,-1-3 6 0 0,0-1 4 0 0,-2 3 719 0 0,1-3-725 0 0,1 0 1 0 0,0 0 0 0 0,0 0-1 0 0,0 0 1 0 0,-1 0 0 0 0,1 0-1 0 0,0 0 1 0 0,0 0-1 0 0,0 0 1 0 0,0 0 0 0 0,-1 0-1 0 0,1-1 1 0 0,0 1-1 0 0,0 0 1 0 0,0 0 0 0 0,0 0-1 0 0,0 0 1 0 0,-1 0-1 0 0,1 0 1 0 0,0-1 0 0 0,0 1-1 0 0,0 0 1 0 0,0 0 0 0 0,0 0-1 0 0,0 0 1 0 0,0-1-1 0 0,0 1 1 0 0,0 0 0 0 0,0 0-1 0 0,-1 0 1 0 0,1 0-1 0 0,0-1 1 0 0,0 1 0 0 0,0 0-1 0 0,0 0 1 0 0,0 0 0 0 0,0-1-1 0 0,0 1 1 0 0,0 0-1 0 0,1 0 1 0 0,-1 0 0 0 0,0-1-1 0 0,0 1 1 0 0,0 0-1 0 0,0 0 1 0 0,0 0 0 0 0,0 0-1 0 0,0-1 1 0 0,0 1 0 0 0,0 0-6 0 0,0-2 0 0 0,0-1 0 0 0,0 1 1 0 0,0 0-1 0 0,-1 0 0 0 0,1-1 1 0 0,-1 1-1 0 0,0 0 0 0 0,0 0 0 0 0,0-2 0 0 0,0 3 0 0 0,0-1 0 0 0,1 0-1 0 0,-1 1 1 0 0,1-1-1 0 0,-1 1 1 0 0,1-1-1 0 0,0 0 1 0 0,0 1-1 0 0,0-1 1 0 0,-1 0-1 0 0,2 1 1 0 0,-1-1 0 0 0,0 0-1 0 0,0 1 1 0 0,0-1-1 0 0,1 0 1 0 0,-1 1-1 0 0,1-1 1 0 0,-1 1-1 0 0,1-1 1 0 0,0-1 0 0 0,1-2-1 0 0,0-1 1 0 0,-1 0-1 0 0,0 0 0 0 0,0 0 1 0 0,-1 0-1 0 0,1-4 1 0 0,4-30 67 0 0,2 12 62 0 0,-1-1 0 0 0,0-4-129 0 0,-3 10 73 0 0,-2 8-47 0 0,2 0 0 0 0,-1 1 0 0 0,2-1 0 0 0,0 1 0 0 0,0-1 0 0 0,2 1 0 0 0,4-10-26 0 0,60-113 65 0 0,-27 51-65 0 0,-28 55 25 0 0,-2-1 0 0 0,0 0 0 0 0,-3-1 0 0 0,-1 0 0 0 0,-1-1 0 0 0,-1 0 0 0 0,-1-13-25 0 0,-4 22 19 0 0,1 0 0 0 0,2 0 1 0 0,0 0-1 0 0,2 1 0 0 0,1 0 0 0 0,0 0 0 0 0,2 1 0 0 0,9-17-19 0 0,-8 23 0 0 0,24-41 48 0 0,5-1-48 0 0,-22 33 26 0 0,-1 0 0 0 0,-1-1-1 0 0,-1-1 1 0 0,-1 0-1 0 0,2-10-25 0 0,-13 27 26 0 0,-1 1 0 0 0,0-1 0 0 0,-1 0 0 0 0,0 0 0 0 0,-1 0 0 0 0,0 0 0 0 0,0 0 0 0 0,-1 0 0 0 0,-1 0 0 0 0,0 0-1 0 0,0 1 1 0 0,-1-1 0 0 0,0 1 0 0 0,-2-3-26 0 0,5 13-18 0 0,0-1 0 0 0,0 1 1 0 0,0 0-1 0 0,0 0 0 0 0,0-1 0 0 0,0 1 0 0 0,0 0 0 0 0,0 0 0 0 0,0 0 0 0 0,0-1 0 0 0,0 1 1 0 0,0 0-1 0 0,-1 0 0 0 0,1-1 0 0 0,0 1 0 0 0,0 0 0 0 0,0 0 0 0 0,0 0 0 0 0,0-1 0 0 0,0 1 1 0 0,0 0-1 0 0,-1 0 0 0 0,1 0 0 0 0,0 0 0 0 0,0-1 0 0 0,0 1 0 0 0,0 0 0 0 0,-1 0 1 0 0,1 0-1 0 0,0 0 0 0 0,0 0 0 0 0,-1 0 0 0 0,1 0 0 0 0,0 0 0 0 0,0-1 0 0 0,0 1 0 0 0,-1 0 1 0 0,1 0-1 0 0,0 0 0 0 0,0 0 0 0 0,-1 0 0 0 0,1 0 0 0 0,0 0 0 0 0,0 0 0 0 0,0 0 0 0 0,-1 0 1 0 0,1 1-1 0 0,0-1 0 0 0,0 0 0 0 0,-1 0 0 0 0,1 0 0 0 0,0 0 0 0 0,0 0 0 0 0,0 0 1 0 0,0 0-1 0 0,-1 0 0 0 0,1 1 18 0 0,-3 13-64 0 0,7 59-130 0 0,-5-54-250 0 0,2 0 1 0 0,1 0-1 0 0,2 10 444 0 0,11 46-5835 0 0,-11-58 4097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15.690"/>
    </inkml:context>
    <inkml:brush xml:id="br0">
      <inkml:brushProperty name="width" value="0.2" units="cm"/>
      <inkml:brushProperty name="height" value="0.2" units="cm"/>
    </inkml:brush>
  </inkml:definitions>
  <inkml:trace contextRef="#ctx0" brushRef="#br0">79 37 1680 0 0,'-6'-18'7009'0'0,"-1"0"-4893"0"0,7 18-2151 0 0,0 0 2 0 0,-1 0 29 0 0,1 1 0 0 0,0-1 0 0 0,0 1-1 0 0,-1-1 1 0 0,1 1 0 0 0,0-1 0 0 0,0 1 0 0 0,0-1 0 0 0,0 1 0 0 0,0-1 0 0 0,0 1-1 0 0,0 0 1 0 0,-1-1 0 0 0,2 1 0 0 0,-1-1 0 0 0,0 1 0 0 0,0-1 0 0 0,0 1 0 0 0,0-1-1 0 0,0 1 1 0 0,0 0 4 0 0,4 13-84 0 0,0 0 0 0 0,-2 0 0 0 0,1 0 1 0 0,-2 1-1 0 0,0-1 0 0 0,-1 14 84 0 0,-4 22-825 0 0,-3 17 825 0 0,0-15-361 0 0,1 7 14 0 0,-39 284-144 0 0,42-330 512 0 0,1 1-1 0 0,0 0 1 0 0,1 1-1 0 0,0-1 1 0 0,1 0 0 0 0,1 0-1 0 0,1 12-20 0 0,-2-25 2 0 0,1 0 1 0 0,-1 0-1 0 0,0 0 0 0 0,1 0 1 0 0,-1 0-1 0 0,0 0 0 0 0,1 0 0 0 0,-1 0 1 0 0,1 0-1 0 0,-1-1 0 0 0,1 1 1 0 0,0 0-1 0 0,-1 0 0 0 0,1-1 1 0 0,0 1-1 0 0,0 0 0 0 0,-1-1 0 0 0,1 1 1 0 0,0-1-1 0 0,0 1 0 0 0,0-1 1 0 0,0 1-1 0 0,0-1 0 0 0,-1 0 1 0 0,2 1-3 0 0,0-1 3 0 0,0 0 1 0 0,0 0 0 0 0,-1 0 0 0 0,1 0 0 0 0,0 0 0 0 0,0-1 0 0 0,0 1 0 0 0,-1-1 0 0 0,1 1 0 0 0,0-1 0 0 0,-1 1 0 0 0,1-1 0 0 0,1-1-4 0 0,4-2 10 0 0,0-1 0 0 0,0 0 0 0 0,0 0 0 0 0,0-1 0 0 0,2-3-10 0 0,21-20-36 0 0,-2-1 1 0 0,-1-1 0 0 0,-1-2-1 0 0,5-10 36 0 0,-8 6-49 0 0,-11 21 26 0 0,-2-1 0 0 0,0 0 0 0 0,5-14 23 0 0,41-88-14 0 0,-32 67 33 0 0,20-31-19 0 0,-36 71 40 0 0,1-1 0 0 0,0 2 0 0 0,0-1 1 0 0,1 1-1 0 0,0 1 0 0 0,1 0 0 0 0,0 0 0 0 0,1 1 0 0 0,0 0 0 0 0,7-3-40 0 0,-11 7 63 0 0,0 1-1 0 0,1 0 0 0 0,-1 0 1 0 0,1 1-1 0 0,0 0 1 0 0,-1 1-1 0 0,1 0 0 0 0,1 0 1 0 0,-1 1-1 0 0,0 0 0 0 0,0 0 1 0 0,0 1-1 0 0,0 1 1 0 0,1-1-1 0 0,-1 1 0 0 0,0 1 1 0 0,5 1-63 0 0,-9-1 36 0 0,-1 0 0 0 0,1 0 0 0 0,0 1 0 0 0,-1-1 0 0 0,1 1-1 0 0,-1 0 1 0 0,0 1 0 0 0,0-1 0 0 0,0 1 0 0 0,-1-1 0 0 0,1 1 0 0 0,-1 0 0 0 0,0 0 0 0 0,0 1 0 0 0,0-1 0 0 0,0 1 0 0 0,-1-1 0 0 0,0 1 0 0 0,0 0 0 0 0,0 0 0 0 0,-1 0 0 0 0,2 4-36 0 0,2 13 92 0 0,-1 1 0 0 0,-1-1 1 0 0,-1 0-1 0 0,0 17-92 0 0,-4 104 52 0 0,2 28-7 0 0,1-162-237 0 0,0 1-1 0 0,0 0 1 0 0,1-1-1 0 0,0 0 1 0 0,1 1 0 0 0,0-1-1 0 0,0 0 1 0 0,4 7 192 0 0,-5-12-119 0 0,1 0 0 0 0,-1 0 1 0 0,1-1-1 0 0,0 1 0 0 0,0 0 1 0 0,0-1-1 0 0,0 0 0 0 0,0 1 1 0 0,1-1-1 0 0,0-1 0 0 0,0 1 1 0 0,-1 0-1 0 0,1-1 0 0 0,1 0 1 0 0,-1 0-1 0 0,0 0 1 0 0,0-1-1 0 0,4 2 119 0 0,5 0-2805 0 0,-8-3 1028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16.143"/>
    </inkml:context>
    <inkml:brush xml:id="br0">
      <inkml:brushProperty name="width" value="0.2" units="cm"/>
      <inkml:brushProperty name="height" value="0.2" units="cm"/>
    </inkml:brush>
  </inkml:definitions>
  <inkml:trace contextRef="#ctx0" brushRef="#br0">1 42 8874 0 0,'1'-1'37'0'0,"1"-1"1"0"0,0 1-1 0 0,0-1 0 0 0,-1 1 1 0 0,1 0-1 0 0,0-1 0 0 0,0 1 0 0 0,0 0 1 0 0,1 0-1 0 0,-1 1 0 0 0,0-1 1 0 0,0 0-1 0 0,0 1 0 0 0,2-1-37 0 0,37-4 72 0 0,-24 4-63 0 0,161-15-573 0 0,-59 12-3167 0 0,-103 4 3622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16.469"/>
    </inkml:context>
    <inkml:brush xml:id="br0">
      <inkml:brushProperty name="width" value="0.2" units="cm"/>
      <inkml:brushProperty name="height" value="0.2" units="cm"/>
    </inkml:brush>
  </inkml:definitions>
  <inkml:trace contextRef="#ctx0" brushRef="#br0">1 111 7210 0 0,'0'-1'128'0'0,"1"-1"0"0"0,-1 1 0 0 0,1-1 0 0 0,-1 1 0 0 0,1-1 0 0 0,0 1 0 0 0,0 0 0 0 0,-1-1 0 0 0,1 1 0 0 0,0 0 0 0 0,0 0 0 0 0,0-1 0 0 0,0 1 0 0 0,1 0 0 0 0,-1 0 0 0 0,0 0 0 0 0,0 1 0 0 0,1-1 0 0 0,-1 0 0 0 0,0 0 0 0 0,1 1 0 0 0,0-1-128 0 0,36-14 193 0 0,-37 14-191 0 0,66-18-683 0 0,1 3 1 0 0,1 3-1 0 0,18 1 681 0 0,-78 11-55 0 0,9-2-648 0 0,0 1 1 0 0,0 0 0 0 0,0 2 0 0 0,0 0 0 0 0,16 3 702 0 0,-18 0-92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18.337"/>
    </inkml:context>
    <inkml:brush xml:id="br0">
      <inkml:brushProperty name="width" value="0.2" units="cm"/>
      <inkml:brushProperty name="height" value="0.2" units="cm"/>
    </inkml:brush>
  </inkml:definitions>
  <inkml:trace contextRef="#ctx0" brushRef="#br0">2 217 4857 0 0,'-1'-1'68'0'0,"1"-1"1"0"0,0 1-1 0 0,0-1 1 0 0,0 1-1 0 0,0-1 1 0 0,0 1-1 0 0,0-1 1 0 0,0 1-1 0 0,0-1 1 0 0,0 1-1 0 0,1-1 1 0 0,-1 1-1 0 0,1-1 0 0 0,-1 1 1 0 0,1-1-1 0 0,0 1 1 0 0,-1 0-1 0 0,1-1 1 0 0,0 1-1 0 0,0 0 1 0 0,1-1-69 0 0,26-28-126 0 0,-5 8 158 0 0,-14 10-23 0 0,1 1 0 0 0,0 0 0 0 0,0 1 0 0 0,1 0 0 0 0,0 0 0 0 0,1 1 0 0 0,0 1 0 0 0,1 0-1 0 0,-1 1 1 0 0,1 0 0 0 0,10-3-9 0 0,-13 6 23 0 0,-1 1-1 0 0,2 0 0 0 0,-1 0 1 0 0,0 1-1 0 0,1 0 1 0 0,-1 1-1 0 0,1 0 0 0 0,-1 1 1 0 0,1 0-1 0 0,-1 0 0 0 0,1 1 1 0 0,0 1-1 0 0,-1 0 1 0 0,0 0-1 0 0,0 1 0 0 0,5 2-22 0 0,-8-3 5 0 0,0 1-1 0 0,-1 1 0 0 0,1-1 0 0 0,-1 1 1 0 0,0 0-1 0 0,0 1 0 0 0,0 0 0 0 0,-1-1 0 0 0,1 2 1 0 0,-1-1-1 0 0,0 1 0 0 0,-1-1 0 0 0,1 2-4 0 0,-3-3 5 0 0,1 0 0 0 0,-1 0 0 0 0,-1 0 0 0 0,1 0-1 0 0,-1 0 1 0 0,1 0 0 0 0,-1 0 0 0 0,0 1 0 0 0,-1-1 0 0 0,1 0 0 0 0,-1 1-1 0 0,0-1 1 0 0,0 1 0 0 0,0-1 0 0 0,0 0 0 0 0,-1 1 0 0 0,0-1-1 0 0,0 0 1 0 0,0 1 0 0 0,0-1 0 0 0,-1 0 0 0 0,0 1-5 0 0,-28 53-175 0 0,-2-1 1 0 0,-3-2 0 0 0,-37 46 174 0 0,68-95-20 0 0,-29 35-27 0 0,-1-2-1 0 0,-20 16 48 0 0,10-11 1018 0 0,-14 23-1018 0 0,57-67 35 0 0,1 0 0 0 0,0 1 1 0 0,-1-1-1 0 0,1 0 0 0 0,0 1 1 0 0,0-1-1 0 0,0 0 0 0 0,-1 1 0 0 0,1-1 1 0 0,0 0-1 0 0,0 1 0 0 0,0-1 0 0 0,0 1 1 0 0,0-1-1 0 0,0 1 0 0 0,-1-1 1 0 0,1 0-1 0 0,0 1 0 0 0,0-1 0 0 0,0 1 1 0 0,1-1-1 0 0,-1 0 0 0 0,0 1 1 0 0,0-1-1 0 0,0 1 0 0 0,0-1 0 0 0,0 1 1 0 0,0-1-1 0 0,1 0 0 0 0,-1 1 0 0 0,0-1 1 0 0,0 0-1 0 0,0 1 0 0 0,1-1 1 0 0,-1 0-1 0 0,0 1 0 0 0,1-1 0 0 0,-1 0 1 0 0,0 1-1 0 0,1-1 0 0 0,-1 0 1 0 0,0 0-1 0 0,1 0 0 0 0,-1 1 0 0 0,0-1 1 0 0,1 0-1 0 0,-1 0 0 0 0,1 0-35 0 0,0 1 15 0 0,0-1 0 0 0,1 1 0 0 0,-1-1 0 0 0,0 0 0 0 0,1 1 0 0 0,-1-1 0 0 0,0 0 0 0 0,1 0 0 0 0,-1 0 0 0 0,0 0 0 0 0,1 0 0 0 0,-1 0-1 0 0,0-1 1 0 0,0 1 0 0 0,1 0 0 0 0,0-1-15 0 0,64-27 651 0 0,1 3 0 0 0,37-8-651 0 0,-70 26 77 0 0,1 1 0 0 0,0 2 1 0 0,22 0-78 0 0,25-3-530 0 0,-69 5-213 0 0,0-1 0 0 0,0-1 0 0 0,0 0 0 0 0,10-6 743 0 0,6 0-628 0 0,-10 3 54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19.127"/>
    </inkml:context>
    <inkml:brush xml:id="br0">
      <inkml:brushProperty name="width" value="0.2" units="cm"/>
      <inkml:brushProperty name="height" value="0.2" units="cm"/>
    </inkml:brush>
  </inkml:definitions>
  <inkml:trace contextRef="#ctx0" brushRef="#br0">287 25 6609 0 0,'-22'-24'1754'0'0,"21"23"-1383"0"0,1 1-340 0 0,0 0-94 0 0,0 0-20 0 0,0 0-6 0 0,0 0-42 0 0,0 0-52 0 0,0 0-17 0 0,0 6-289 0 0,-2 0 431 0 0,1 0 0 0 0,-1 0-1 0 0,0-1 1 0 0,0 1 0 0 0,-1 0 0 0 0,1-1 0 0 0,-1 0-1 0 0,-1 0 1 0 0,1 0 0 0 0,-1 1 58 0 0,-45 50-860 0 0,5-5 459 0 0,-15 19 474 0 0,37-46-8 0 0,1 2 0 0 0,-11 18-65 0 0,31-43 7 0 0,0 0 1 0 0,1 0-1 0 0,-1 0 1 0 0,0 0 0 0 0,1-1-1 0 0,-1 1 1 0 0,1 0-1 0 0,-1 0 1 0 0,1 0-1 0 0,-1 0 1 0 0,1 0 0 0 0,0 1-1 0 0,-1-1 1 0 0,1 0-1 0 0,0 0 1 0 0,0 0 0 0 0,0 0-1 0 0,0 0 1 0 0,0 0-1 0 0,0 0 1 0 0,0 0-1 0 0,0 0 1 0 0,0 1 0 0 0,1-1-1 0 0,-1 0 1 0 0,0 0-1 0 0,1 0 1 0 0,-1 0 0 0 0,1 0-1 0 0,-1 0 1 0 0,1 0-1 0 0,-1 0 1 0 0,1 0-1 0 0,0-1 1 0 0,-1 1 0 0 0,1 0-8 0 0,2 1 18 0 0,-1-1 0 0 0,1 0 1 0 0,0 0-1 0 0,0 0 1 0 0,0 0-1 0 0,0 0 0 0 0,0 0 1 0 0,0-1-1 0 0,0 1 1 0 0,0-1-1 0 0,0 0 0 0 0,0 0 1 0 0,1 0-19 0 0,105-5 115 0 0,-50 1-134 0 0,37 4 19 0 0,-78 1 129 0 0,0 0-1 0 0,0 2 1 0 0,0 0 0 0 0,-1 1 0 0 0,1 1-1 0 0,-1 0 1 0 0,8 5-129 0 0,-20-7 115 0 0,1 0 0 0 0,-1 1 0 0 0,0 0 0 0 0,0 0 0 0 0,0 0 0 0 0,0 0 0 0 0,4 5-115 0 0,-2 0 126 0 0,-6-9-94 0 0,-1 0-13 0 0,0 0 1 0 0,-2 10 48 0 0,1-6-56 0 0,-1-1 0 0 0,0 1 0 0 0,-1-1 0 0 0,1 1 1 0 0,0-1-1 0 0,-1 0 0 0 0,0 0 0 0 0,0 0 0 0 0,0 0 1 0 0,0 0-1 0 0,0-1 0 0 0,-1 1 0 0 0,1-1 0 0 0,-1 0 0 0 0,0 0 1 0 0,-2 1-13 0 0,-21 10 106 0 0,-176 87 786 0 0,76-31-993 0 0,119-66-302 0 0,0 0-1 0 0,1 0 1 0 0,-1-1-1 0 0,0 0 1 0 0,0 0-1 0 0,0-1 1 0 0,-1 0-1 0 0,1 0 1 0 0,-2-1 403 0 0,0 0-534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18:19.642"/>
    </inkml:context>
    <inkml:brush xml:id="br0">
      <inkml:brushProperty name="width" value="0.2" units="cm"/>
      <inkml:brushProperty name="height" value="0.2" units="cm"/>
    </inkml:brush>
  </inkml:definitions>
  <inkml:trace contextRef="#ctx0" brushRef="#br0">84 176 1952 0 0,'-8'-3'555'0'0,"0"0"-1"0"0,0 1 0 0 0,0 0 0 0 0,-1 1 0 0 0,1-1 0 0 0,-1 2 0 0 0,1-1 0 0 0,-9 1-554 0 0,17 0 54 0 0,-1-7 691 0 0,2 5-727 0 0,0 1 0 0 0,-1-1 0 0 0,1 0 0 0 0,0 0 0 0 0,0 0 0 0 0,0 1 0 0 0,0-1 0 0 0,0 0 0 0 0,1 1 0 0 0,-1-1 0 0 0,0 1 0 0 0,1-1 0 0 0,-1 1 0 0 0,1 0 0 0 0,0 0 0 0 0,-1 0 0 0 0,1-1 1 0 0,0 2-1 0 0,0-1 0 0 0,-1 0 0 0 0,1 0 0 0 0,1 0-18 0 0,10-3 78 0 0,1 0 1 0 0,-1 0 0 0 0,5 1-79 0 0,13-4 138 0 0,106-28 279 0 0,19 4-417 0 0,-147 29-34 0 0,56-16-1235 0 0,-40 10 1051 0 0,-2 2 160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08.286"/>
    </inkml:context>
    <inkml:brush xml:id="br0">
      <inkml:brushProperty name="width" value="0.2" units="cm"/>
      <inkml:brushProperty name="height" value="0.2" units="cm"/>
    </inkml:brush>
  </inkml:definitions>
  <inkml:trace contextRef="#ctx0" brushRef="#br0">381 311 5801,'0'-18'12,"-1"25"-5,-4 64-10,-24 79 6,-21 51-3,-53 142 127,-13 50-50,89-293-852,-12 18 775,32-107-2060,4-19 1425,2-23 96,15-81 152,10-94 3792,38-146-3405,-26 207 1034,48-123-1034,-65 218 38,2 0 0,3 1 1,1 1-1,3 1 0,2 2 0,30-36-38,-40 58 38,1 1 0,0 1 0,2 1 0,0 1 0,1 2 0,1 0-38,-13 9 51,0 1 0,1 0 1,0 1-1,0 1 0,0 0 0,0 1 0,1 0 1,0 1-1,0 0 0,0 2 0,0-1 0,0 2 1,9 0-52,-16 1 28,0 0 0,0 0 0,1 1 1,-1 0-1,-1 0 0,1 0 1,0 1-1,-1 0 0,1 1 0,-1 0 1,0 0-1,0 0 0,1 1-28,1 2 24,-1 0-1,0 1 0,0 0 0,-1 0 0,0 0 1,0 1-1,-1 0 0,4 9-23,-2-2 3,-1 0 0,-1 0 1,0 1-1,-1-1 0,-1 1 0,-1 0 0,0 0 0,-1 0 0,-1 0 1,-1 0-1,0 4-3,-3 1-23,-1 0 0,0-1 0,-2 1 0,0-1 0,-2 0-1,0-1 1,-5 6 23,-13 22-73,-2-2 0,-16 18 73,-18 15 15,-3-2 0,-4-3 0,-2-3 0,-72 53-15,128-112 10,-23 19 11,37-29-20,0 0 0,0 0 1,0 1-1,0-1 1,0 1-1,0-1 1,0 1-1,1-1 0,-1 1 1,1 0-1,0 0 1,-1 2-2,2-4-2,0 0 0,0 0 0,1 0 1,-1 1-1,0-1 0,1 0 1,-1 0-1,1 0 0,-1 0 1,1 0-1,-1 0 0,1 0 0,0 0 1,-1 0-1,1 0 0,0 0 1,0 0-1,0-1 0,0 1 2,23 20-56,-12-12 55,63 63 31,-21-19 34,22 13-64,-55-50 18,1 0 0,0-2-1,1 0 1,0-2 0,20 7-18,28 5-446,2-3-1,0-3 1,33 2 446,-51-10-267</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08.922"/>
    </inkml:context>
    <inkml:brush xml:id="br0">
      <inkml:brushProperty name="width" value="0.2" units="cm"/>
      <inkml:brushProperty name="height" value="0.2" units="cm"/>
    </inkml:brush>
  </inkml:definitions>
  <inkml:trace contextRef="#ctx0" brushRef="#br0">1 294 8690,'2'3'475,"1"1"-489,0-1 1,0 0 0,1 0 0,-1 0 0,1-1-1,0 1 1,0-1 0,0 0 0,0 0 0,0 0 0,0 0-1,1-1 1,-1 1 0,0-1 0,1 0 0,1-1 13,20 5-379,0-2 1,11 0 378,-23-2-138,7 0-29,0-1 0,0 0-1,0-2 1,0 0 0,0-1 0,-1-1 0,1-1 0,-1-1-1,0-1 1,0-1 0,-1 0 0,0-1 0,-1-2-1,0 1 1,0-2 0,-1-1 0,-1 0 0,0-1-1,11-13 168,-26 26-4,16-17-166,0 0-1,11-19 171,-24 32-13,-1 1-1,0 0 0,-1-1 0,1 0 1,-1 0-1,0 0 0,0 0 1,0 0-1,-1 0 0,0 0 1,0 0-1,0-1 0,-1 1 1,1 0-1,-1-1 0,-1-1 14,1 5 7,-1 1 0,1-1 0,0 1 0,-1-1 0,0 1 0,1-1 0,-1 1 0,0 0 0,0-1 0,0 1 0,0 0 0,0-1 0,0 1 0,0 0 0,0 0 0,0 0 0,-1 0 0,1 0 0,0 0 0,-1 1 0,1-1 0,-1 0 0,1 1 0,-1-1 0,1 1 0,-1-1 0,1 1 0,-1 0 0,1 0 0,-1-1 0,0 1 0,1 0 0,-1 0 0,1 1 0,-1-1 0,0 0 0,1 1-1,-1-1-6,-6 2 43,1-1-1,0 2 0,0-1 1,0 1-1,0 0 0,1 0 1,-5 3-43,-5 5 84,1 1 1,0 0 0,1 1-1,1 0 1,0 1-1,1 1 1,-1 1-85,-20 30 584,-18 37-584,9-10 795,-31 76-795,57-111 117,2 0 0,2 1-1,1 0 1,2 0 0,1 7-117,7-37 15,0 1 0,0 0 0,1 0 0,0-1 0,1 1 1,0 0-1,1 0 0,0-1 0,0 1 0,1-1 0,0 0 0,1 0 0,0 0 0,2 5-15,-2-8 5,1-1 0,-1 1 0,1 0 0,0-1 0,0 0 0,0 0 0,1-1 0,0 1 0,0-1 0,0-1 0,0 1 0,0-1 0,1 0 0,0 0 0,-1-1-1,1 0 1,0 0 0,0 0 0,7 0-5,5-1-48,-1 0 0,1 0 0,-1-2-1,1-1 1,-1 0 0,16-4 48,8-5-61,-1-1 1,16-8 60,22-11-88</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09.353"/>
    </inkml:context>
    <inkml:brush xml:id="br0">
      <inkml:brushProperty name="width" value="0.2" units="cm"/>
      <inkml:brushProperty name="height" value="0.2" units="cm"/>
    </inkml:brush>
  </inkml:definitions>
  <inkml:trace contextRef="#ctx0" brushRef="#br0">620 0 9658,'-3'4'78,"1"-1"0,0 1-1,0-1 1,0 1 0,0 0 0,1 0-1,0 0 1,0 0 0,0 0 0,0 0-1,0 1-77,-2 51 20,3-48 55,0 38-146,3 1-1,1 0 1,11 44 71,42 138-476,-33-146 341,-4 2 1,-4 0-1,2 50 135,-15-70 94,-2-1-1,-4 7-93,-1-34 77,0 1 0,-3-1 0,-1-1 0,-4 11-77,9-38-69,0 1-1,0-1 1,-1 0 0,0 0 0,-1 0 0,0-1-1,0 1 1,-1-1 0,0-1 0,0 1 0,-1-1-1,0 0 1,0 0 0,-1-1 0,0 0 0,0 0-1,0-1 1,-1 0 0,1-1 0,-1 0 0,0 0-1,-1-1 1,1 0 0,-1 0 0,1-1 0,-1 0-1,-9 0 70,-10 0-282,-1-1 0,1-1 0,-1-2-1,1 0 1,0-2 0,0-2 0,0 0-1,0-2 1,1-1 0,0-2 0,1 0-1,0-2 1,1-1 0,-3-3 282,-58-41-492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09.713"/>
    </inkml:context>
    <inkml:brush xml:id="br0">
      <inkml:brushProperty name="width" value="0.2" units="cm"/>
      <inkml:brushProperty name="height" value="0.2" units="cm"/>
    </inkml:brush>
  </inkml:definitions>
  <inkml:trace contextRef="#ctx0" brushRef="#br0">18 17 10418,'-10'-9'808,"3"1"-672,7 8-80,0 0 337,0 0-297,7 21-569,5 0-695,7 4 976,0-2-168,2-11-96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11.784"/>
    </inkml:context>
    <inkml:brush xml:id="br0">
      <inkml:brushProperty name="width" value="0.2" units="cm"/>
      <inkml:brushProperty name="height" value="0.2" units="cm"/>
    </inkml:brush>
  </inkml:definitions>
  <inkml:trace contextRef="#ctx0" brushRef="#br0">72 0 4601 0 0,'0'0'46'0'0,"0"0"-1"0"0,-1 0 1 0 0,1 0-1 0 0,0 1 1 0 0,0-1-1 0 0,0 0 1 0 0,0 0-1 0 0,0 0 1 0 0,0 0-1 0 0,0 0 1 0 0,0 0-1 0 0,-1 0 1 0 0,1 0-1 0 0,0 0 1 0 0,0 0 0 0 0,0 1-1 0 0,0-1 1 0 0,0 0-1 0 0,0 0 1 0 0,0 0-1 0 0,0 0 1 0 0,0 0-1 0 0,0 0 1 0 0,0 1-1 0 0,0-1 1 0 0,0 0-1 0 0,0 0 1 0 0,0 0-1 0 0,0 0 1 0 0,0 0-1 0 0,0 0 1 0 0,0 1 0 0 0,0-1-1 0 0,0 0 1 0 0,0 0-1 0 0,0 0 1 0 0,0 0-1 0 0,0 0 1 0 0,0 0-1 0 0,0 0 1 0 0,0 1-1 0 0,0-1 1 0 0,0 0-1 0 0,0 0 1 0 0,1 0-1 0 0,-1 0 1 0 0,0 0 0 0 0,0 0-1 0 0,0 0 1 0 0,0 0-46 0 0,7 13 630 0 0,13 11-1021 0 0,-18-21 605 0 0,1 2-187 0 0,-1 1-1 0 0,1 0 1 0 0,-1 0 0 0 0,0 0 0 0 0,0 1-1 0 0,-1-1 1 0 0,1 0 0 0 0,-2 1-1 0 0,1-1 1 0 0,-1 1 0 0 0,0-1 0 0 0,0 1-1 0 0,-1 5-26 0 0,0 13 64 0 0,0 83-6 0 0,-6 0 0 0 0,-7 17-58 0 0,12-109-2 0 0,-11 91-61 0 0,-6 0 0 0 0,-6 7 63 0 0,12-49-12 0 0,7-36 7 0 0,0 0 0 0 0,-4 5 5 0 0,24-111-778 0 0,-7 27 735 0 0,7-31 61 0 0,38-188 47 0 0,-41 225-22 0 0,2 1 1 0 0,2 0 0 0 0,2 2 0 0 0,2 0-1 0 0,2-1-43 0 0,-10 23 56 0 0,1 0 0 0 0,2 1 0 0 0,-1 1 0 0 0,2 0 0 0 0,0 0 0 0 0,5-2-56 0 0,-9 9 57 0 0,0 1 1 0 0,1 0-1 0 0,0 1 1 0 0,0 0-1 0 0,1 0 0 0 0,0 1 1 0 0,0 1-1 0 0,1 1 0 0 0,12-5-57 0 0,-21 9 36 0 0,0 0 0 0 0,0 0 0 0 0,0 0 0 0 0,0 0 0 0 0,0 1 0 0 0,0 0 0 0 0,0 0 0 0 0,0 0 0 0 0,0 1 0 0 0,0-1 0 0 0,0 1 0 0 0,0 1 0 0 0,0-1 0 0 0,0 0 0 0 0,4 3-36 0 0,-6-2 44 0 0,1 1-1 0 0,0-1 0 0 0,-1 1 0 0 0,0 0 1 0 0,1 0-1 0 0,-1 0 0 0 0,-1 0 1 0 0,1 1-1 0 0,0-1 0 0 0,-1 1 0 0 0,1-1 1 0 0,-1 1-1 0 0,0 0 0 0 0,-1 0 0 0 0,1 0 1 0 0,-1 0-1 0 0,1 0 0 0 0,-1 3-43 0 0,10 40 294 0 0,-2 0-1 0 0,-2 1 0 0 0,-1 15-293 0 0,1 146 242 0 0,-10-142-212 0 0,-3 1 1 0 0,-5 11-31 0 0,2-20-16 0 0,3 0 0 0 0,2 1 0 0 0,3 6 16 0 0,2-59-49 0 0,-1 0 0 0 0,1 0 1 0 0,0 0-1 0 0,0 0 0 0 0,1 0 0 0 0,0-1 0 0 0,0 1 0 0 0,1 1 49 0 0,-2-6-105 0 0,1 1 0 0 0,-1-1 0 0 0,0 0 0 0 0,1 0 0 0 0,-1 0 0 0 0,1 0 0 0 0,0 0 0 0 0,-1-1 0 0 0,1 1 0 0 0,0 0-1 0 0,0-1 1 0 0,0 1 0 0 0,0-1 0 0 0,1 0 0 0 0,-1 0 0 0 0,0 0 0 0 0,0 0 0 0 0,1 0 0 0 0,-1 0 0 0 0,1-1 0 0 0,-1 1 0 0 0,1-1 0 0 0,-1 1 0 0 0,3-1 105 0 0,11 0-829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6.038"/>
    </inkml:context>
    <inkml:brush xml:id="br0">
      <inkml:brushProperty name="width" value="0.2" units="cm"/>
      <inkml:brushProperty name="height" value="0.2" units="cm"/>
    </inkml:brush>
  </inkml:definitions>
  <inkml:trace contextRef="#ctx0" brushRef="#br0">513 298 8898 0 0,'-51'-144'140'0'0,"44"119"-108"0"0,-6-16 4 0 0,9 32-16 0 0,0 1 0 0 0,-1-1-1 0 0,0 1 1 0 0,0 0 0 0 0,-1 0 0 0 0,-3-3-20 0 0,6 8 3 0 0,0 1 1 0 0,1-1 0 0 0,-2 1 0 0 0,1 0-1 0 0,0 0 1 0 0,0 0 0 0 0,-1 0-1 0 0,1 1 1 0 0,-1-1 0 0 0,1 1-1 0 0,-1 0 1 0 0,0 0 0 0 0,1 0 0 0 0,-1 1-1 0 0,0-1 1 0 0,0 1 0 0 0,1 0-1 0 0,-2 0-3 0 0,-4 0-14 0 0,0 1-1 0 0,0 1 0 0 0,1-1 1 0 0,-1 2-1 0 0,0-1 1 0 0,1 1-1 0 0,0 0 0 0 0,0 1 1 0 0,0 0-1 0 0,0 0 1 0 0,-3 2 14 0 0,-7 7-37 0 0,-1 0 0 0 0,2 1 1 0 0,-16 16 36 0 0,17-15 20 0 0,1 2 1 0 0,1 0-1 0 0,0 1 1 0 0,1 0-1 0 0,1 1 1 0 0,1 1-1 0 0,1 0 1 0 0,-7 18-21 0 0,12-25 24 0 0,0 0 0 0 0,1 0 0 0 0,1 1 1 0 0,0-1-1 0 0,1 1 0 0 0,0 0 1 0 0,2 0-1 0 0,-1 0 0 0 0,1-1 1 0 0,1 1-1 0 0,1 0 0 0 0,0 0 0 0 0,0-1 1 0 0,5 12-25 0 0,-4-17 28 0 0,0 0 1 0 0,0 0-1 0 0,1-1 1 0 0,0 0-1 0 0,1 1 1 0 0,0-2-1 0 0,0 1 1 0 0,0 0-1 0 0,1-1 1 0 0,0 0 0 0 0,6 5-29 0 0,-1-3 30 0 0,0-1 0 0 0,0 0 0 0 0,0 0 0 0 0,1-1 0 0 0,0 0 0 0 0,0-1 1 0 0,6 1-31 0 0,12 2 23 0 0,0-1 0 0 0,1-1 1 0 0,0-2-1 0 0,0-1 1 0 0,1-1-1 0 0,4-2-23 0 0,25-1-578 0 0,1-2-1 0 0,-1-4 1 0 0,0-2-1 0 0,0-2 1 0 0,47-17 578 0 0,-61 14-961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1.093"/>
    </inkml:context>
    <inkml:brush xml:id="br0">
      <inkml:brushProperty name="width" value="0.2" units="cm"/>
      <inkml:brushProperty name="height" value="0.2" units="cm"/>
    </inkml:brush>
  </inkml:definitions>
  <inkml:trace contextRef="#ctx0" brushRef="#br0">0 898 5993,'1'-1'25,"-1"0"0,1 1-1,0-1 1,-1 0 0,1 1 0,0-1-1,-1 1 1,1-1 0,0 1-1,0-1 1,0 1 0,-1 0 0,1-1-1,0 1 1,0 0 0,0 0 0,0 0-1,0 0 1,-1-1 0,1 1-1,0 0-24,26-1-23,-19 1 78,83-7 70,74-16-125,-118 13 7,0-2 1,0-2-1,-2-2 1,14-8-8,-27 10 10,86-42 3,-100 47-13,-2-2-1,1 0 1,-1 0 0,-1-1-1,7-8 1,-19 17-6,0 0-1,-1 0 1,1 0 0,-1-1-1,0 1 1,0 0 0,0-1-1,0 0 1,0 1-1,-1-1 1,0 0 0,0 0-1,0 0 1,0 0 0,0-2 6,-1 3-6,0 1 1,0 0 0,-1-1 0,1 1 0,0 0-1,-1 0 1,0-1 0,1 1 0,-1 0 0,0 0-1,0 0 1,0 0 0,-1 0 0,1 0 0,0 0-1,-1 0 1,1 1 0,-1-1 0,0 0 0,1 1-1,-1-1 1,0 1 0,0 0 0,0 0-1,0-1 1,0 1 0,-2 0 5,-2-2 24,0 1 0,0 0 1,-1 1-1,1-1 0,-1 1 0,1 1 0,-1-1 0,1 1 0,-1 0 1,1 0-1,-1 1 0,1 0 0,-1 0 0,1 0 0,0 1 0,-1 0 1,1 1-1,0-1 0,0 1 0,1 0 0,-1 0 0,1 1 1,-1 0-1,-2 3-24,-9 6 145,2 2 1,0 0 0,0 0-1,1 1 1,2 1-1,-1 0 1,1 3-146,-13 21 220,2 2-1,2 1 1,2 1 0,-10 38-220,10-20 70,3 1 0,3 1 1,1 18-71,8-57-21,2 0 1,1 27 20,1-47-18,0 0-1,1 0 0,0 0 1,0 0-1,0-1 1,1 1-1,0 0 1,0 0-1,0-1 1,1 1-1,-1-1 1,1 0-1,1 0 0,-1 0 1,3 3 18,-3-6-30,0 0 1,0 0-1,0 0 0,0 0 1,1 0-1,-1-1 1,1 1-1,-1-1 0,1 0 1,-1 0-1,1 0 0,0 0 1,-1-1-1,1 0 1,0 0-1,-1 0 0,1 0 1,0 0-1,-1-1 1,4 0 29,9-2-145,0-1 0,0-1 1,-1 0-1,2-2 145,32-15-529,-1-1 0,43-30 529,88-66-553,-139 91 470,-28 20 93,104-76 94,-93 66 487,-1-1-1,-1-2 1,15-18-591,-27 26 410,-8 13-338,-1 0-1,0-1 1,0 1-1,1 0 1,-1 0-1,0-1 1,0 1-1,0 0 1,1 0-1,-1-1 1,0 1-1,0 0 1,0 0-1,0-1 1,1 1-1,-1 0 1,0-1 0,0 1-1,0 0 1,0-1-1,0 1 1,0 0-1,0-1 1,0 1-1,0 0 1,0-1-1,0 1 1,0 0-1,0-1 1,0 1-1,-1 0 1,1-1-1,0 1 1,0 0-1,0 0 1,0-1-1,-1 1 1,1 0-1,0-1-71,-3 2 40,-1-1 0,1 1-1,-1 0 1,1 0-1,0 0 1,0 1 0,0-1-1,-1 1 1,1-1-1,1 1 1,-1 0 0,0 0-1,0 0 1,1 1-1,-1-1 1,1 1 0,0-1-1,0 1 1,0 0-1,0 0 1,-1 1-40,-10 16 51,1 1 1,-8 17-52,16-29 16,-18 37 4,1 1-1,-10 38-19,25-67-10,1 2 0,1-1-1,0 1 1,2-1-1,0 1 1,1 0 0,1 0-1,2 13 11,-1-28-6,-1 1 0,1-1-1,1 0 1,-1 0 0,1 1 0,0-1 0,0 0-1,1 0 1,-1-1 0,1 1 0,0 0-1,0-1 1,1 0 0,1 2 6,-2-3-7,1 0 0,-1-1 0,1 1 0,0-1 0,0 0 0,0 0 0,0 0 0,0-1 1,0 1-1,0-1 0,1 0 0,-1 0 0,0 0 0,1-1 0,-1 0 0,1 0 0,-1 0 0,1 0 7,13-2-50,0-1 0,-1 0 0,1-1 0,-1-1 0,0-1 0,0 0-1,0-2 1,-1 0 0,15-9 50,25-19-370,-1-2 0,0-5 370,-44 35-69,104-85-1437,-4-4 1,-4-5-1,-5-5 0,58-80 1506,-111 120-449,-3-2 0,-3-1 0,16-41 449,-6-2 3840,36-116-3840,-85 218 275,1 0 221,-1-1-1,-1 0 1,0 0-1,-1 0 0,1-11-495,-2 23 45,-1-1-1,0 0 1,0 0-1,0 1 0,0-1 1,0 0-1,0 0 0,0 1 1,0-1-1,0 0 1,-1 1-1,1-1 0,0 0 1,0 1-1,-1-1 0,1 0 1,0 1-1,-1-1 1,1 0-1,-1 1 0,1-1-44,-1 1 35,1 0-1,-1 0 0,1-1 0,-1 1 0,1 0 1,-1 0-1,1 0 0,-1 0 0,1 0 1,-1 0-1,1 1 0,0-1 0,-1 0 0,1 0 1,-1 0-1,1 0 0,-1 1 0,1-1 1,0 0-1,-1 0 0,1 1 0,-1-1 0,1 0-34,-24 25 659,7 2-488,1 0 1,1 0-1,1 1 0,1 1 0,-2 13-171,-43 153 229,51-167-190,-32 133 154,-9 105-193,0 167-1203,42-356-3284,5 78 4487,2-138-831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1.434"/>
    </inkml:context>
    <inkml:brush xml:id="br0">
      <inkml:brushProperty name="width" value="0.2" units="cm"/>
      <inkml:brushProperty name="height" value="0.2" units="cm"/>
    </inkml:brush>
  </inkml:definitions>
  <inkml:trace contextRef="#ctx0" brushRef="#br0">8 54 5713,'0'0'776,"0"0"-281,0 0-79,-2 2 312,1-1-682,1 0-1,-1-1 0,1 1 0,-1 0 1,1 0-1,-1-1 0,1 1 1,0 0-1,-1 0 0,1 0 0,0 0 1,0-1-1,0 1 0,0 0 0,0 0 1,0 0-1,0 0 0,0 0 1,0 0-1,0 0 0,0-1 0,0 1 1,1 0-1,-1 0 0,1 1-45,0 0 64,0 1 0,1-1-1,0 1 1,-1-1 0,1 0 0,0 1 0,0-1-1,0 0 1,1 0-64,5 4 84,0 0 1,0 0-1,1-1 0,0 0 1,3 1-85,3 0 32,1-1 1,0-1 0,0 0 0,0-1 0,0-1 0,1 0 0,-1-1 0,0-1 0,1 0 0,12-3-33,29-5-249,-1-3 0,21-8 249,-51 12-165,217-63-1984,-172 48 1808,2-1-250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1.868"/>
    </inkml:context>
    <inkml:brush xml:id="br0">
      <inkml:brushProperty name="width" value="0.2" units="cm"/>
      <inkml:brushProperty name="height" value="0.2" units="cm"/>
    </inkml:brush>
  </inkml:definitions>
  <inkml:trace contextRef="#ctx0" brushRef="#br0">352 1 9370,'0'0'473,"0"0"-354,0 0-96,-1 2 53,-1 5-83,0-1-1,0 1 1,1 0 0,0-1-1,1 1 1,-1 0 0,1 0-1,1 0 1,0 3 7,-1 28 6,-9 41-46,-3 0 1,-9 23 39,-46 155-37,34-133 29,-8 30 13,-39 150-974,9 27 969,61-267-156,10-18-63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2.240"/>
    </inkml:context>
    <inkml:brush xml:id="br0">
      <inkml:brushProperty name="width" value="0.2" units="cm"/>
      <inkml:brushProperty name="height" value="0.2" units="cm"/>
    </inkml:brush>
  </inkml:definitions>
  <inkml:trace contextRef="#ctx0" brushRef="#br0">446 0 10290,'-6'5'110,"1"0"0,0 0 0,1 0 0,-1 1 0,1 0 0,0 0 0,0 0 0,1 0 0,-2 3-110,-5 15 23,2 0 1,-1 2-24,-3 10 167,-170 589 128,127-418-355,29-114 3,-35 135-163,48-166-157,2 0-1,-1 39 378,11-91-182,0 1 0,1 0 0,0 0 0,1 0 0,0-1-1,1 1 1,3 10 182,-4-18-66,0 0 0,0-1 0,0 1 0,1-1 0,-1 1 0,1-1 0,0 1-1,0-1 1,0 0 0,0 0 0,0 0 0,0 0 0,0 0 0,1 0 0,-1-1 0,1 1-1,-1-1 1,1 0 0,0 1 0,-1-1 0,1 0 0,0-1 0,0 1 0,0 0-1,0-1 1,0 0 0,-1 0 0,1 0 0,0 0 0,0 0 66,33-1-590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2.631"/>
    </inkml:context>
    <inkml:brush xml:id="br0">
      <inkml:brushProperty name="width" value="0.2" units="cm"/>
      <inkml:brushProperty name="height" value="0.2" units="cm"/>
    </inkml:brush>
  </inkml:definitions>
  <inkml:trace contextRef="#ctx0" brushRef="#br0">1 212 9954,'0'0'736,"0"0"-672,25-25-64,0 14 104,17-3-200,6-3 0,13-2-16,5-2-40,5 2-136,4-1-144,-2 5-224,-2 1-168,-4 3-409,-1 1 889,-7 5-160,-3-5-176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3.468"/>
    </inkml:context>
    <inkml:brush xml:id="br0">
      <inkml:brushProperty name="width" value="0.2" units="cm"/>
      <inkml:brushProperty name="height" value="0.2" units="cm"/>
    </inkml:brush>
  </inkml:definitions>
  <inkml:trace contextRef="#ctx0" brushRef="#br0">278 70 4001,'7'-10'133,"1"1"-1,0 0 1,1 0 0,0 1 0,0 0 0,1 1-1,3-2-132,-13 9 6,0 0 0,0-1-1,0 1 1,0 0-1,0 0 1,0 0-1,1 0 1,-1 0 0,0 0-1,0 0 1,0 0-1,0 0 1,0 0 0,0 0-1,0 0 1,1 0-1,-1 0 1,0 0 0,0 0-1,0 0 1,0 0-1,0 0 1,0 0-1,0 0 1,1 0 0,-1 0-1,0 0 1,0 0-1,0 0 1,0 0 0,0 1-1,0-1 1,0 0-1,0 0 1,0 0 0,1 0-1,-1 0 1,0 0-1,0 0 1,0 0-1,0 0 1,0 0 0,0 1-1,0-1 1,0 0-1,0 0 1,0 0 0,0 0-1,0 0 1,0 0-1,0 0 1,0 1 0,0-1-1,0 0-5,-1 10 151,-5 10 27,-22 38 982,-28 42-1160,-4 7 629,23-32-315,3 2 1,3 1 0,3 1 0,4 2-1,4 0 1,1 14-315,14-68 28,2 0-1,1 0 1,2 0-1,0 0 1,2 0-1,1 3-27,-2-22 4,1 0-1,-1 0 1,2 1 0,-1-1-1,1-1 1,0 1-1,0 0 1,1-1-1,0 1 1,1-1-1,0 0 1,0-1 0,0 1-1,1-1 1,0 0-1,0 0 1,0-1-1,1 1 1,0-2-1,0 1 1,3 1-4,4 0 2,0-1 0,0-1 0,1 0 0,0 0 0,0-1 0,0-1 0,0-1 0,0 0 0,0-1 0,0-1 0,0 0 0,12-3-2,12-3-19,-2-2 0,1-1 0,-1-2 0,15-8 19,-14 4-27,0-1 1,-2-1-1,0-3 1,-2-1-1,0-1 1,27-25 26,-42 31-12,-1-1 0,-1-1 1,0 0-1,-2-1 0,0-1 1,-1-1-1,-2 0 0,0 0 0,-1-1 1,-1-1-1,5-17 12,-7 9 26,0 0 1,-2 0-1,-2 0 0,0 0 1,-2-17-27,-2 29 70,-1 1 0,0 0 0,-2 0 0,0 0 0,-1 0 0,-1 0-1,0 1 1,-2 0 0,-7-16-70,8 24 59,0 0 0,-1 0 0,0 1 1,-1 0-1,0 0 0,0 1 0,-1 0 0,1 0 0,-2 1 0,1 1 0,-1-1 0,0 1 0,-1 1 0,1 0 0,-1 0 0,0 1 0,0 1 0,-12-3-59,-12-1 79,-1 2 0,1 1 0,-1 2 0,0 2 0,-20 2-79,-9 3-343,1 3-1,0 2 0,1 4 1,1 2-1,-15 8 344,73-23-272,4-1-93</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3.919"/>
    </inkml:context>
    <inkml:brush xml:id="br0">
      <inkml:brushProperty name="width" value="0.2" units="cm"/>
      <inkml:brushProperty name="height" value="0.2" units="cm"/>
    </inkml:brush>
  </inkml:definitions>
  <inkml:trace contextRef="#ctx0" brushRef="#br0">856 0 5777,'0'0'776,"-7"4"69,-4 5-551,1 0 1,0 1 0,0 0 0,1 1 0,0 0 0,-2 4-295,-48 79 459,53-85-450,-379 658-931,216-372 95,35-53-68,109-188 721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5.215"/>
    </inkml:context>
    <inkml:brush xml:id="br0">
      <inkml:brushProperty name="width" value="0.2" units="cm"/>
      <inkml:brushProperty name="height" value="0.2" units="cm"/>
    </inkml:brush>
  </inkml:definitions>
  <inkml:trace contextRef="#ctx0" brushRef="#br0">343 0 8498,'-17'12'808,"0"15"-648,-3 9-48,-1 3 280,-2 18-224,0 9 0,-2 13-56,-2 3-56,-2 5-88,0-1-8,3-3-160,-1-6-168,7-12-560,1-9 784,8-16-144,3-11-104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5.556"/>
    </inkml:context>
    <inkml:brush xml:id="br0">
      <inkml:brushProperty name="width" value="0.2" units="cm"/>
      <inkml:brushProperty name="height" value="0.2" units="cm"/>
    </inkml:brush>
  </inkml:definitions>
  <inkml:trace contextRef="#ctx0" brushRef="#br0">56 0 11963,'-23'8'776,"6"7"-792,7 6-168,4-3-288,6-1 384,14-6-144,1-7-41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6.199"/>
    </inkml:context>
    <inkml:brush xml:id="br0">
      <inkml:brushProperty name="width" value="0.2" units="cm"/>
      <inkml:brushProperty name="height" value="0.2" units="cm"/>
    </inkml:brush>
  </inkml:definitions>
  <inkml:trace contextRef="#ctx0" brushRef="#br0">823 296 11715,'-15'-37'284,"2"0"1,-7-37-285,12 44-39,6 20 12,-1 0-1,-1 0 1,0 1 0,0 0-1,-1 0 1,0 0-1,0 0 1,-1 1-1,-3-4 28,8 10-2,-1 0-1,0 0 0,0 1 0,0-1 1,0 0-1,0 1 0,-1-1 1,1 1-1,-1 0 0,1-1 0,-1 1 1,1 0-1,-1 1 0,1-1 0,-1 0 1,0 1-1,1-1 0,-1 1 0,0 0 1,1 0-1,-1 0 0,0 0 1,0 1-1,1-1 0,-1 1 0,0-1 1,1 1-1,-1 0 0,1 0 0,-1 0 1,1 1-1,0-1 0,-1 0 0,1 1 1,0 0-1,0-1 0,-2 3 3,-10 8-1,0 1 1,1 0-1,0 2 0,1-1 0,1 1 1,0 1-1,-1 2 1,-21 40 25,-8 24-25,36-71 3,-87 182 102,9 3-1,-37 144-104,99-258-174,3 2 1,4 0-1,-2 77 174,14-124-515,-3-1-1,-1 0 1,-1 0 0,-3-1 0,0 0-1,-11 23 516,-2-11-618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6.396"/>
    </inkml:context>
    <inkml:brush xml:id="br0">
      <inkml:brushProperty name="width" value="0.2" units="cm"/>
      <inkml:brushProperty name="height" value="0.2" units="cm"/>
    </inkml:brush>
  </inkml:definitions>
  <inkml:trace contextRef="#ctx0" brushRef="#br0">10 117 9178 0 0,'-4'-31'709'0'0,"2"23"-529"0"0,0 0 0 0 0,1-1 0 0 0,0 1 0 0 0,1-1 0 0 0,0 1 1 0 0,0 0-1 0 0,2-4-180 0 0,-2 11 7 0 0,0 0 0 0 0,0 0 0 0 0,1 0 1 0 0,-1 1-1 0 0,0-1 0 0 0,1 0 0 0 0,-1 0 0 0 0,1 1 1 0 0,-1-1-1 0 0,1 0 0 0 0,-1 1 0 0 0,1-1 0 0 0,-1 1 1 0 0,1-1-1 0 0,0 1 0 0 0,-1-1 0 0 0,1 1 0 0 0,0-1 1 0 0,0 1-1 0 0,-1-1 0 0 0,1 1 0 0 0,0 0 0 0 0,0 0 1 0 0,0-1-1 0 0,-1 1 0 0 0,1 0 0 0 0,0 0 0 0 0,0 0 1 0 0,0 0-1 0 0,0 0 0 0 0,-1 0 0 0 0,1 0 0 0 0,0 0 1 0 0,0 0-1 0 0,0 0 0 0 0,0 0 0 0 0,-1 1 0 0 0,1-1 1 0 0,0 0-1 0 0,0 1 0 0 0,-1-1 0 0 0,1 0 0 0 0,0 1 1 0 0,0 0-8 0 0,4 1-15 0 0,-1 0 1 0 0,0 0-1 0 0,1 1 1 0 0,-1 0 0 0 0,0 0-1 0 0,0 0 1 0 0,1 1 14 0 0,5 8-29 0 0,1 1 0 0 0,-1 0-1 0 0,-1 0 1 0 0,-1 1 0 0 0,0 0 0 0 0,0 1 0 0 0,-2 0 0 0 0,0 0 0 0 0,0 0 0 0 0,-2 1 0 0 0,0 0 0 0 0,1 5 29 0 0,4 36-176 0 0,-3 0 1 0 0,0 49 175 0 0,-4-68-44 0 0,2 95-86 0 0,-1-15 29 0 0,5 0 1 0 0,13 51 100 0 0,-19-160 21 0 0,13 59-989 0 0,-13-62 786 0 0,0 0 0 0 0,0-1-1 0 0,0 1 1 0 0,1 0 0 0 0,0-1 0 0 0,0 0 0 0 0,1 1 0 0 0,-1-1 0 0 0,5 3 182 0 0,4 4-93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6.542"/>
    </inkml:context>
    <inkml:brush xml:id="br0">
      <inkml:brushProperty name="width" value="0.2" units="cm"/>
      <inkml:brushProperty name="height" value="0.2" units="cm"/>
    </inkml:brush>
  </inkml:definitions>
  <inkml:trace contextRef="#ctx0" brushRef="#br0">0 210 8354,'0'-4'139,"1"0"0,-1 0 0,1 1 1,0-1-1,0 0 0,0 0 0,0 1 1,1-1-1,-1 0 0,1 1 0,0-1 1,0 1-1,1 0 0,-1 0 0,1 0 1,-1 0-1,1 0 0,0 1 0,0-1 1,0 1-1,1-1-139,10-6-146,1 0 1,-1 1-1,2 1 1,7-3 145,-10 5 106,40-15-718,1 2-1,1 2 1,0 3-1,17 0 613,-22 5-382</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7.007"/>
    </inkml:context>
    <inkml:brush xml:id="br0">
      <inkml:brushProperty name="width" value="0.2" units="cm"/>
      <inkml:brushProperty name="height" value="0.2" units="cm"/>
    </inkml:brush>
  </inkml:definitions>
  <inkml:trace contextRef="#ctx0" brushRef="#br0">72 1 10210,'-27'11'776,"9"7"-704,9 3-128,-5-2 224,11 2-784,3 0-360,9-3 816,-1-5-184,-2-9-112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3:17.382"/>
    </inkml:context>
    <inkml:brush xml:id="br0">
      <inkml:brushProperty name="width" value="0.2" units="cm"/>
      <inkml:brushProperty name="height" value="0.2" units="cm"/>
    </inkml:brush>
  </inkml:definitions>
  <inkml:trace contextRef="#ctx0" brushRef="#br0">0 0 10538,'0'0'776,"0"0"-760,0 0-232,29 4-88,-10-4 176,1 4-152,-1-4-104</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19.287"/>
    </inkml:context>
    <inkml:brush xml:id="br0">
      <inkml:brushProperty name="width" value="0.2" units="cm"/>
      <inkml:brushProperty name="height" value="0.2" units="cm"/>
    </inkml:brush>
  </inkml:definitions>
  <inkml:trace contextRef="#ctx0" brushRef="#br0">309 1 3649 0 0,'0'0'1247'0'0,"0"0"-272"0"0,-5 18 1114 0 0,2 50-1849 0 0,-2 1 0 0 0,-8 30-240 0 0,-30 136 73 0 0,33-187-64 0 0,-39 181 48 0 0,-59 160-57 0 0,86-317 9 0 0,-11 59-9 0 0,26-93 20 0 0,2 0 1 0 0,1 1 0 0 0,2 0 0 0 0,2 15-21 0 0,0-46 19 0 0,1 0-1 0 0,0 0 1 0 0,0 0-1 0 0,0 0 1 0 0,1 0 0 0 0,0 0-1 0 0,1-1 1 0 0,0 1-1 0 0,0-1 1 0 0,1 0-1 0 0,0 1 1 0 0,0-2 0 0 0,0 1-1 0 0,1 0 1 0 0,0-1-1 0 0,0 0 1 0 0,1 0-1 0 0,0 0 1 0 0,0-1 0 0 0,0 0-1 0 0,0 0 1 0 0,1-1-1 0 0,0 0 1 0 0,0 0-1 0 0,0 0 1 0 0,7 2-19 0 0,114 49 661 0 0,56 12-661 0 0,-159-60 11 0 0,-1-1-1 0 0,1-1 0 0 0,0-1 0 0 0,0-1 0 0 0,0-2 0 0 0,0 0 0 0 0,0-2 0 0 0,1-1 0 0 0,-1-1 1 0 0,0 0-1 0 0,-1-2 0 0 0,22-8-10 0 0,22-6-1010 0 0,-1-3 0 0 0,-1-3 0 0 0,-1-3 0 0 0,55-33 1010 0 0,-90 44-232 0 0,-1 1-288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19.875"/>
    </inkml:context>
    <inkml:brush xml:id="br0">
      <inkml:brushProperty name="width" value="0.2" units="cm"/>
      <inkml:brushProperty name="height" value="0.2" units="cm"/>
    </inkml:brush>
  </inkml:definitions>
  <inkml:trace contextRef="#ctx0" brushRef="#br0">2 311 7170 0 0,'0'0'7'0'0,"0"0"1"0"0,0 0 0 0 0,0 0-1 0 0,0 0 1 0 0,-1 0 0 0 0,1 0-1 0 0,0-1 1 0 0,0 1 0 0 0,0 0-1 0 0,0 0 1 0 0,0 0 0 0 0,0 0-1 0 0,0-1 1 0 0,0 1 0 0 0,0 0-1 0 0,-1 0 1 0 0,1 0 0 0 0,0-1-1 0 0,0 1 1 0 0,0 0 0 0 0,0 0-1 0 0,0 0 1 0 0,0-1 0 0 0,0 1-1 0 0,0 0 1 0 0,0 0 0 0 0,0 0-1 0 0,1 0 1 0 0,-1-1 0 0 0,0 1-1 0 0,0 0 1 0 0,0 0 0 0 0,0 0-1 0 0,0-1 1 0 0,0 1 0 0 0,0 0-1 0 0,0 0 1 0 0,0 0 0 0 0,1 0-1 0 0,-1 0 1 0 0,0-1 0 0 0,0 1-1 0 0,0 0 1 0 0,0 0 0 0 0,0 0-1 0 0,1 0 1 0 0,-1 0 0 0 0,0 0-1 0 0,0 0 1 0 0,0 0 0 0 0,1 0-8 0 0,9-10 110 0 0,215-52 1254 0 0,-180 52-1325 0 0,0 3 1 0 0,1 1-1 0 0,0 2 1 0 0,3 3-40 0 0,200-5 11 0 0,-191 1-15 0 0,0-3-1 0 0,0-2 1 0 0,14-6 4 0 0,261-89-1566 0 0,-214 64-410 0 0,-80 28 1864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20.741"/>
    </inkml:context>
    <inkml:brush xml:id="br0">
      <inkml:brushProperty name="width" value="0.2" units="cm"/>
      <inkml:brushProperty name="height" value="0.2" units="cm"/>
    </inkml:brush>
  </inkml:definitions>
  <inkml:trace contextRef="#ctx0" brushRef="#br0">435 165 1552 0 0,'10'-4'281'0'0,"3"-1"272"0"0,0 0 1 0 0,0-1-1 0 0,-1 0 0 0 0,0-1 1 0 0,4-4-554 0 0,-13 9 105 0 0,0 0 0 0 0,-1 0 0 0 0,1 0 0 0 0,-1-1 0 0 0,0 1 0 0 0,1-1 0 0 0,-1 0 0 0 0,0 0 0 0 0,-1 0 0 0 0,1 0 0 0 0,0 0 0 0 0,-1 0 0 0 0,0 0 0 0 0,0 0 0 0 0,0 0 0 0 0,0-1 0 0 0,0 1 0 0 0,-1 0 0 0 0,1-1 0 0 0,-1 1 0 0 0,0-1 0 0 0,0 1 0 0 0,0 0 0 0 0,-1-2-105 0 0,1 3 20 0 0,0 0 0 0 0,-1 0-1 0 0,1 0 1 0 0,-1 1 0 0 0,1-1-1 0 0,-1 0 1 0 0,0 0 0 0 0,0 0-1 0 0,0 1 1 0 0,0-1 0 0 0,0 0 0 0 0,0 1-1 0 0,0-1 1 0 0,0 1 0 0 0,-1-1-1 0 0,1 1 1 0 0,-1 0 0 0 0,1 0-1 0 0,-2-1-19 0 0,0 0 4 0 0,0 0 0 0 0,0 1-1 0 0,-1-1 1 0 0,1 1-1 0 0,-1 0 1 0 0,1 0-1 0 0,-1 0 1 0 0,0 1 0 0 0,1-1-1 0 0,-2 1-3 0 0,-6-1-10 0 0,0 1 0 0 0,0 1 0 0 0,0 0 0 0 0,0 0 0 0 0,0 1 0 0 0,-6 3 10 0 0,3-1 65 0 0,0 2 1 0 0,0 0 0 0 0,0 0 0 0 0,1 1 0 0 0,0 1-1 0 0,1 0 1 0 0,0 1 0 0 0,0 0 0 0 0,1 1 0 0 0,0 0-1 0 0,0 1 1 0 0,2 0 0 0 0,-1 1 0 0 0,-2 5-66 0 0,-18 28 56 0 0,2 1 1 0 0,2 1 0 0 0,-6 19-57 0 0,25-51-22 0 0,-57 126 38 0 0,53-114 44 0 0,2 1-1 0 0,0 0 1 0 0,2 0 0 0 0,0 8-60 0 0,6-30 10 0 0,1 1 1 0 0,-1-1-1 0 0,1 0 1 0 0,0 0-1 0 0,0 0 0 0 0,1 0 1 0 0,0 1-1 0 0,0-1 1 0 0,0 0-1 0 0,1 0 1 0 0,0 0-1 0 0,0-1 1 0 0,1 1-1 0 0,-1 0 0 0 0,1-1 1 0 0,0 0-1 0 0,1 1 1 0 0,0-1-11 0 0,2 2 1 0 0,0 0 0 0 0,1-1 0 0 0,0 0 0 0 0,0 0 0 0 0,1-1 0 0 0,-1 1 0 0 0,1-2 1 0 0,0 1-1 0 0,0-1 0 0 0,1-1 0 0 0,8 4-1 0 0,18 4-466 0 0,0-1 0 0 0,1-2 1 0 0,0-1-1 0 0,0-2 0 0 0,0-2 1 0 0,1-1-1 0 0,0-1 0 0 0,-1-3 0 0 0,24-3 466 0 0,-16-1-1081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21.278"/>
    </inkml:context>
    <inkml:brush xml:id="br0">
      <inkml:brushProperty name="width" value="0.2" units="cm"/>
      <inkml:brushProperty name="height" value="0.2" units="cm"/>
    </inkml:brush>
  </inkml:definitions>
  <inkml:trace contextRef="#ctx0" brushRef="#br0">607 7 7602 0 0,'-13'-2'280'0'0,"0"0"0"0"0,0 0 0 0 0,0 2 0 0 0,-1 0 0 0 0,1 0 0 0 0,0 1 0 0 0,0 1 0 0 0,0 0 0 0 0,0 1 0 0 0,0 0 0 0 0,0 1 0 0 0,1 0 0 0 0,0 1 1 0 0,-10 5-281 0 0,0 2 57 0 0,1 1-1 0 0,0 0 1 0 0,1 2 0 0 0,1 0 0 0 0,0 2 0 0 0,1 0 0 0 0,-8 10-57 0 0,1 0-42 0 0,10-12-16 0 0,1 1 0 0 0,-11 15 58 0 0,2 2-65 0 0,4-7 14 0 0,1 1 0 0 0,1 0 0 0 0,1 2 0 0 0,1 0-1 0 0,0 5 52 0 0,5-7-75 0 0,2 0 0 0 0,-4 19 75 0 0,10-37-14 0 0,0-1 0 0 0,1 1 0 0 0,1 0 1 0 0,0 0-1 0 0,0 0 0 0 0,0 1 0 0 0,1-2 0 0 0,0 1 0 0 0,1 0 0 0 0,1 4 14 0 0,-2-11-7 0 0,0 1-1 0 0,0 0 1 0 0,-1-1-1 0 0,2 0 1 0 0,-1 1 0 0 0,0-1-1 0 0,0 0 1 0 0,1 0-1 0 0,-1 1 1 0 0,1-1-1 0 0,0 0 1 0 0,0 0 0 0 0,0-1-1 0 0,-1 1 1 0 0,2 0-1 0 0,-1-1 1 0 0,0 1-1 0 0,0-1 1 0 0,0 0 0 0 0,1 1-1 0 0,-1-1 1 0 0,1 0-1 0 0,-1-1 1 0 0,1 1 0 0 0,-1 0-1 0 0,1-1 1 0 0,-1 1-1 0 0,1-1 1 0 0,0 0-1 0 0,-1 0 1 0 0,1 0 0 0 0,0 0-1 0 0,-1 0 1 0 0,1-1-1 0 0,-1 1 1 0 0,1-1 0 0 0,-1 0-1 0 0,2 0 8 0 0,8-3-65 0 0,-1 0 1 0 0,0-1-1 0 0,0 0 0 0 0,0 0 1 0 0,-1-1-1 0 0,0-1 0 0 0,8-6 65 0 0,8-8-88 0 0,-1-2 0 0 0,-1 0 0 0 0,-1-2 0 0 0,-1-1 1 0 0,-1 0-1 0 0,-1-2 0 0 0,15-28 88 0 0,-13 17 32 0 0,-3-2-1 0 0,-1 0 1 0 0,-1 0 0 0 0,-3-2 0 0 0,7-34-32 0 0,-20 72-251 0 0,2-7 1250 0 0,-5 11-328 0 0,-3 6-382 0 0,3-1-223 0 0,0 0 0 0 0,0 1-1 0 0,0-1 1 0 0,0 1 0 0 0,1 0-1 0 0,0 0 1 0 0,0-1 0 0 0,0 1-1 0 0,1 0 1 0 0,-1 4-66 0 0,0 5 124 0 0,-27 212 636 0 0,25-182-964 0 0,2 0-1 0 0,2 1 1 0 0,1-1-1 0 0,4 5 205 0 0,-5-43-201 0 0,0 0-1 0 0,0 0 1 0 0,1 0-1 0 0,0 0 0 0 0,0-1 1 0 0,2 4 201 0 0,-3-7-136 0 0,0-1 1 0 0,-1 1 0 0 0,1-1-1 0 0,0 1 1 0 0,0-1 0 0 0,0 0-1 0 0,1 1 1 0 0,-1-1-1 0 0,0 0 1 0 0,0 0 0 0 0,1 0-1 0 0,-1 0 1 0 0,0 0 0 0 0,1 0-1 0 0,-1 0 1 0 0,1 0 0 0 0,0-1-1 0 0,-1 1 1 0 0,1-1-1 0 0,0 1 1 0 0,-1-1 0 0 0,1 1-1 0 0,0-1 1 0 0,1 0 135 0 0,8 0-1030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21.620"/>
    </inkml:context>
    <inkml:brush xml:id="br0">
      <inkml:brushProperty name="width" value="0.2" units="cm"/>
      <inkml:brushProperty name="height" value="0.2" units="cm"/>
    </inkml:brush>
  </inkml:definitions>
  <inkml:trace contextRef="#ctx0" brushRef="#br0">149 46 10698 0 0,'-12'-14'685'0'0,"-15"-17"171"0"0,25 30-726 0 0,2 1-8 0 0,0 0 16 0 0,-5 48 52 0 0,2 18-199 0 0,-9 44 9 0 0,5-45-7 0 0,-6 50-11 0 0,-8 81-74 0 0,1 22-75 0 0,-6 132-879 0 0,26-328 717 0 0,1 1 0 0 0,1-1 1 0 0,0 0-1 0 0,2 0 0 0 0,2 6 329 0 0,-3-19-248 0 0,-1 1 0 0 0,2-1 0 0 0,-1 1 0 0 0,1-1 0 0 0,1 0 0 0 0,-1 0 0 0 0,2-1 0 0 0,-1 0 0 0 0,1 1 0 0 0,0-2 0 0 0,1 1 0 0 0,5 4 248 0 0,8 4-115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22.148"/>
    </inkml:context>
    <inkml:brush xml:id="br0">
      <inkml:brushProperty name="width" value="0.2" units="cm"/>
      <inkml:brushProperty name="height" value="0.2" units="cm"/>
    </inkml:brush>
  </inkml:definitions>
  <inkml:trace contextRef="#ctx0" brushRef="#br0">449 240 1224 0 0,'42'-69'4158'0'0,"27"-58"-4158"0"0,-69 126 53 0 0,2-3 256 0 0,1 0 0 0 0,-2-1 1 0 0,1 1-1 0 0,0 0 0 0 0,-1 0 0 0 0,0-1 0 0 0,0 1 0 0 0,0-2-309 0 0,-17 3 742 0 0,9 4-624 0 0,0 1-1 0 0,0-1 1 0 0,0 1 0 0 0,1 1-1 0 0,-1-1 1 0 0,1 1 0 0 0,-1 0-1 0 0,1 0 1 0 0,0 1 0 0 0,0 0-118 0 0,2-2 51 0 0,-27 18 183 0 0,0 0 0 0 0,2 2 0 0 0,0 1 0 0 0,1 1 1 0 0,2 2-1 0 0,1 1 0 0 0,-16 21-234 0 0,10-6 63 0 0,1 2 0 0 0,3 1 1 0 0,1 2-1 0 0,2 0 0 0 0,2 4-63 0 0,17-39 5 0 0,-44 111 39 0 0,42-103-28 0 0,2 0 0 0 0,0 1 1 0 0,1 0-1 0 0,1-1 0 0 0,0 6-16 0 0,3-23 1 0 0,0 0 1 0 0,0 1 0 0 0,0-1 0 0 0,0 0 0 0 0,1 0 0 0 0,-1 0 0 0 0,1-1 0 0 0,-1 1 0 0 0,1 0 0 0 0,0 0 0 0 0,0 0 0 0 0,1 0 0 0 0,-1-1 0 0 0,0 1 0 0 0,1 0 0 0 0,0-1 0 0 0,0 1 0 0 0,-1-1 0 0 0,2 0-2 0 0,0 1 0 0 0,0-1 0 0 0,0 0 0 0 0,0 1 0 0 0,1-2 0 0 0,-1 1 0 0 0,1 0 1 0 0,-1-1-1 0 0,1 1 0 0 0,-1-1 0 0 0,1 0 0 0 0,0 0 0 0 0,0-1 0 0 0,1 1 0 0 0,13 0-9 0 0,-1-1-1 0 0,1-1 0 0 0,-1 0 1 0 0,0-1-1 0 0,18-5 10 0 0,48-9-144 0 0,41 0 144 0 0,-96 14-347 0 0,0 1 0 0 0,0 1-1 0 0,0 1 1 0 0,-1 2 0 0 0,1 1 0 0 0,14 4 347 0 0,33 11-2296 0 0,-52-11 2164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25.744"/>
    </inkml:context>
    <inkml:brush xml:id="br0">
      <inkml:brushProperty name="width" value="0.2" units="cm"/>
      <inkml:brushProperty name="height" value="0.2" units="cm"/>
    </inkml:brush>
  </inkml:definitions>
  <inkml:trace contextRef="#ctx0" brushRef="#br0">238 12 7930 0 0,'-5'-2'301'0'0,"3"1"-180"0"0,-1-1 0 0 0,1 1 0 0 0,-1 0 0 0 0,1 0-1 0 0,-1 0 1 0 0,1 0 0 0 0,-1 1 0 0 0,0-1 0 0 0,0 1-121 0 0,6 14 210 0 0,1-10-186 0 0,1 1 1 0 0,-1-1 0 0 0,1 0-1 0 0,0 0 1 0 0,0-1 0 0 0,0 1 0 0 0,1-1-1 0 0,-1 0 1 0 0,1 0 0 0 0,0-1-25 0 0,3 3 23 0 0,293 171 107 0 0,-275-159-122 0 0,6 2-1 0 0,1-2 1 0 0,0-1-1 0 0,1-1 0 0 0,25 6-7 0 0,7-3 14 0 0,0-2 0 0 0,7-3-14 0 0,431 89-423 0 0,-486-98 385 0 0,0 1 1 0 0,10 5 37 0 0,-24-8-8 0 0,-1 0 0 0 0,1 0 1 0 0,-1 0-1 0 0,1 0 1 0 0,-1 1-1 0 0,0 0 1 0 0,0 0-1 0 0,0 0 0 0 0,0 0 1 0 0,-1 1-1 0 0,0-1 1 0 0,3 4 7 0 0,-6-6 0 0 0,1 0-1 0 0,-1 0 1 0 0,0 0 0 0 0,1 0 0 0 0,-1 0 0 0 0,0 1 0 0 0,0-1 0 0 0,1 0 0 0 0,-1 0 0 0 0,0 0 0 0 0,0 1 0 0 0,-1-1-1 0 0,1 0 1 0 0,0 0 0 0 0,0 0 0 0 0,0 0 0 0 0,-1 1 0 0 0,1-1 0 0 0,-1 0 0 0 0,1 0 0 0 0,-1 0 0 0 0,1 0-1 0 0,-1 0 1 0 0,1 0 0 0 0,-1 0 0 0 0,0 0 0 0 0,0 0 0 0 0,1 0 0 0 0,-1 0 0 0 0,-1 0 0 0 0,-31 28 0 0 0,22-21 0 0 0,-22 17-3 0 0,-2-1 1 0 0,0-2-1 0 0,-30 14 3 0 0,-34 21 0 0 0,-155 111 19 0 0,-222 132 307 0 0,193-135-46 0 0,211-118-556 0 0,1 4 0 0 0,-47 45 276 0 0,113-91-104 0 0,-22 21-647 0 0,26-25 664 0 0,0 0 0 0 0,0-1 0 0 0,0 1 1 0 0,1 0-1 0 0,-1 0 0 0 0,0 0 0 0 0,1 0 1 0 0,-1 0-1 0 0,1 0 0 0 0,-1 0 0 0 0,1 0 1 0 0,-1 0-1 0 0,1 1 0 0 0,0-1 0 0 0,-1 0 1 0 0,1 0-1 0 0,0 0 0 0 0,0 0 0 0 0,0 0 1 0 0,0 1-1 0 0,0-1 0 0 0,0 0 0 0 0,1 0 1 0 0,-1 0-1 0 0,0 0 0 0 0,1 1 87 0 0,2 2-107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6.912"/>
    </inkml:context>
    <inkml:brush xml:id="br0">
      <inkml:brushProperty name="width" value="0.2" units="cm"/>
      <inkml:brushProperty name="height" value="0.2" units="cm"/>
    </inkml:brush>
  </inkml:definitions>
  <inkml:trace contextRef="#ctx0" brushRef="#br0">519 341 9322 0 0,'-11'-85'4302'0'0,"-19"-71"-4302"0"0,29 150-30 0 0,-1 1-1 0 0,1 0 0 0 0,-1 0 1 0 0,0 1-1 0 0,0-1 1 0 0,-1 0-1 0 0,0 1 0 0 0,1-1 1 0 0,-1 1-1 0 0,-1 0 0 0 0,1 0 1 0 0,-1 0-1 0 0,1 0 1 0 0,-1 1-1 0 0,0 0 0 0 0,-1-1 1 0 0,1 1-1 0 0,0 1 0 0 0,-1-1 1 0 0,-1 0 30 0 0,0 0-21 0 0,-1 1 0 0 0,0 0-1 0 0,0 0 1 0 0,0 0 0 0 0,0 1 0 0 0,0 0 0 0 0,-1 0 0 0 0,1 1 0 0 0,0 0 0 0 0,0 0-1 0 0,-1 1 1 0 0,1 0 0 0 0,0 0 0 0 0,-4 1 21 0 0,-4 3 6 0 0,-1 1 0 0 0,0 0 1 0 0,1 1-1 0 0,0 0 0 0 0,1 1 0 0 0,0 1 0 0 0,0 1 0 0 0,0 0 1 0 0,2 0-1 0 0,-1 1 0 0 0,1 1 0 0 0,1 0 0 0 0,-5 7-6 0 0,4-4 5 0 0,0 0 0 0 0,2 1 0 0 0,0 1 0 0 0,0 0 0 0 0,2 0 0 0 0,0 0 0 0 0,1 1 0 0 0,1 0 0 0 0,0 1 0 0 0,1-1 0 0 0,0 12-5 0 0,3-17-4 0 0,0 1 1 0 0,2-1-1 0 0,-1 0 1 0 0,2 0-1 0 0,0 0 1 0 0,0 1-1 0 0,2-1 1 0 0,1 6 3 0 0,-3-13-10 0 0,1-1 1 0 0,1 0-1 0 0,-1 1 0 0 0,1-1 1 0 0,-1 0-1 0 0,2 0 1 0 0,-1 0-1 0 0,0-1 0 0 0,1 1 1 0 0,0-1-1 0 0,0 0 1 0 0,0 0-1 0 0,1 0 0 0 0,-1-1 1 0 0,1 1-1 0 0,0-1 0 0 0,0 0 1 0 0,0 0-1 0 0,0-1 1 0 0,2 1 9 0 0,2 0-33 0 0,0 0 0 0 0,0 0 0 0 0,0-1 0 0 0,0 0 0 0 0,0 0 0 0 0,0-1 1 0 0,0-1-1 0 0,1 1 0 0 0,-1-2 0 0 0,0 1 0 0 0,0-1 0 0 0,0 0 0 0 0,1-1 0 0 0,-1 0 1 0 0,0-1-1 0 0,1 0 33 0 0,4-3-23 0 0,0-1 0 0 0,0 0 0 0 0,0-1 1 0 0,-1 0-1 0 0,0-1 0 0 0,-1-1 0 0 0,1 0 1 0 0,-2 0-1 0 0,2-3 23 0 0,15-16 5 0 0,-1-1-1 0 0,14-21-4 0 0,-31 36 2 0 0,1 0 1 0 0,-2-2-1 0 0,0 1 0 0 0,-1-1 0 0 0,-1 0 1 0 0,5-14-3 0 0,-9 20-3 0 0,15-43-69 0 0,-17 53 21 0 0,-1 1 2 0 0,0 0-19 0 0,0 0 14 0 0,16 2-36 0 0,-13 0 97 0 0,-1 0 1 0 0,1 0-1 0 0,-1 0 1 0 0,1 0 0 0 0,-1 1-1 0 0,0-1 1 0 0,0 0-1 0 0,0 1 1 0 0,-1 0-1 0 0,1-1 1 0 0,-1 1-1 0 0,1 0 1 0 0,-1 0 0 0 0,0 0-1 0 0,0 0-7 0 0,4 7 78 0 0,30 62 228 0 0,-22-41-272 0 0,2-1-1 0 0,19 27-33 0 0,-24-42-186 0 0,1 0-1 0 0,0-1 1 0 0,1 0-1 0 0,1-1 1 0 0,0-1 0 0 0,1 0-1 0 0,1 0 187 0 0,-7-7-360 0 0,0 1-1 0 0,1-1 1 0 0,0 0-1 0 0,0-1 1 0 0,0 0-1 0 0,1-1 0 0 0,-1 0 1 0 0,1 0-1 0 0,0-1 1 0 0,0 0-1 0 0,0 0 1 0 0,0-2-1 0 0,6 1 361 0 0,11-1-699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26.347"/>
    </inkml:context>
    <inkml:brush xml:id="br0">
      <inkml:brushProperty name="width" value="0.2" units="cm"/>
      <inkml:brushProperty name="height" value="0.2" units="cm"/>
    </inkml:brush>
  </inkml:definitions>
  <inkml:trace contextRef="#ctx0" brushRef="#br0">1321 0 6505 0 0,'-11'2'258'0'0,"0"0"-1"0"0,0 1 0 0 0,-1 0 0 0 0,2 1 1 0 0,-1 0-1 0 0,0 1 0 0 0,1 0 1 0 0,-5 3-258 0 0,-20 14 1337 0 0,-24 20-1337 0 0,16-11 339 0 0,-168 121-73 0 0,-32 22-386 0 0,112-83 6 0 0,8-6-303 0 0,-108 57 417 0 0,195-124-252 0 0,-26 14-900 0 0,25-5-2411 0 0,30-21 2092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28.010"/>
    </inkml:context>
    <inkml:brush xml:id="br0">
      <inkml:brushProperty name="width" value="0.2" units="cm"/>
      <inkml:brushProperty name="height" value="0.2" units="cm"/>
    </inkml:brush>
  </inkml:definitions>
  <inkml:trace contextRef="#ctx0" brushRef="#br0">362 1 8010 0 0,'-7'0'106'0'0,"6"0"-96"0"0,0 0-1 0 0,-1 0 1 0 0,1 0-1 0 0,0 0 0 0 0,0 1 1 0 0,0-1-1 0 0,0 0 1 0 0,0 1-1 0 0,0-1 1 0 0,0 1-1 0 0,0-1 0 0 0,0 1 1 0 0,1-1-1 0 0,-1 1 1 0 0,0-1-1 0 0,0 1 1 0 0,0 0-1 0 0,1 0 0 0 0,-1-1 1 0 0,0 1-1 0 0,1 0 1 0 0,-1 0-1 0 0,0 1-9 0 0,-8 29 284 0 0,7-21-215 0 0,-33 136 381 0 0,-19 40-450 0 0,-58 140 371 0 0,44-133 326 0 0,53-148-378 0 0,2 2 1 0 0,-2 20-320 0 0,11-43 101 0 0,1 0 0 0 0,1 0 0 0 0,1 0 0 0 0,1 0 0 0 0,3 20-101 0 0,0-30 24 0 0,0 1 1 0 0,0-1 0 0 0,1 0 0 0 0,1 0-1 0 0,1 0 1 0 0,0 1-25 0 0,45 78 245 0 0,-30-56-47 0 0,-18-30-152 0 0,1 0 0 0 0,1-1 0 0 0,-1 0 0 0 0,1 1 0 0 0,0-1 0 0 0,1-1 0 0 0,-1 1 0 0 0,1-1 0 0 0,0 0 0 0 0,1 0 0 0 0,-1-1 0 0 0,1 0 0 0 0,2 1-46 0 0,-2-2 20 0 0,-1 0 1 0 0,1-1-1 0 0,0 0 1 0 0,0-1 0 0 0,0 1-1 0 0,0-1 1 0 0,0-1 0 0 0,0 1-1 0 0,0-1 1 0 0,0-1 0 0 0,0 1-1 0 0,0-1 1 0 0,0 0-1 0 0,5-2-20 0 0,22-6-27 0 0,0-2-1 0 0,-1-1 0 0 0,-1-2 0 0 0,0-1 0 0 0,-1-1 1 0 0,-1-2-1 0 0,2-3 28 0 0,168-98-5151 0 0,-182 106 3952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28.635"/>
    </inkml:context>
    <inkml:brush xml:id="br0">
      <inkml:brushProperty name="width" value="0.2" units="cm"/>
      <inkml:brushProperty name="height" value="0.2" units="cm"/>
    </inkml:brush>
  </inkml:definitions>
  <inkml:trace contextRef="#ctx0" brushRef="#br0">0 216 5041 0 0,'0'0'73'0'0,"0"0"38"0"0,0 0 25 0 0,0 0 54 0 0,0 0-24 0 0,0 0 20 0 0,0 0 39 0 0,0 0-52 0 0,20 0 375 0 0,7-2-215 0 0,0-2-1 0 0,0 0 0 0 0,0-2 1 0 0,-1-1-1 0 0,1-1 0 0 0,1-2-332 0 0,23-7 295 0 0,-32 12-215 0 0,125-37 327 0 0,26 0-407 0 0,-90 26-70 0 0,151-27-58 0 0,-190 38-677 0 0,0 2-1 0 0,0 2 1 0 0,1 1-1 0 0,27 5 806 0 0,-38-1-892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29.976"/>
    </inkml:context>
    <inkml:brush xml:id="br0">
      <inkml:brushProperty name="width" value="0.2" units="cm"/>
      <inkml:brushProperty name="height" value="0.2" units="cm"/>
    </inkml:brush>
  </inkml:definitions>
  <inkml:trace contextRef="#ctx0" brushRef="#br0">585 0 5161 0 0,'-3'1'63'0'0,"0"0"0"0"0,0 1 0 0 0,0-1-1 0 0,0 1 1 0 0,0 0 0 0 0,1-1 0 0 0,-1 1 0 0 0,1 0 0 0 0,-1 0-1 0 0,1 1 1 0 0,0-1 0 0 0,0 1 0 0 0,0-1 0 0 0,0 1 0 0 0,0-1-1 0 0,0 1 1 0 0,1 0 0 0 0,-1 0 0 0 0,1 0 0 0 0,0 0 0 0 0,0 2-63 0 0,-5 11-30 0 0,2 0 1 0 0,0 1-1 0 0,0 13 30 0 0,-2 0 77 0 0,-2 10-144 0 0,-2 0-1 0 0,-2 0 0 0 0,-1-2 1 0 0,-2 1-1 0 0,-2-2 1 0 0,-2 0-1 0 0,-17 25 68 0 0,-91 116 12 0 0,101-145-555 0 0,-1 0 0 0 0,-2-2 1 0 0,-1-1-1 0 0,-26 20 543 0 0,45-42-486 0 0,0-1 0 0 0,-1 1 0 0 0,0-2-1 0 0,-11 5 487 0 0,4-3-84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30.338"/>
    </inkml:context>
    <inkml:brush xml:id="br0">
      <inkml:brushProperty name="width" value="0.2" units="cm"/>
      <inkml:brushProperty name="height" value="0.2" units="cm"/>
    </inkml:brush>
  </inkml:definitions>
  <inkml:trace contextRef="#ctx0" brushRef="#br0">52 582 1136 0 0,'-6'-7'191'0'0,"1"0"-1"0"0,0-1 1 0 0,0 0-1 0 0,0 0 1 0 0,1 0-1 0 0,0 0 1 0 0,1 0-1 0 0,-1-1 1 0 0,2 0-1 0 0,-1 0 1 0 0,1 0-1 0 0,0-5-190 0 0,1 2 111 0 0,1-1-1 0 0,0 0 1 0 0,1 1-1 0 0,0-1 1 0 0,1 1-1 0 0,1-1 1 0 0,0 1-1 0 0,4-10-110 0 0,5-12 82 0 0,1 1 0 0 0,2 0 0 0 0,1 2-1 0 0,2-1 1 0 0,1 2 0 0 0,1 1 0 0 0,1 0 0 0 0,2 1-1 0 0,23-20-81 0 0,-44 46 72 0 0,0 0 0 0 0,0 0 0 0 0,0 0 0 0 0,0 1 0 0 0,0-1 0 0 0,0 1 0 0 0,1-1 0 0 0,-1 1 0 0 0,1 0 0 0 0,-1 0 0 0 0,1 0 0 0 0,-1 1 0 0 0,1-1 0 0 0,2 0-72 0 0,-4 1 50 0 0,1 0 0 0 0,-1 0 0 0 0,1 0 0 0 0,0 0 0 0 0,-1 1 0 0 0,1-1 0 0 0,-1 0 0 0 0,1 1 0 0 0,-1-1 0 0 0,0 1 0 0 0,1 0 0 0 0,-1-1 0 0 0,1 1 0 0 0,-1 0 0 0 0,0 0 0 0 0,0 0 0 0 0,1 0 0 0 0,-1 0 0 0 0,0 0 0 0 0,0 0 0 0 0,0 0 0 0 0,0 0 0 0 0,0 1 0 0 0,-1-1 0 0 0,1 0 0 0 0,0 1-50 0 0,23 40 920 0 0,8 13 185 0 0,2-1 1 0 0,15 16-1106 0 0,92 124 1339 0 0,-125-175-1311 0 0,1-1 0 0 0,1-1 0 0 0,0-1 0 0 0,1 0 0 0 0,1-2 0 0 0,0 0 0 0 0,22 10-28 0 0,2-2-1239 0 0,0-1-1 0 0,2-3 1 0 0,24 6 1239 0 0,-49-16-120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31.957"/>
    </inkml:context>
    <inkml:brush xml:id="br0">
      <inkml:brushProperty name="width" value="0.2" units="cm"/>
      <inkml:brushProperty name="height" value="0.2" units="cm"/>
    </inkml:brush>
  </inkml:definitions>
  <inkml:trace contextRef="#ctx0" brushRef="#br0">229 0 1408 0 0,'0'0'683'0'0,"0"0"41"0"0,0 0-29 0 0,0 0-143 0 0,-12 12 1243 0 0,-14 15-1693 0 0,11-9-277 0 0,-2-1-1 0 0,0-1 1 0 0,-5 2 175 0 0,4-5-210 0 0,-1-2 0 0 0,-9 5 210 0 0,27-16 56 0 0,1 0 23 0 0,0 0 25 0 0,0 0 42 0 0,0 0 0 0 0,0 0 1 0 0,0 0 31 0 0,0 0-4 0 0,0 0 0 0 0,0 0-3 0 0,-2 8 297 0 0,1-4-407 0 0,0 1-1 0 0,-1 0 1 0 0,2 0 0 0 0,-1 0-1 0 0,0 0 1 0 0,1 0-1 0 0,0 0 1 0 0,1 4-61 0 0,-2 18 130 0 0,-1-7-113 0 0,-2-1-1 0 0,0 0 1 0 0,-1 0 0 0 0,-1 0-1 0 0,-1 0 1 0 0,-6 12-17 0 0,12-30 1 0 0,1 0 0 0 0,-1-1 0 0 0,1 1 0 0 0,0 0 0 0 0,-1-1 0 0 0,1 1 0 0 0,0 0 0 0 0,-1-1 0 0 0,1 1 0 0 0,0 0 0 0 0,0 0 0 0 0,0-1 0 0 0,0 1 0 0 0,0 0 0 0 0,0 0 0 0 0,0 0 1 0 0,0-1-1 0 0,0 1 0 0 0,0 0 0 0 0,0 0 0 0 0,0-1 0 0 0,1 1 0 0 0,-1 0 0 0 0,0 0 0 0 0,1-1 0 0 0,-1 1 0 0 0,0 0 0 0 0,1-1 0 0 0,-1 1 0 0 0,1-1 0 0 0,-1 1 0 0 0,1 0 0 0 0,-1-1 0 0 0,1 1 0 0 0,-1-1 0 0 0,1 1 0 0 0,0-1 0 0 0,-1 1 0 0 0,1-1 0 0 0,-1 0 0 0 0,1 1 0 0 0,0-1 0 0 0,0 0 0 0 0,-1 0 0 0 0,1 1 1 0 0,0-1-1 0 0,0 0 0 0 0,-1 0 0 0 0,1 0-1 0 0,7 1 16 0 0,0-1 1 0 0,0 0-1 0 0,-1 0 1 0 0,1 0-1 0 0,3-2-16 0 0,17 1 26 0 0,-24 1-24 0 0,0 0 0 0 0,-1 0 0 0 0,1 0 0 0 0,0-1 1 0 0,0 0-1 0 0,0 1 0 0 0,0-1 0 0 0,0 0 0 0 0,-1-1 1 0 0,1 1-1 0 0,0-1 0 0 0,-1 0 0 0 0,0 1 0 0 0,1-2 1 0 0,2-1-3 0 0,7-6 18 0 0,0-1 0 0 0,-1 0 0 0 0,3-4-18 0 0,14-13 15 0 0,-7 8-152 0 0,-2-1-1 0 0,4-7 138 0 0,-9 11-612 0 0,0 1-1 0 0,1 0 1 0 0,0 1 0 0 0,13-8 612 0 0,-17 13-723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33.043"/>
    </inkml:context>
    <inkml:brush xml:id="br0">
      <inkml:brushProperty name="width" value="0.2" units="cm"/>
      <inkml:brushProperty name="height" value="0.2" units="cm"/>
    </inkml:brush>
  </inkml:definitions>
  <inkml:trace contextRef="#ctx0" brushRef="#br0">4 116 1512 0 0,'-3'-2'4539'0'0,"5"-6"-3087"0"0,-1 7-1464 0 0,-1 0 0 0 0,1 0 0 0 0,0 0 0 0 0,0 0 0 0 0,0 0 0 0 0,0 0 0 0 0,-1 0 0 0 0,1 0 0 0 0,0 0 0 0 0,1 1 0 0 0,-1-1 0 0 0,0 0 0 0 0,0 1 0 0 0,1-1 12 0 0,42-12 123 0 0,40-5-123 0 0,20-6-306 0 0,-76 18 357 0 0,0 1 0 0 0,1 1 0 0 0,-1 2 0 0 0,1 0 1 0 0,21 3-52 0 0,-25-1 48 0 0,-12 4-22 0 0,-12-3-154 0 0,0-1 0 0 0,0 1-1 0 0,0-1 1 0 0,0 1-1 0 0,1-1 1 0 0,-1 0 0 0 0,0 1-1 0 0,0-1 1 0 0,1 0-1 0 0,-1 0 1 0 0,0 0-1 0 0,0 0 1 0 0,1 0 0 0 0,-1 0-1 0 0,0 0 1 0 0,0 0-1 0 0,0 0 1 0 0,1-1 0 0 0,-1 1-1 0 0,0 0 1 0 0,0-1-1 0 0,0 1 1 0 0,1-1 128 0 0,24-13-188 0 0,-17 4-264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43.370"/>
    </inkml:context>
    <inkml:brush xml:id="br0">
      <inkml:brushProperty name="width" value="0.2" units="cm"/>
      <inkml:brushProperty name="height" value="0.2" units="cm"/>
    </inkml:brush>
  </inkml:definitions>
  <inkml:trace contextRef="#ctx0" brushRef="#br0">552 2099 5737 0 0,'-7'-19'379'0'0,"1"-1"0"0"0,1 0-1 0 0,1 0 1 0 0,1 0-1 0 0,0 0 1 0 0,1-10-379 0 0,1-37 1165 0 0,4-22-1165 0 0,0-10 840 0 0,-1-81-591 0 0,2 27-247 0 0,-8-1 1 0 0,-10-34-3 0 0,-11-93 125 0 0,24 216-156 0 0,2-1 0 0 0,3 0 0 0 0,6-18 31 0 0,31-138-124 0 0,-33 184 79 0 0,-3 17 21 0 0,-3 12-29 0 0,0 0-1 0 0,-1 1 0 0 0,1-1 1 0 0,-1-6 53 0 0,4 27-442 0 0,-7 13 281 0 0,-1-1 0 0 0,-1 0 0 0 0,-1 1-1 0 0,-1-2 1 0 0,-2 1 0 0 0,0-1 0 0 0,-4 6 161 0 0,0 1-763 0 0,2 1 1 0 0,0 0 0 0 0,-4 31 762 0 0,12-49-29 0 0,-1-1-1 0 0,-1 0 1 0 0,0 0 0 0 0,-1 0 0 0 0,0-1-1 0 0,0 1 1 0 0,-7 8 29 0 0,-13 18-102 0 0,-15 18 102 0 0,24-35-25 0 0,-1 2 63 0 0,-2-1-1 0 0,0-1 1 0 0,-1 0 0 0 0,-13 8-38 0 0,33-28 35 0 0,-1-1 0 0 0,0 1 0 0 0,1-1 0 0 0,-1 1 0 0 0,0-1 0 0 0,0 1 0 0 0,0-1 0 0 0,1 1 0 0 0,-1-1 0 0 0,0 0 0 0 0,0 1 0 0 0,0-1 0 0 0,0 0 0 0 0,0 0 0 0 0,0 0 1 0 0,0 0-1 0 0,0 0 0 0 0,0 0 0 0 0,1 0 0 0 0,-1 0 0 0 0,0 0 0 0 0,0 0-35 0 0,-1-1 39 0 0,0 0 0 0 0,0 0 0 0 0,0 0 0 0 0,1 0 0 0 0,-1 0 0 0 0,1 0 0 0 0,-1-1 0 0 0,0 1 0 0 0,1-1 0 0 0,0 1 0 0 0,-1-1 0 0 0,1 0 0 0 0,0 1 0 0 0,-1-2-39 0 0,-19-30 68 0 0,19 30-27 0 0,1 0-1 0 0,0 0 0 0 0,0 0 0 0 0,0 0 1 0 0,0 0-1 0 0,0 0 0 0 0,0-1 1 0 0,1 1-1 0 0,-1 0 0 0 0,1 0 1 0 0,0-1-1 0 0,0 1 0 0 0,1 0 1 0 0,-1-1-41 0 0,0-6 141 0 0,1 1-69 0 0,0-1 0 0 0,0 1 0 0 0,1 1 0 0 0,0-1 0 0 0,1 0 0 0 0,0 0 0 0 0,2-4-72 0 0,29-58 83 0 0,-32 68-80 0 0,33-62 11 0 0,29-57 23 0 0,-53 99 187 0 0,-2 0 0 0 0,-1-1 0 0 0,-1 0 0 0 0,2-14-224 0 0,-5 14 330 0 0,1-5 155 0 0,1 0 0 0 0,2 0 0 0 0,1 0-485 0 0,-6 20 65 0 0,1 1-1 0 0,0-1 0 0 0,0 1 1 0 0,0 0-1 0 0,1 1 0 0 0,1-1 1 0 0,-1 1-1 0 0,1 0 0 0 0,0 0 1 0 0,1 1-1 0 0,6-6-64 0 0,-10 10-14 0 0,0 0-1 0 0,0 1 1 0 0,0-1 0 0 0,0 1-1 0 0,0 0 1 0 0,0 0 0 0 0,0 0-1 0 0,0 0 1 0 0,1 1 0 0 0,-1-1 0 0 0,0 1-1 0 0,0 0 1 0 0,1 0 0 0 0,-1 0-1 0 0,0 0 1 0 0,1 0 0 0 0,-1 1-1 0 0,0 0 1 0 0,0-1 0 0 0,1 1 0 0 0,-1 0-1 0 0,0 1 1 0 0,0-1 0 0 0,0 1-1 0 0,0-1 1 0 0,-1 1 0 0 0,1 0-1 0 0,0 0 1 0 0,-1 0 14 0 0,-1-2-68 0 0,-1 0 12 0 0,0 0 12 0 0,0 0 0 0 0,0 12 26 0 0,1 1 0 0 0,1-1 0 0 0,0 0 0 0 0,1 0-1 0 0,2 8 19 0 0,-3-16 8 0 0,-1 0-1 0 0,1 0 0 0 0,0 0 1 0 0,0 0-1 0 0,0 0 1 0 0,1-1-1 0 0,-1 1 0 0 0,3 2-7 0 0,9 13 40 0 0,8 28 32 0 0,-2 0 0 0 0,13 49-72 0 0,-25-75 47 0 0,1 0-1 0 0,1-1 1 0 0,0-1 0 0 0,2 1 0 0 0,0-2-1 0 0,2 1-46 0 0,-2-4 37 0 0,0-2 0 0 0,2 1-1 0 0,-1-2 1 0 0,2 0 0 0 0,13 10-37 0 0,-6-6 31 0 0,-1 1 1 0 0,3 5-32 0 0,-16-10 71 0 0,-8-11-57 0 0,0-1 0 0 0,0 0 0 0 0,0 1-1 0 0,0-1 1 0 0,0 0 0 0 0,0 1 0 0 0,-1-1 0 0 0,1 0 0 0 0,0 1 0 0 0,0-1 0 0 0,0 0 0 0 0,0 1 0 0 0,0-1 0 0 0,0 0-1 0 0,-1 1 1 0 0,1-1 0 0 0,0 0 0 0 0,0 0 0 0 0,0 1 0 0 0,-1-1 0 0 0,1 0 0 0 0,0 0 0 0 0,0 0 0 0 0,-1 1-1 0 0,1-1 1 0 0,0 0-14 0 0,-29 7 498 0 0,22-5-616 0 0,-16 0 152 0 0,0-1-1 0 0,0-1 1 0 0,1-1 0 0 0,-1-1-1 0 0,1-1 1 0 0,-16-4-34 0 0,0 0 89 0 0,-30 0-89 0 0,-301-8 13 0 0,259 6 71 0 0,51 4-680 0 0,-13 2 596 0 0,71 3-481 0 0,1 0-97 0 0,3 8-1162 0 0,2-3 629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44.788"/>
    </inkml:context>
    <inkml:brush xml:id="br0">
      <inkml:brushProperty name="width" value="0.2" units="cm"/>
      <inkml:brushProperty name="height" value="0.2" units="cm"/>
    </inkml:brush>
  </inkml:definitions>
  <inkml:trace contextRef="#ctx0" brushRef="#br0">573 0 7082 0 0,'-14'11'-56'0'0,"1"1"-1"0"0,0 0 1 0 0,1 1 0 0 0,1 0 0 0 0,-2 4 56 0 0,-50 75-158 0 0,11-16 38 0 0,-5 6 236 0 0,4 1 0 0 0,3 3 0 0 0,4 2 0 0 0,4 2 0 0 0,4 2 0 0 0,-21 77-116 0 0,47-126 370 0 0,1 0 0 0 0,3 3-370 0 0,5-32 111 0 0,2 1 0 0 0,-1-1 0 0 0,2 0 0 0 0,0 0 0 0 0,1 1 0 0 0,0-1 0 0 0,1 0 0 0 0,2 5-111 0 0,0-9 106 0 0,0 0-1 0 0,0 0 1 0 0,1 0-1 0 0,0-1 1 0 0,1 0 0 0 0,0 0-1 0 0,1 0 1 0 0,0-1-1 0 0,0 0 1 0 0,0 0-1 0 0,1 0 1 0 0,0-1-1 0 0,1-1 1 0 0,0 1 0 0 0,5 2-106 0 0,21 12 292 0 0,2-2 1 0 0,-1-1-1 0 0,18 4-292 0 0,-48-20 6 0 0,38 14 78 0 0,0-2-1 0 0,45 8-83 0 0,-52-16-94 0 0,0-2 0 0 0,1-1 0 0 0,-1-2 1 0 0,1-1-1 0 0,0-2 94 0 0,8-2-704 0 0,20-5 704 0 0,-8-2-3265 0 0,49-17 3265 0 0,-78 19-946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45.363"/>
    </inkml:context>
    <inkml:brush xml:id="br0">
      <inkml:brushProperty name="width" value="0.2" units="cm"/>
      <inkml:brushProperty name="height" value="0.2" units="cm"/>
    </inkml:brush>
  </inkml:definitions>
  <inkml:trace contextRef="#ctx0" brushRef="#br0">0 106 13515 0 0,'17'-3'-117'0'0,"1"2"0"0"0,-1 0 1 0 0,0 1-1 0 0,0 0 0 0 0,0 2 1 0 0,0 0-1 0 0,0 1 0 0 0,3 1 117 0 0,29 3-134 0 0,18 2 98 0 0,-1-3 1 0 0,2-3 0 0 0,-1-3-1 0 0,57-8 36 0 0,-38-7-421 0 0,-1-4-1 0 0,35-14 422 0 0,-14 3-4356 0 0,14 3 4356 0 0,-91 22-633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7.240"/>
    </inkml:context>
    <inkml:brush xml:id="br0">
      <inkml:brushProperty name="width" value="0.2" units="cm"/>
      <inkml:brushProperty name="height" value="0.2" units="cm"/>
    </inkml:brush>
  </inkml:definitions>
  <inkml:trace contextRef="#ctx0" brushRef="#br0">1 72 5185 0 0,'4'-71'7111'0'0,"-4"71"-7112"0"0,0 0-1 0 0,0 0 1 0 0,0 0 0 0 0,0 0 0 0 0,0 0-1 0 0,0 0 1 0 0,0 0 0 0 0,0 0 0 0 0,0 0-1 0 0,0 0 1 0 0,0 0 0 0 0,0 0 0 0 0,0 0-1 0 0,0 0 1 0 0,0 0 0 0 0,0 0 0 0 0,0 0-1 0 0,0 0 1 0 0,0 0 0 0 0,0 0 0 0 0,1 0-1 0 0,-1 0 1 0 0,0 0 0 0 0,0 0 0 0 0,0 0-1 0 0,0 0 1 0 0,0 0 0 0 0,0 0 0 0 0,0 0-1 0 0,0 0 1 0 0,0 0 0 0 0,0 0 0 0 0,0 0-1 0 0,0 0 1 0 0,0 0 0 0 0,0 0 0 0 0,0 0-1 0 0,0 0 1 0 0,0 0 0 0 0,0 0 0 0 0,0 0-1 0 0,0 0 1 0 0,1 0 0 0 0,-1 0-1 0 0,0 0 1 0 0,0 0 0 0 0,0 0 0 0 0,0 0-1 0 0,0 0 1 0 0,0 0 0 0 0,0 0 0 0 0,0 0-1 0 0,0-1 1 0 0,0 1 0 0 0,0 0 0 0 0,0 0-1 0 0,0 0 1 0 0,0 0 0 0 0,0 0 0 0 0,0 0 1 0 0,4 8-32 0 0,3 10 4 0 0,-1 13-17 0 0,1 0 0 0 0,1 0-1 0 0,2-1 1 0 0,1 0 0 0 0,1-1-1 0 0,2 0 1 0 0,16 25 45 0 0,-26-48-236 0 0,0-1 0 0 0,1 1 0 0 0,0-1-1 0 0,0 0 1 0 0,6 4 236 0 0,-10-8-149 0 0,1 0-1 0 0,-1 1 1 0 0,1-1 0 0 0,-1 0-1 0 0,1 0 1 0 0,0 0-1 0 0,0 0 1 0 0,0-1 0 0 0,-1 1-1 0 0,1 0 1 0 0,0-1-1 0 0,0 1 1 0 0,0-1 0 0 0,0 0-1 0 0,0 0 1 0 0,0 1-1 0 0,0-1 1 0 0,0-1 0 0 0,0 1-1 0 0,0 0 1 0 0,0 0-1 0 0,0-1 1 0 0,0 1 149 0 0,6-5-546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46.135"/>
    </inkml:context>
    <inkml:brush xml:id="br0">
      <inkml:brushProperty name="width" value="0.2" units="cm"/>
      <inkml:brushProperty name="height" value="0.2" units="cm"/>
    </inkml:brush>
  </inkml:definitions>
  <inkml:trace contextRef="#ctx0" brushRef="#br0">498 137 8482 0 0,'-4'-9'-303'0'0,"0"1"0"0"0,-1-1 0 0 0,1 1 0 0 0,-2 0 0 0 0,1 0 0 0 0,-1 0 0 0 0,-1 1 0 0 0,1 0 0 0 0,-1 0 0 0 0,0 1 0 0 0,-1 0 0 0 0,1 0 0 0 0,-1 0 1 0 0,0 1-1 0 0,-1 0 0 0 0,-6-2 303 0 0,8 4 252 0 0,1 0 0 0 0,-1 1 0 0 0,0 0 0 0 0,0 0 0 0 0,-1 1 1 0 0,1-1-1 0 0,0 2 0 0 0,-5-1-252 0 0,7 1 47 0 0,0 1 0 0 0,1 0 0 0 0,-1 0 0 0 0,0 0-1 0 0,1 0 1 0 0,-1 1 0 0 0,1 0 0 0 0,0-1 0 0 0,0 2 0 0 0,0-1 0 0 0,0 1-47 0 0,-47 32-60 0 0,26-15 113 0 0,1-3 127 0 0,1 0-1 0 0,1 2 1 0 0,1 1-1 0 0,-8 10-179 0 0,22-23 48 0 0,0 1 0 0 0,1 0 1 0 0,0 0-1 0 0,0 1 0 0 0,1 0 1 0 0,0 0-1 0 0,1 0 0 0 0,0 1 1 0 0,0-1-1 0 0,1 1 0 0 0,0 0 0 0 0,1 0 1 0 0,0 0-1 0 0,0 2-48 0 0,2-7 5 0 0,0 0-1 0 0,0 0 1 0 0,1 0 0 0 0,-1 0 0 0 0,1 0 0 0 0,1 0-1 0 0,-1 0 1 0 0,0 0 0 0 0,1-1 0 0 0,0 1-1 0 0,0 0 1 0 0,1-1 0 0 0,-1 1 0 0 0,2 0-5 0 0,1 2-2 0 0,0-1 1 0 0,1 1 0 0 0,0-2 0 0 0,0 1-1 0 0,0 0 1 0 0,1-1 0 0 0,0 0 0 0 0,3 1 1 0 0,15 7-84 0 0,0 0 1 0 0,1-2-1 0 0,0-1 1 0 0,20 4 83 0 0,-7-4-442 0 0,1-2 1 0 0,1-1-1 0 0,-1-2 1 0 0,1-2-1 0 0,0-2 1 0 0,-1-1 0 0 0,26-5 441 0 0,34-10-1353 0 0,-68 9 1271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46.617"/>
    </inkml:context>
    <inkml:brush xml:id="br0">
      <inkml:brushProperty name="width" value="0.2" units="cm"/>
      <inkml:brushProperty name="height" value="0.2" units="cm"/>
    </inkml:brush>
  </inkml:definitions>
  <inkml:trace contextRef="#ctx0" brushRef="#br0">404 154 2745 0 0,'6'-9'464'0'0,"-1"0"0"0"0,0 0 0 0 0,-1 0 0 0 0,0 0 0 0 0,0-1 0 0 0,-1 0 0 0 0,0 0 0 0 0,0-2-464 0 0,-3 10 69 0 0,1 0 0 0 0,-1 0-1 0 0,0-1 1 0 0,1 1-1 0 0,-1 0 1 0 0,0 0 0 0 0,0-1-1 0 0,-1 1 1 0 0,1 0-1 0 0,0 0 1 0 0,-1 0-1 0 0,1 0 1 0 0,-1-1 0 0 0,0 1-1 0 0,1 0 1 0 0,-1 0-1 0 0,0 0 1 0 0,0 0-1 0 0,-1 1 1 0 0,1-1 0 0 0,0 0-1 0 0,-1 0 1 0 0,1 1-1 0 0,-1-1 1 0 0,1 1 0 0 0,-1-1-1 0 0,0 1 1 0 0,1-1-1 0 0,-1 1 1 0 0,0 0-1 0 0,0 0 1 0 0,0 0 0 0 0,0 0-1 0 0,0 1 1 0 0,0-1-1 0 0,0 0 1 0 0,-1 1-1 0 0,1-1 1 0 0,0 1 0 0 0,0 0-69 0 0,-10-1-19 0 0,0 0 0 0 0,0 1 1 0 0,0 1-1 0 0,1 0 0 0 0,-1 0 1 0 0,0 1-1 0 0,1 1 0 0 0,-1 0 0 0 0,1 0 1 0 0,-8 5 18 0 0,-12 4-13 0 0,1 3 0 0 0,1 0 0 0 0,-6 5 13 0 0,23-12 14 0 0,1 0 0 0 0,0 0 0 0 0,0 1 0 0 0,1 1 0 0 0,0 0 0 0 0,0 0 1 0 0,1 1-1 0 0,1 0 0 0 0,-3 4-14 0 0,7-9 13 0 0,0 1 1 0 0,0 0 0 0 0,1 0 0 0 0,0 0-1 0 0,0 0 1 0 0,1 1 0 0 0,0-1 0 0 0,0 1-1 0 0,0 0 1 0 0,1-1 0 0 0,0 1 0 0 0,1 0-1 0 0,0 0 1 0 0,0 0 0 0 0,1-1 0 0 0,0 1-1 0 0,0 3-13 0 0,0-9 13 0 0,-1 0-1 0 0,1 1 1 0 0,-1-1-1 0 0,1 0 1 0 0,0 0-1 0 0,0 0 1 0 0,0 1-1 0 0,0-1 1 0 0,0 0 0 0 0,1 0-1 0 0,-1-1 1 0 0,1 1-1 0 0,-1 0 1 0 0,1 0-1 0 0,0-1 1 0 0,-1 1-1 0 0,1-1 1 0 0,0 1-1 0 0,0-1 1 0 0,0 0-1 0 0,0 1 1 0 0,0-1-1 0 0,0 0 1 0 0,1-1-1 0 0,-1 1 1 0 0,0 0-1 0 0,1-1 1 0 0,-1 1-1 0 0,2-1-12 0 0,0 0 26 0 0,0 0 0 0 0,1 0 0 0 0,-1 0 1 0 0,0-1-1 0 0,1 0 0 0 0,-1 0 0 0 0,0 0 0 0 0,0 0 0 0 0,0-1 0 0 0,0 0 0 0 0,0 1 0 0 0,0-1 0 0 0,0-1 0 0 0,-1 1 0 0 0,2-2-26 0 0,97-80 377 0 0,-19 14 139 0 0,-77 66-482 0 0,39-28 108 0 0,-44 32-147 0 0,-1 0-11 0 0,0 0-7 0 0,0 0-1 0 0,0 0 6 0 0,13 10 42 0 0,-10-5 9 0 0,0 0-1 0 0,0 1 1 0 0,-1-1 0 0 0,1 0 0 0 0,-1 1 0 0 0,-1 0 0 0 0,1-1-1 0 0,-1 1 1 0 0,0 0 0 0 0,0-1 0 0 0,-1 1 0 0 0,1 4-33 0 0,2 13 95 0 0,0-2-69 0 0,2-1-1 0 0,1 0 1 0 0,4 10-26 0 0,-7-21-256 0 0,1-1 1 0 0,0 0 0 0 0,0 0-1 0 0,1-1 1 0 0,0 1-1 0 0,0-1 1 0 0,1 0 0 0 0,-1 0-1 0 0,4 2 256 0 0,-6-7-239 0 0,0 1 0 0 0,1-1 0 0 0,-1 0 0 0 0,1 0 1 0 0,-1 0-1 0 0,1-1 0 0 0,0 1 0 0 0,-1-1 0 0 0,3 0 239 0 0,-4 0-29 0 0,13 3-610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46.974"/>
    </inkml:context>
    <inkml:brush xml:id="br0">
      <inkml:brushProperty name="width" value="0.2" units="cm"/>
      <inkml:brushProperty name="height" value="0.2" units="cm"/>
    </inkml:brush>
  </inkml:definitions>
  <inkml:trace contextRef="#ctx0" brushRef="#br0">142 50 13435 0 0,'-9'-48'809'0'0,"9"46"-790"0"0,0 2-55 0 0,0 0-47 0 0,0 0-49 0 0,4 10-354 0 0,-1 10 400 0 0,0-1 1 0 0,-1 1-1 0 0,-1-1 0 0 0,0 1 1 0 0,-2 0-1 0 0,0-1 1 0 0,-2 1-1 0 0,-2 8 86 0 0,-9 39 25 0 0,-18 48-25 0 0,25-94-23 0 0,-9 34-124 0 0,-8 24 413 0 0,-7 45-266 0 0,27-100-375 0 0,0 0-1 0 0,2 1 1 0 0,0-1 0 0 0,2 1-1 0 0,0-1 1 0 0,2 1-1 0 0,3 9 376 0 0,-2-19-1714 0 0,0 1-1 0 0,2 0 0 0 0,4 10 1715 0 0,-3-10-1653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47.503"/>
    </inkml:context>
    <inkml:brush xml:id="br0">
      <inkml:brushProperty name="width" value="0.2" units="cm"/>
      <inkml:brushProperty name="height" value="0.2" units="cm"/>
    </inkml:brush>
  </inkml:definitions>
  <inkml:trace contextRef="#ctx0" brushRef="#br0">495 115 5697 0 0,'6'-103'5352'0'0,"-6"102"-5485"0"0,0 1-25 0 0,0 0-88 0 0,0 0-64 0 0,-4-1-9 0 0,-2-2 236 0 0,0 2 0 0 0,-1-1 0 0 0,1 1 0 0 0,0 0 0 0 0,-1 0 0 0 0,1 1 0 0 0,-1-1-1 0 0,1 2 1 0 0,-1-1 0 0 0,1 1 0 0 0,0 0 0 0 0,-1 0 0 0 0,1 0 0 0 0,-4 2 83 0 0,-21 7 329 0 0,0 1 0 0 0,-9 5-329 0 0,37-15 31 0 0,-17 7 84 0 0,1 1 1 0 0,0 1 0 0 0,0 1 0 0 0,1 0-1 0 0,1 1 1 0 0,0 1 0 0 0,1 1 0 0 0,0 0 0 0 0,1 1-1 0 0,-11 14-115 0 0,18-20 65 0 0,0 0 0 0 0,1 0 0 0 0,0 1-1 0 0,1 0 1 0 0,0 0 0 0 0,0 1 0 0 0,1 0 0 0 0,0 0-1 0 0,1 0 1 0 0,1 0 0 0 0,0 1 0 0 0,0 0-65 0 0,-5 31 234 0 0,4-29-157 0 0,2-1 0 0 0,-1 1 0 0 0,2 0 0 0 0,0 0 0 0 0,1 0 0 0 0,1 12-77 0 0,-1-24 14 0 0,1 1 1 0 0,0-1 0 0 0,0 0-1 0 0,0 1 1 0 0,0-1-1 0 0,0 0 1 0 0,0 1-1 0 0,1-1 1 0 0,-1 0-1 0 0,1 0 1 0 0,0 0-1 0 0,-1 0 1 0 0,1-1 0 0 0,0 1-1 0 0,0 0 1 0 0,0-1-1 0 0,0 1 1 0 0,1-1-1 0 0,-1 0 1 0 0,0 0-1 0 0,0 1 1 0 0,1-2-1 0 0,-1 1 1 0 0,1 0-1 0 0,-1 0 1 0 0,3 0-15 0 0,7 1 47 0 0,0 0 0 0 0,0-1 0 0 0,0 0-1 0 0,11-1-46 0 0,38-2-1211 0 0,31-7 1211 0 0,16-1-2816 0 0,-73 8 1544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50.148"/>
    </inkml:context>
    <inkml:brush xml:id="br0">
      <inkml:brushProperty name="width" value="0.2" units="cm"/>
      <inkml:brushProperty name="height" value="0.2" units="cm"/>
    </inkml:brush>
  </inkml:definitions>
  <inkml:trace contextRef="#ctx0" brushRef="#br0">1853 2583 336 0 0,'-4'-4'377'0'0,"-4"-6"606"0"0,1 0 0 0 0,0-1 0 0 0,0 1 0 0 0,1-1 0 0 0,0-1 0 0 0,1 1 0 0 0,-1-6-983 0 0,-6-19 610 0 0,0 1 1 0 0,-3 0-1 0 0,-1 1 1 0 0,-1 0-1 0 0,-3 0-610 0 0,-16-25 162 0 0,-25-28-162 0 0,39 60-47 0 0,-1 0 0 0 0,-10-7 47 0 0,-22-19-28 0 0,-128-128 61 0 0,128 122 155 0 0,4-3 1 0 0,-9-16-189 0 0,10 2 397 0 0,3-1 0 0 0,-6-21-397 0 0,-74-167 358 0 0,93 191-327 0 0,-205-416-91 0 0,229 472 91 0 0,-1 0 0 0 0,0 1 0 0 0,-2 0 0 0 0,0 1 0 0 0,0 1 0 0 0,-2 0 0 0 0,0 1 1 0 0,-1 0-1 0 0,0 1 0 0 0,-1 1 0 0 0,0 1 0 0 0,-13-7-31 0 0,16 12-251 0 0,8 17-116 0 0,2-1 418 0 0,-9 46-81 0 0,5-35 32 0 0,0-1 1 0 0,-1-1-1 0 0,-1 0 1 0 0,0 0 0 0 0,-2 0-1 0 0,0-2 1 0 0,-6 7-3 0 0,-13 20 14 0 0,7-6-16 0 0,1 1 0 0 0,3 0 1 0 0,0 2-1 0 0,-12 42 2 0 0,-44 115-33 0 0,73-184 229 0 0,3-12 235 0 0,3-8-234 0 0,30-91 30 0 0,-13 39-285 0 0,5-27 58 0 0,-4-9-17 0 0,-3-1 1 0 0,-5-2 16 0 0,-6 41 94 0 0,2 0 0 0 0,3 0 0 0 0,8-19-94 0 0,-3 6 318 0 0,5-25 43 0 0,-16 72-331 0 0,-3 12 19 0 0,0 1 1 0 0,1-1-1 0 0,0 0 0 0 0,0 1 1 0 0,1 0-1 0 0,3-5-49 0 0,-7 12-4 0 0,1-1 0 0 0,0 1 0 0 0,0 0 0 0 0,1 0 0 0 0,-1 0 0 0 0,0 0 0 0 0,1 0 1 0 0,-1 0-1 0 0,1 1 0 0 0,-1-1 0 0 0,1 1 0 0 0,0 0 0 0 0,0 0 0 0 0,0 0 0 0 0,-1 0 0 0 0,1 0 0 0 0,0 1 0 0 0,0-1 0 0 0,0 1 0 0 0,0 0 0 0 0,0 0 0 0 0,0 0 0 0 0,0 0 0 0 0,3 1 4 0 0,-3-1-14 0 0,0 1 0 0 0,-1 0 0 0 0,1 0 0 0 0,-1 0 0 0 0,1 0 0 0 0,-1 1 1 0 0,1-1-1 0 0,-1 1 0 0 0,0-1 0 0 0,1 1 0 0 0,-1 0 0 0 0,0 0 0 0 0,1 2 14 0 0,26 30-77 0 0,-23-26 66 0 0,27 39-23 0 0,2 7 34 0 0,-16-23 12 0 0,1 0-1 0 0,1-2 0 0 0,2 0 1 0 0,6 3-12 0 0,-5-9 9 0 0,2-1 1 0 0,0-1 0 0 0,23 13-10 0 0,87 45 46 0 0,-42-25-32 0 0,-83-47-19 0 0,0-1 1 0 0,0 2-1 0 0,-1-1 1 0 0,0 1-1 0 0,-1 1 0 0 0,0 0 1 0 0,0 0-1 0 0,-1 1 1 0 0,2 3 4 0 0,-9-12-8 0 0,-1-1-6 0 0,0 0 13 0 0,0 0 0 0 0,0 0 0 0 0,0 0 0 0 0,1 0 0 0 0,-1 1 0 0 0,0-1 0 0 0,0 0 0 0 0,0 0 0 0 0,0 0 0 0 0,0 0 0 0 0,0 0 0 0 0,0 1-1 0 0,0-1 1 0 0,0 0 0 0 0,0 0 0 0 0,0 0 0 0 0,0 0 0 0 0,0 1 0 0 0,0-1 0 0 0,0 0 0 0 0,0 0 0 0 0,0 0 0 0 0,0 0 0 0 0,0 0 0 0 0,0 1 0 0 0,0-1 0 0 0,0 0 0 0 0,0 0-1 0 0,0 0 1 0 0,0 0 0 0 0,0 0 0 0 0,-1 1 0 0 0,1-1 0 0 0,0 0 0 0 0,0 0 0 0 0,0 0 0 0 0,0 0 0 0 0,0 0 0 0 0,0 0 0 0 0,0 0 0 0 0,-1 1 0 0 0,1-1 0 0 0,0 0 0 0 0,0 0-1 0 0,0 0 1 0 0,0 0 0 0 0,0 0 0 0 0,-1 0 0 0 0,1 0 0 0 0,0 0 0 0 0,0 0 0 0 0,0 0 0 0 0,0 0 0 0 0,-1 0 0 0 0,1 0 0 0 0,0 0 0 0 0,0 0 0 0 0,0 0 0 0 0,0 0 1 0 0,-11 4-8 0 0,1 0 0 0 0,-1-1 0 0 0,0 0 0 0 0,0-1 0 0 0,0 0 0 0 0,0 0 0 0 0,0-2 0 0 0,-11 1 8 0 0,-25 3-120 0 0,-8 6 48 0 0,1 3 1 0 0,0 3-1 0 0,-31 13 72 0 0,40-13-5 0 0,-405 139 46 0 0,417-145-56 0 0,15-5 45 0 0,1 0 0 0 0,-14 7-30 0 0,27-10-39 0 0,-1 1-1 0 0,1-1 1 0 0,0 1-1 0 0,0-1 0 0 0,0 1 1 0 0,0 0-1 0 0,0 1 1 0 0,0-1-1 0 0,1 1 1 0 0,0 0-1 0 0,0 0 0 0 0,-1 1 40 0 0,3-4-68 0 0,1 0-1 0 0,-1 0 0 0 0,1 0 0 0 0,-1 1 1 0 0,1-1-1 0 0,0 0 0 0 0,0 0 0 0 0,-1 0 1 0 0,1 1-1 0 0,0-1 0 0 0,0 0 0 0 0,0 0 1 0 0,0 1-1 0 0,1-1 0 0 0,-1 0 0 0 0,0 0 0 0 0,0 0 1 0 0,1 1-1 0 0,-1-1 0 0 0,1 0 0 0 0,-1 0 69 0 0,15 24-2131 0 0,-12-20 1646 0 0,5 6-714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51.312"/>
    </inkml:context>
    <inkml:brush xml:id="br0">
      <inkml:brushProperty name="width" value="0.2" units="cm"/>
      <inkml:brushProperty name="height" value="0.2" units="cm"/>
    </inkml:brush>
  </inkml:definitions>
  <inkml:trace contextRef="#ctx0" brushRef="#br0">152 53 8418 0 0,'0'-12'412'0'0,"1"-28"633"0"0,-1 40-1039 0 0,0 0 0 0 0,0 0 0 0 0,0 0 0 0 0,0 0 0 0 0,0 0-1 0 0,0 0 1 0 0,0 0 0 0 0,0 0 0 0 0,0 0 0 0 0,0 0 0 0 0,0 0-1 0 0,0 0 1 0 0,0 0 0 0 0,0 0 0 0 0,0 0 0 0 0,1 0 0 0 0,-1 0-6 0 0,2 26-312 0 0,-2-9 221 0 0,0 0 0 0 0,-1 0 0 0 0,-1 0 0 0 0,-1 0 0 0 0,-3 11 91 0 0,-27 84-230 0 0,20-71 167 0 0,-19 70-137 0 0,-5 46 200 0 0,26-96 19 0 0,2 0 0 0 0,4 0 1 0 0,1 30-20 0 0,4-68 27 0 0,0 62 444 0 0,10 75-471 0 0,-9-151 5 0 0,1 1 0 0 0,0 0 0 0 0,1-1-1 0 0,-1 0 1 0 0,2 1 0 0 0,-1-1 0 0 0,1 0-1 0 0,1-1 1 0 0,0 1 0 0 0,0-1 0 0 0,0 0 0 0 0,2 1-5 0 0,-1-2 1 0 0,0-2 1 0 0,-1 1-1 0 0,2-1 1 0 0,-1 0-1 0 0,1 0 1 0 0,-1 0-1 0 0,1-1 1 0 0,0 0-1 0 0,1-1 1 0 0,-1 1-1 0 0,1-2 1 0 0,0 1-1 0 0,-1-1 1 0 0,8 1-2 0 0,21 4 82 0 0,1-3-1 0 0,0-1 1 0 0,1-1 0 0 0,-1-3-1 0 0,0-1 1 0 0,0-1 0 0 0,0-2-1 0 0,7-3-81 0 0,-14-1-621 0 0,-1 0 0 0 0,0-2-1 0 0,0-1 1 0 0,21-13 621 0 0,-27 12-84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51.983"/>
    </inkml:context>
    <inkml:brush xml:id="br0">
      <inkml:brushProperty name="width" value="0.2" units="cm"/>
      <inkml:brushProperty name="height" value="0.2" units="cm"/>
    </inkml:brush>
  </inkml:definitions>
  <inkml:trace contextRef="#ctx0" brushRef="#br0">1 68 5185 0 0,'13'-15'755'0'0,"-10"14"-374"0"0,-6 11 454 0 0,2-10-788 0 0,1 0-1 0 0,0 1 1 0 0,0-1 0 0 0,0 0-1 0 0,-1 0 1 0 0,1 1 0 0 0,0-1-1 0 0,0 0 1 0 0,0 0-1 0 0,0 1 1 0 0,0-1 0 0 0,0 0-1 0 0,0 1 1 0 0,-1-1 0 0 0,1 0-1 0 0,0 1 1 0 0,0-1-1 0 0,0 0 1 0 0,0 1 0 0 0,0-1-1 0 0,0 0 1 0 0,0 1-1 0 0,1-1 1 0 0,-1 0 0 0 0,0 0-1 0 0,0 1 1 0 0,0-1 0 0 0,0 0-1 0 0,0 1 1 0 0,0-1-1 0 0,1 0 1 0 0,-1 0 0 0 0,0 1-1 0 0,0-1 1 0 0,0 0 0 0 0,1 0-1 0 0,-1 1 1 0 0,0-1-1 0 0,0 0 1 0 0,1 0 0 0 0,-1 0-1 0 0,0 1 1 0 0,0-1 0 0 0,1 0-1 0 0,-1 0 1 0 0,0 0-1 0 0,1 0 1 0 0,-1 0 0 0 0,0 0-1 0 0,1 0 1 0 0,-1 0-1 0 0,0 1 1 0 0,0-1 0 0 0,1 0-1 0 0,-1 0 1 0 0,0-1 0 0 0,1 1-1 0 0,-1 0 1 0 0,0 0-1 0 0,1 0 1 0 0,-1 0 0 0 0,0 0-1 0 0,1 0 1 0 0,-1 0-47 0 0,27-7-13 0 0,-21 5 272 0 0,64-16-46 0 0,1 3-1 0 0,1 3 1 0 0,0 3 0 0 0,1 3-1 0 0,20 3-212 0 0,-1 4-156 0 0,160-3-3767 0 0,-223 1 3402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3:53.742"/>
    </inkml:context>
    <inkml:brush xml:id="br0">
      <inkml:brushProperty name="width" value="0.2" units="cm"/>
      <inkml:brushProperty name="height" value="0.2" units="cm"/>
    </inkml:brush>
  </inkml:definitions>
  <inkml:trace contextRef="#ctx0" brushRef="#br0">990 1 5481 0 0,'0'0'114'0'0,"0"0"-28"0"0,0 0-4 0 0,0 0-8 0 0,0 0-47 0 0,-3 1-14 0 0,-3 1 5 0 0,1 0-1 0 0,-1 1 1 0 0,1-1-1 0 0,0 1 1 0 0,-1 1-1 0 0,2-1 1 0 0,-1 1-1 0 0,-3 2-17 0 0,-39 40 144 0 0,21-20-96 0 0,-561 556 160 0 0,544-539-200 0 0,-1-2-1 0 0,-22 14-7 0 0,-7 4-88 0 0,69-56 71 0 0,2-1-5 0 0,0-1 1 0 0,0 1-1 0 0,0-1 1 0 0,0 0-1 0 0,0 0 1 0 0,0 0-1 0 0,-1 0 1 0 0,1 0 0 0 0,0-1-1 0 0,-1 1 1 0 0,0 0 21 0 0,3-1-11 0 0,-1 0 0 0 0,0-1 1 0 0,0 1-1 0 0,1 0 0 0 0,-1 0 1 0 0,0 0-1 0 0,1-1 0 0 0,-1 1 1 0 0,0 0-1 0 0,1-1 0 0 0,-1 1 1 0 0,1 0-1 0 0,-1-1 0 0 0,0 1 1 0 0,1-1-1 0 0,-1 1 0 0 0,1-1 1 0 0,-1 1-1 0 0,1-1 0 0 0,0 0 1 0 0,-1 1-1 0 0,1-1 0 0 0,-1 1 1 0 0,1-1-1 0 0,0 0 0 0 0,0 1 1 0 0,-1-1-1 0 0,1 0 0 0 0,0 0 1 0 0,0 1 10 0 0,-4-26-148 0 0,8-1 51 0 0,1 1 0 0 0,2-1 0 0 0,1 1 0 0 0,1 1 0 0 0,2-5 97 0 0,10-28-32 0 0,4-9 23 0 0,-10 26 87 0 0,7-29-78 0 0,-18 56 70 0 0,-1-1 0 0 0,-1 1 0 0 0,0-1-1 0 0,-1 1 1 0 0,-1-1 0 0 0,0 1 0 0 0,-1-2-70 0 0,-1-6 707 0 0,2 0 0 0 0,0-1 0 0 0,2 1 0 0 0,1-8-707 0 0,-2 23 34 0 0,-2 6 36 0 0,1 0 0 0 0,0 0-1 0 0,0 0 1 0 0,0 1 0 0 0,1-1 0 0 0,-1 0 0 0 0,0 0-1 0 0,0 1 1 0 0,0-1 0 0 0,0 0 0 0 0,1 0 0 0 0,-1 1-1 0 0,0-1 1 0 0,1 0 0 0 0,-1 1 0 0 0,1-1 0 0 0,-1 0-1 0 0,1 1 1 0 0,-1-1 0 0 0,1 1 0 0 0,-1-1 0 0 0,1 1-1 0 0,-1-1 1 0 0,1 1 0 0 0,0-1 0 0 0,-1 1 0 0 0,1 0-1 0 0,0-1 1 0 0,0 1-70 0 0,3-2 10 0 0,-1 0 0 0 0,1 0 0 0 0,0 1 1 0 0,-1 0-1 0 0,1 0 0 0 0,0 0 0 0 0,0 0 0 0 0,0 1 0 0 0,0-1 0 0 0,0 1 0 0 0,0 0 0 0 0,0 0 0 0 0,0 0 0 0 0,0 1 0 0 0,0-1 0 0 0,0 1 1 0 0,-1 0-1 0 0,2 1-10 0 0,9 1 25 0 0,-1 1 0 0 0,0 1-1 0 0,1 0 1 0 0,-2 1 0 0 0,1 0 0 0 0,-1 1 0 0 0,0 1 0 0 0,0 0 0 0 0,4 4-25 0 0,18 17 9 0 0,-2 1 0 0 0,10 13-9 0 0,39 37 242 0 0,-52-58 5 0 0,0-1 0 0 0,1-2 1 0 0,22 11-248 0 0,-10-6 91 0 0,22 18-91 0 0,-16-7-60 0 0,102 70-4622 0 0,-134-95 4537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9:36.373"/>
    </inkml:context>
    <inkml:brush xml:id="br0">
      <inkml:brushProperty name="width" value="0.2" units="cm"/>
      <inkml:brushProperty name="height" value="0.2" units="cm"/>
    </inkml:brush>
  </inkml:definitions>
  <inkml:trace contextRef="#ctx0" brushRef="#br0">31 0 9002,'-25'0'-9,"19"0"-5,17 0-7,22 0-96,647 8-886,-508 5 829,-114-9 128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9:36.790"/>
    </inkml:context>
    <inkml:brush xml:id="br0">
      <inkml:brushProperty name="width" value="0.2" units="cm"/>
      <inkml:brushProperty name="height" value="0.2" units="cm"/>
    </inkml:brush>
  </inkml:definitions>
  <inkml:trace contextRef="#ctx0" brushRef="#br0">1 55 10906,'1'-1'32,"0"-1"-1,0 0 0,1 1 0,-1-1 0,1 1 1,-1 0-1,1-1 0,0 1 0,-1 0 0,1 0 1,0 0-1,0 0 0,0 0 0,-1 0 1,1 1-1,0-1 0,0 1 0,0-1 0,0 1 1,1 0-32,47-4-210,-47 3 225,569-10-1636,-391 0-229,-147 9 1740,17-2-299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7.571"/>
    </inkml:context>
    <inkml:brush xml:id="br0">
      <inkml:brushProperty name="width" value="0.2" units="cm"/>
      <inkml:brushProperty name="height" value="0.2" units="cm"/>
    </inkml:brush>
  </inkml:definitions>
  <inkml:trace contextRef="#ctx0" brushRef="#br0">23 31 13531 0 0,'-5'-9'96'0'0,"-3"1"-24"0"0,5 1 0 0 0,-3 1-24 0 0,6 6-64 0 0,0 0-24 0 0,0 0-40 0 0,0 0-232 0 0,0 0-72 0 0,0 0-48 0 0,0 0-264 0 0,7 7-833 0 0,1-1 1185 0 0,-2 2-512 0 0,3 1 856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9:37.288"/>
    </inkml:context>
    <inkml:brush xml:id="br0">
      <inkml:brushProperty name="width" value="0.2" units="cm"/>
      <inkml:brushProperty name="height" value="0.2" units="cm"/>
    </inkml:brush>
  </inkml:definitions>
  <inkml:trace contextRef="#ctx0" brushRef="#br0">851 0 5481,'0'0'802,"0"0"-341,0 0-30,-6 4 1056,-4 6-1337,0 0 0,0 1-1,1 0 1,1 1 0,-6 8-150,-11 16 36,-111 135-1543,-55 46 1507,-162 149-2480,343-356 2429,-58 60-365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9:37.768"/>
    </inkml:context>
    <inkml:brush xml:id="br0">
      <inkml:brushProperty name="width" value="0.2" units="cm"/>
      <inkml:brushProperty name="height" value="0.2" units="cm"/>
    </inkml:brush>
  </inkml:definitions>
  <inkml:trace contextRef="#ctx0" brushRef="#br0">749 2 6241,'0'0'512,"0"0"-328,0-2 559,-9 3-403,4 1-298,0 1-1,0-1 1,0 1-1,0 0 0,0 0 1,1 0-1,-1 1 1,1-1-1,0 1 0,-3 3-41,-41 52 303,29-34-218,-166 210 336,-182 218-1962,300-381 1233</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9:38.953"/>
    </inkml:context>
    <inkml:brush xml:id="br0">
      <inkml:brushProperty name="width" value="0.2" units="cm"/>
      <inkml:brushProperty name="height" value="0.2" units="cm"/>
    </inkml:brush>
  </inkml:definitions>
  <inkml:trace contextRef="#ctx0" brushRef="#br0">1 151 7442,'0'0'584,"0"0"-363,0 0-70,-1-2 447,6-6-541,2 2-53,1-1 0,0 1 0,0 0 0,0 1 1,1 0-1,0 0 0,5-2-4,75-27 39,-70 27-9,17-5 99,0 1-1,1 2 0,0 2 1,0 1-1,1 2 0,0 1 1,1 2-129,-15 2 18,-1 0 1,0 1 0,0 1 0,0 2 0,-1 0 0,1 1-1,-1 1 1,0 1 0,-1 2 0,0 0 0,-1 1 0,2 2-19,-15-9-18,-1 0 0,1 1 1,-2 0-1,1 0 1,0 0-1,-1 1 1,0 0-1,0 0 1,-1 0-1,0 1 1,2 2 17,-4-5-9,-1 0-1,1 1 1,-1-1 0,0 1 0,0-1 0,0 1 0,-1-1-1,0 1 1,0-1 0,0 1 0,0 0 0,0-1 0,-1 1 0,0-1-1,0 1 1,0-1 0,-1 0 0,0 1 0,0 1 9,-5 6-3,1 1 0,-2-1-1,0-1 1,0 1 0,-1-1 0,0-1 0,-10 9 3,-16 12 216,-27 19-216,50-42 35,-136 97 549,-117 59-584,255-158 2,-29 18 23,37-23-22,-1 1 0,1 0 0,-1 0-1,1 0 1,0 0 0,0 0 0,0 1 0,0-1 0,0 1 0,1-1 0,-2 4-3,2-5 40,9 4 83,1-1-61,0 0 0,0 0 0,0-1 0,1-1 0,0 1 1,-1-2-1,1 1 0,0-1 0,0-1 0,1 1-62,32-2 258,0-1 0,0-2 0,6-3-258,128-27 288,-78 13-296,-98 21 28,64-10-740,-60 9 564,1 1 0,-1 0 0,1 0 0,-1 0 0,0 1 0,1 0 0,-1 0 0,0 0 0,1 1 1,2 1 155,2 2-438</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9:40.180"/>
    </inkml:context>
    <inkml:brush xml:id="br0">
      <inkml:brushProperty name="width" value="0.2" units="cm"/>
      <inkml:brushProperty name="height" value="0.2" units="cm"/>
    </inkml:brush>
  </inkml:definitions>
  <inkml:trace contextRef="#ctx0" brushRef="#br0">478 15 5833,'0'0'562,"0"0"-269,0 0 19,0 0 446,0 0-436,0 0-242,0 0-40,-3 1-50,-82 18-1045,-4 5 1055,-15 4-73,71-21 165,10-2 105,1 0-1,0 2 1,0 0-1,0 2 0,-9 5-196,29-14 15,1 1-1,0-1 1,0 1-1,-1 0 1,1 0 0,0-1-1,0 1 1,0 0-1,0 0 1,0 0-1,0 0 1,0 0-1,0 0 1,0 0-1,1 1 1,-1-1-1,0 0 1,1 0-1,-1 1 1,1-1-1,-1 0 1,1 1-1,0-1 1,-1 1-1,1-1 1,0 0-1,0 1 1,0-1-1,0 1-14,1 0 9,0 0-1,0 0 0,0 0 0,0-1 1,0 1-1,0 0 0,1-1 0,-1 1 1,1 0-1,-1-1 0,1 0 0,-1 1 1,1-1-1,0 0 0,0 0 0,0 0 1,-1 0-1,3 1-8,45 17 75,0-1 0,2-2 1,29 4-76,38 11 123,-79-19-67,1 2 1,-2 2-1,0 2 0,0 1 0,-2 2 0,-1 1 1,-1 2-1,18 17-56,-31-24-1,-2-2 1,-1 0 1,0 1 0,-1 1-1,-1 1 1,-1 0-1,8 12 0,-22-28 4,0 0 0,0 0-1,0 0 1,0 0-1,0 0 1,0 0-1,0 0 1,-1 0 0,1 1-1,-1-1 1,0 0-1,1 0 1,-1 1 0,0-1-1,0 0 1,-1 0-1,1 1 1,0-1-1,-1 1-3,0-1 7,0 0 0,0 0 0,-1 0 0,1 0 0,-1 0 0,1-1 0,-1 1-1,1 0 1,-1-1 0,0 1 0,0-1 0,0 0 0,0 1 0,0-1 0,0 0-1,0 0 1,-1 0 0,1-1 0,0 1-7,-28 9 52,-1-1 0,0-2 0,-1-1 0,1-1 0,-13-1-52,-21-1 330,0-3 0,-9-3-330,57 2 158,0-1 0,0-1 0,-2-1-158,14 3 61,0 0 1,0-1-1,-1 0 0,2 0 0,-1 0 0,0 0 1,0-1-1,1 0 0,-1 0 0,1 0 0,-3-4-61,5 6 18,1-1 0,0 0-1,0 0 1,0 0 0,0 0-1,0 0 1,1 0 0,-1 0-1,1 0 1,-1 0 0,1 0-1,0 0 1,-1 0 0,1 0 0,0-1-1,1 1 1,-1 0 0,0 0-1,1 0 1,-1 0 0,1 0-1,-1 0 1,1 0 0,0 0-1,0 0 1,0 0 0,0 0 0,0 0-1,2-1-17,3-7 15,1 1-1,0-1 1,1 2-1,9-9-14,61-52 41,3 4 0,43-24-41,-44 32 67,-28 20-7,-11 9 110,0-3-1,8-10-169,-47 39 16,1 0 1,-1-1-1,1 1 0,-1-1 1,0 1-1,0-1 0,0 0 1,0 0-1,0 0 0,-1 0 1,0 0-1,1 0 0,-1-1 1,0 1-1,0 0 0,0-3-16,-2 4 11,1-1 0,0 1-1,-1-1 1,0 1 0,1 0-1,-1 0 1,0-1 0,0 1-1,0 0 1,0 0 0,-1 0-1,1 0 1,-1 0 0,1 0-1,-1 0 1,0 1 0,1-1-1,-1 1 1,0-1 0,0 1 0,0 0-1,0-1 1,0 1 0,-1 0-11,-26-13-25,0 1 1,0 1 0,-1 2 0,-18-3 24,-16-7-1884,62 19 1464,2 1 24,0 0-119</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9:41.801"/>
    </inkml:context>
    <inkml:brush xml:id="br0">
      <inkml:brushProperty name="width" value="0.2" units="cm"/>
      <inkml:brushProperty name="height" value="0.2" units="cm"/>
    </inkml:brush>
  </inkml:definitions>
  <inkml:trace contextRef="#ctx0" brushRef="#br0">416 375 376,'10'-19'442,"-2"0"0,-1-1 0,0 0 0,-1-1 1,-2 1-1,0-1 0,-1 0 0,0-6-442,-3 20 227,0-1 0,0 0 1,-1 1-1,0-1 0,-1 0 1,1 1-1,-1 0 0,-1-1 0,1 1 1,-1 0-1,-1 0 0,1 0 0,-1 1 1,-1-1-1,1 1 0,-1 0 0,0 0 1,0 1-1,0-1 0,-1 1 1,0 0-1,0 1 0,-1-1 0,-1 0-227,3 2 65,-1-1 1,0 1-1,0 1 0,0-1 0,0 1 0,-1 0 0,1 1 0,0-1 0,-1 1 0,1 0 1,-1 1-1,1 0 0,-1 0 0,0 0 0,0 1-65,-2 0 29,1 1-1,0 1 1,0-1-1,0 1 1,0 1 0,0-1-1,0 1 1,1 1-1,0 0 1,-5 3-29,-4 6-11,0 1-1,2 0 1,0 0 0,0 2 0,2-1 0,0 2-1,1 0 1,1 0 0,-1 3 11,1 1-26,0 0 0,2 1 0,0 0 1,1 0-1,2 0 0,0 6 26,3-20-8,1 0 0,0 0 0,1 1 0,0-1 0,0 0 0,1 0 0,0 0 0,1 0 0,0 0 0,1 0 0,-1-1 0,2 1 0,-1-1 0,1 1 0,0-1 0,1 0 0,4 6 8,-6-11 4,0 0 0,-1 0 1,1 0-1,0 0 0,1-1 0,-1 1 0,0-1 0,1 0 0,-1 0 0,1 0 0,0 0 0,0-1 1,0 1-1,0-1 0,0 0 0,1 0-4,1-1 11,0 1 0,0-1 0,-1 0 1,1-1-1,0 0 0,0 1 0,-1-2 0,1 1 1,0-1-1,4-2-11,5-3 23,0 0 0,-1-1 0,0-1 1,0-1-1,-1 0 0,0 0 0,7-9-23,101-107 59,-3 2-52,-119 124-7,1 0 1,0 1-1,0-1 1,0 0 0,0 0-1,0 0 1,0 0-1,0 0 1,0 0 0,0 0-1,0 0 1,0 0 0,0 0-1,0 0 1,0 1-1,0-1 1,0 0 0,0 0-1,0 0 1,1 0-1,-1 0 1,0 0 0,0 0-1,0 0 1,0 0-1,0 0 1,0 0 0,0 0-1,0 0 1,0 0-1,0 1 1,0-1 0,0 0-1,0 0 1,0 0 0,0 0-1,0 0 1,1 0-1,-1 0 1,0 0 0,0 0-1,0 0 1,0 0-1,0 0 1,0 0 0,0 0-1,0 0 1,0 0-1,0 0 1,0 0 0,0 0-1,1 0 1,-1 0 0,0 0-1,0 0 1,0 0-1,0 0 1,0 0 0,0 0-1,0 0 1,0-1-1,0 1 1,0 0 0,0 0-1,0 0 1,0 0-1,0 0 1,1 0 0,-1 0-1,0 0 0,3 10 36,-1 0 0,0 1 0,0-1-1,-1 1 1,0-1 0,-1 1 0,0-1-1,-2 7-35,2 17 68,1-15-62,0 0 1,2 1 0,0-1-1,1 0 1,1-1 0,1 1-1,1-1 1,3 8-7,-5-16-72,0 1 0,1-1 1,0-1-1,1 1 0,0-1 1,0 0-1,1-1 0,0 0 0,1 0 1,0 0-1,0-1 0,0-1 1,1 0-1,6 3 72,15 3-223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29:42.379"/>
    </inkml:context>
    <inkml:brush xml:id="br0">
      <inkml:brushProperty name="width" value="0.2" units="cm"/>
      <inkml:brushProperty name="height" value="0.2" units="cm"/>
    </inkml:brush>
  </inkml:definitions>
  <inkml:trace contextRef="#ctx0" brushRef="#br0">0 13 8650,'0'0'907,"8"-2"-95,-1-1-666,0 1 1,0 1 0,1-1-1,-1 1 1,0 0-1,1 1 1,-1-1-1,0 2 1,1-1 0,3 1-147,9 2 108,-1 1 1,1 0 0,-1 1 0,0 1 0,0 1 0,12 7-109,-23-10 1,-1 0-1,0 1 1,0 0 0,0 0-1,-1 0 1,0 1 0,0 0 0,0 0-1,-1 0 1,0 1 0,0 0-1,-1 0 1,1 0 0,-2 1 0,1 0-1,-1-1 1,1 4-1,0 5 5,0 0 0,-2-1 0,0 1 0,0 1 0,-2-1 0,0 0 0,-1 0 0,-2 13-5,-5 21 24,-2-1 0,-4 7-24,-13 39-285,-4-1 1,-4-2-1,-4-1 1,-4-2-1,-20 25 285,39-75-291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9:46.004"/>
    </inkml:context>
    <inkml:brush xml:id="br0">
      <inkml:brushProperty name="width" value="0.2" units="cm"/>
      <inkml:brushProperty name="height" value="0.2" units="cm"/>
    </inkml:brush>
  </inkml:definitions>
  <inkml:trace contextRef="#ctx0" brushRef="#br0">517 12 2969 0 0,'-12'-11'2072'0'0,"12"11"-2012"0"0,0 0 1 0 0,0 0 0 0 0,-1-1-1 0 0,1 1 1 0 0,0 0 0 0 0,0 0-1 0 0,-1 0 1 0 0,1 0 0 0 0,0 0-1 0 0,0 0 1 0 0,-1 0-1 0 0,1 0 1 0 0,0 0 0 0 0,-1 0-1 0 0,1 0 1 0 0,0 0 0 0 0,0 0-1 0 0,-1 0 1 0 0,1 1 0 0 0,0-1-1 0 0,0 0 1 0 0,-1 0-1 0 0,1 0 1 0 0,0 0 0 0 0,0 0-1 0 0,-1 0 1 0 0,1 1 0 0 0,0-1-1 0 0,0 0-60 0 0,-2 3 187 0 0,1-1 0 0 0,0 0 0 0 0,0 1-1 0 0,-1-1 1 0 0,2 1 0 0 0,-1 0 0 0 0,0-1-1 0 0,0 3-186 0 0,0 1-153 0 0,-1-1 238 0 0,-12 54 425 0 0,-3-2 0 0 0,-2 0 0 0 0,-3-1 0 0 0,-8 10-510 0 0,-271 448 17 0 0,278-476-862 0 0,3 0 1 0 0,-11 27 844 0 0,24-42-1462 0 0,7-22 1399 0 0,0 0 0 0 0,0 0-1 0 0,0 0 1 0 0,0 0 0 0 0,0 0-1 0 0,0-1 1 0 0,0 1 0 0 0,0 0-1 0 0,1 0 1 0 0,-1 0 0 0 0,0 0-1 0 0,0-1 1 0 0,1 1 0 0 0,-1 0-1 0 0,1 0 1 0 0,-1-1 0 0 0,0 1-1 0 0,1 0 1 0 0,-1-1-1 0 0,1 1 1 0 0,0 0 0 0 0,-1-1-1 0 0,1 1 1 0 0,0-1 0 0 0,-1 1-1 0 0,1-1 1 0 0,0 1 63 0 0,12 4-140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9:46.440"/>
    </inkml:context>
    <inkml:brush xml:id="br0">
      <inkml:brushProperty name="width" value="0.2" units="cm"/>
      <inkml:brushProperty name="height" value="0.2" units="cm"/>
    </inkml:brush>
  </inkml:definitions>
  <inkml:trace contextRef="#ctx0" brushRef="#br0">543 5 5465 0 0,'0'0'62'0'0,"0"0"0"0"0,0-1-1 0 0,1 1 1 0 0,-1 0 0 0 0,0 0-1 0 0,0 0 1 0 0,0 0 0 0 0,0 0-1 0 0,0 0 1 0 0,0-1 0 0 0,0 1 0 0 0,0 0-1 0 0,0 0 1 0 0,0 0 0 0 0,0 0-1 0 0,0 0 1 0 0,0 0 0 0 0,0 0 0 0 0,-1-1-1 0 0,1 1 1 0 0,0 0 0 0 0,0 0-1 0 0,0 0 1 0 0,0 0 0 0 0,0 0-1 0 0,0 0 1 0 0,0 0 0 0 0,0-1 0 0 0,0 1-1 0 0,0 0 1 0 0,0 0 0 0 0,0 0-1 0 0,-1 0 1 0 0,1 0 0 0 0,0 0-1 0 0,0 0 1 0 0,0 0 0 0 0,0 0 0 0 0,0 0-1 0 0,0 0 1 0 0,0 0 0 0 0,-1 0-1 0 0,1 0 1 0 0,0 0 0 0 0,0 0 0 0 0,0 0-1 0 0,0 0 1 0 0,0 0 0 0 0,0 0-1 0 0,-1 0 1 0 0,1 0 0 0 0,0 0-1 0 0,0 0 1 0 0,0 0 0 0 0,0 0 0 0 0,0 0-1 0 0,0 0 1 0 0,-1 0 0 0 0,1 0-1 0 0,0 0 1 0 0,0 0 0 0 0,0 0-1 0 0,0 0 1 0 0,0 0 0 0 0,0 1 0 0 0,0-1-1 0 0,0 0 1 0 0,0 0 0 0 0,-1 0-62 0 0,-10 12 916 0 0,-9 18-930 0 0,-41 75 483 0 0,-125 228-242 0 0,6 24-460 0 0,150-308 37 0 0,24-40-21 0 0,-1 0 0 0 0,2 1 0 0 0,-1-1-1 0 0,1 1 1 0 0,1 0 0 0 0,0 0 0 0 0,0 1 0 0 0,1-1 0 0 0,-2 11 217 0 0,5-20-127 0 0,0 0-1 0 0,0 0 1 0 0,0 0-1 0 0,0 0 1 0 0,0 0-1 0 0,0 0 1 0 0,0 0 0 0 0,1 0-1 0 0,-1 0 1 0 0,0 0-1 0 0,0 0 1 0 0,1 0 0 0 0,-1 0-1 0 0,1 0 1 0 0,-1 0-1 0 0,1 0 1 0 0,-1-1 0 0 0,1 1-1 0 0,0 0 1 0 0,-1 0-1 0 0,1 0 1 0 0,0-1 0 0 0,-1 1-1 0 0,1 0 1 0 0,0-1-1 0 0,0 1 1 0 0,0-1 0 0 0,0 1-1 0 0,0-1 1 0 0,0 1-1 0 0,0-1 1 0 0,0 0 127 0 0,8 3-1380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9:46.873"/>
    </inkml:context>
    <inkml:brush xml:id="br0">
      <inkml:brushProperty name="width" value="0.2" units="cm"/>
      <inkml:brushProperty name="height" value="0.2" units="cm"/>
    </inkml:brush>
  </inkml:definitions>
  <inkml:trace contextRef="#ctx0" brushRef="#br0">1 27 6169 0 0,'3'-3'157'0'0,"0"1"1"0"0,1-1-1 0 0,0 1 0 0 0,-1-1 0 0 0,1 1 0 0 0,0 0 0 0 0,0 0 0 0 0,0 1 0 0 0,0-1 0 0 0,0 1 0 0 0,0 0 0 0 0,1 0 1 0 0,-1 0-1 0 0,0 1 0 0 0,0-1 0 0 0,1 1 0 0 0,-1 0 0 0 0,4 1-157 0 0,11 1 224 0 0,-1 1 1 0 0,0 1-1 0 0,0 0 1 0 0,0 2-225 0 0,33 7 139 0 0,28-1-219 0 0,1-4 1 0 0,0-2-1 0 0,45-5 80 0 0,-37-5-3051 0 0,65-12 3051 0 0,-51-6-3297 0 0,-73 16 1970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9:47.763"/>
    </inkml:context>
    <inkml:brush xml:id="br0">
      <inkml:brushProperty name="width" value="0.2" units="cm"/>
      <inkml:brushProperty name="height" value="0.2" units="cm"/>
    </inkml:brush>
  </inkml:definitions>
  <inkml:trace contextRef="#ctx0" brushRef="#br0">364 51 8666 0 0,'0'-1'41'0'0,"0"0"-1"0"0,0 0 1 0 0,0 1 0 0 0,0-1-1 0 0,-1 0 1 0 0,1 1 0 0 0,0-1 0 0 0,0 0-1 0 0,-1 1 1 0 0,1-1 0 0 0,0 0-1 0 0,-1 1 1 0 0,1-1 0 0 0,-1 1 0 0 0,1-1-1 0 0,-1 1 1 0 0,1-1 0 0 0,-1 1 0 0 0,1-1-1 0 0,-1 1 1 0 0,1-1 0 0 0,-1 1-1 0 0,0 0 1 0 0,1-1 0 0 0,-1 1 0 0 0,1 0-1 0 0,-1-1 1 0 0,0 1 0 0 0,0 0-1 0 0,1 0 1 0 0,-1 0 0 0 0,0 0 0 0 0,1 0-1 0 0,-1 0 1 0 0,0 0 0 0 0,0 0-1 0 0,1 0 1 0 0,-1 0 0 0 0,0 0 0 0 0,1 0-1 0 0,-1 0 1 0 0,0 1-41 0 0,-1 0 21 0 0,0 0 1 0 0,1 0-1 0 0,-1 0 1 0 0,0 0-1 0 0,1 1 0 0 0,0-1 1 0 0,-1 1-1 0 0,1-1 1 0 0,0 1-1 0 0,-1-1 0 0 0,1 1 1 0 0,0 0-1 0 0,0-1 1 0 0,0 2-22 0 0,-6 11 18 0 0,0-1 0 0 0,-1-1 1 0 0,0 0-1 0 0,-1 0 0 0 0,0 0 1 0 0,-7 5-19 0 0,-20 19 275 0 0,-13 7-275 0 0,8-6 195 0 0,36-32-169 0 0,-16 14 117 0 0,0 2 0 0 0,2 0 1 0 0,-7 10-144 0 0,21-26 19 0 0,1 1 0 0 0,0 0 0 0 0,1 0 0 0 0,-1 0 1 0 0,1 1-1 0 0,0-1 0 0 0,0 1 0 0 0,1 0 0 0 0,0 0 1 0 0,0 0-1 0 0,1 0 0 0 0,0 0 0 0 0,0 0 0 0 0,1 0 0 0 0,-1 0 1 0 0,2 3-20 0 0,0-4 4 0 0,1 0 0 0 0,0 0 0 0 0,0-1 0 0 0,0 1 0 0 0,1-1 0 0 0,0 0 0 0 0,0 1 0 0 0,0-1 0 0 0,0-1 0 0 0,1 1 0 0 0,0 0 0 0 0,0-1 0 0 0,0 0 0 0 0,1 0 0 0 0,0 0 0 0 0,-1-1 0 0 0,1 1 0 0 0,0-1 0 0 0,1 0 0 0 0,3 1-4 0 0,14 8 15 0 0,1-2-1 0 0,0-1 0 0 0,1 0 0 0 0,2-1-14 0 0,9 1-5 0 0,1-1 1 0 0,0-1-1 0 0,1-3 1 0 0,-1-1-1 0 0,15-1 5 0 0,-26-2 6 0 0,0-1 0 0 0,0-2 0 0 0,0 0 0 0 0,0-2-1 0 0,0-1 1 0 0,-1 0 0 0 0,0-2 0 0 0,2-3-6 0 0,-18 7 19 0 0,0-1 0 0 0,0 0-1 0 0,-1 0 1 0 0,1-1 0 0 0,-2-1 0 0 0,1 1 0 0 0,-1-1 0 0 0,0 0-1 0 0,0-1 1 0 0,-1 1 0 0 0,0-1 0 0 0,0-1 0 0 0,-1 1 0 0 0,0-1-1 0 0,0 0 1 0 0,-1 0 0 0 0,0 0 0 0 0,-1-1 0 0 0,1-4-19 0 0,4-15 52 0 0,-2-1 0 0 0,-1 0 0 0 0,-2 0 1 0 0,-1-1-1 0 0,-1-25-52 0 0,-1 41 41 0 0,-1-1 1 0 0,0 1-1 0 0,-2-1 1 0 0,1 1 0 0 0,-2 0-1 0 0,0 0 1 0 0,-4-9-42 0 0,6 17 7 0 0,-1 1 0 0 0,0-1-1 0 0,-1 0 1 0 0,0 1 0 0 0,0 0 0 0 0,0 0 0 0 0,-1 0 0 0 0,0 1 0 0 0,0-1 0 0 0,0 1 0 0 0,-1 0 0 0 0,1 1-1 0 0,-1-1 1 0 0,-1 1 0 0 0,1 0 0 0 0,-7-3-7 0 0,-1 2-23 0 0,0 0 0 0 0,0 1 0 0 0,0 0 0 0 0,-1 1 0 0 0,0 1 0 0 0,-12-1 23 0 0,-24 1-386 0 0,-18 3 386 0 0,14 0-389 0 0,-38 4-2043 0 0,92-5 1754 0 0,1 0-57 0 0,-2 12-1115 0 0,6-9 795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48.117"/>
    </inkml:context>
    <inkml:brush xml:id="br0">
      <inkml:brushProperty name="width" value="0.2" units="cm"/>
      <inkml:brushProperty name="height" value="0.2" units="cm"/>
    </inkml:brush>
  </inkml:definitions>
  <inkml:trace contextRef="#ctx0" brushRef="#br0">0 34 6297 0 0,'0'0'348'0'0,"0"0"-17"0"0,0 0 17 0 0,10 10 728 0 0,-7-9-953 0 0,1 0-1 0 0,-1 0 0 0 0,0 1 1 0 0,0 0-1 0 0,0-1 0 0 0,0 1 0 0 0,-1 0 1 0 0,1 0-1 0 0,0 1 0 0 0,-1-1 1 0 0,0 0-1 0 0,1 1 0 0 0,0 1-122 0 0,2 4 23 0 0,-4-6-23 0 0,0 0-1 0 0,0-1 1 0 0,-1 1 0 0 0,1 0 0 0 0,0 0 0 0 0,0 0 0 0 0,-1 0 0 0 0,1 0 0 0 0,-1 0-1 0 0,0 1 1 0 0,9 87 6 0 0,-3 89-101 0 0,-6-178 112 0 0,0-1 7 0 0,0 0 7 0 0,0 0 2 0 0,0 0 10 0 0,0 0 17 0 0,0 0 2 0 0,0 0-8 0 0,0 0 10 0 0,0 0-14 0 0,0 0-13 0 0,0 0-5 0 0,0-21-164 0 0,4 8 35 0 0,1 1 0 0 0,0 0 0 0 0,0 1-1 0 0,1-1 1 0 0,1 1 0 0 0,0 0 0 0 0,3-3 97 0 0,6-10-98 0 0,-5 4 35 0 0,-5 9 85 0 0,1 0 0 0 0,0 0 0 0 0,1 1-1 0 0,2-3-21 0 0,-8 11 16 0 0,0 0-1 0 0,0 0 0 0 0,0 0 1 0 0,0 0-1 0 0,0 1 0 0 0,0-1 1 0 0,0 1-1 0 0,1-1 0 0 0,-1 1 1 0 0,1 0-1 0 0,-1 0 0 0 0,1 0 1 0 0,-1 0-1 0 0,1 0 0 0 0,-1 1 1 0 0,1-1-1 0 0,0 1 0 0 0,-1 0 1 0 0,1-1-1 0 0,0 1 0 0 0,-1 1 1 0 0,2-1-16 0 0,-2 1 0 0 0,0-1 1 0 0,0 1-1 0 0,0 0 1 0 0,0 0-1 0 0,0 0 0 0 0,-1 1 1 0 0,1-1-1 0 0,0 0 1 0 0,-1 1-1 0 0,1-1 1 0 0,-1 1-1 0 0,0-1 1 0 0,1 1-1 0 0,-1 0 1 0 0,1 1-1 0 0,19 33-2 0 0,-15-25 7 0 0,17 32 12 0 0,-6-12-18 0 0,1 0 0 0 0,11 14 1 0 0,-28-44 10 0 0,0 0 1 0 0,-1-1-1 0 0,1 1 1 0 0,0 0-1 0 0,-1-1 0 0 0,1 1 1 0 0,0-1-1 0 0,0 1 0 0 0,0-1 1 0 0,0 0-1 0 0,0 1 1 0 0,-1-1-1 0 0,1 0 0 0 0,0 1 1 0 0,0-1-1 0 0,0 0 1 0 0,0 0-1 0 0,0 0 0 0 0,0 0 1 0 0,0 0-1 0 0,0 0 0 0 0,0 0 1 0 0,0 0-1 0 0,0 0 1 0 0,0 0-1 0 0,0-1 0 0 0,0 1 1 0 0,0 0-1 0 0,-1-1 0 0 0,1 1 1 0 0,0-1-1 0 0,0 1 1 0 0,0-1-1 0 0,0 1 0 0 0,-1-1 1 0 0,1 1-1 0 0,0-1 0 0 0,-1 0 1 0 0,1 1-1 0 0,0-1 1 0 0,-1 0-1 0 0,1 0-10 0 0,6-6 0 0 0,-1 0-1 0 0,1 0 1 0 0,-2-1-1 0 0,2-2 1 0 0,-2 4 20 0 0,38-56-62 0 0,1 1-100 0 0,7-4 142 0 0,-36 48-18 0 0,0 0 0 0 0,2 1-1 0 0,0 0 1 0 0,0 2 0 0 0,16-10 18 0 0,-31 22 10 0 0,0 1 1 0 0,1 0 0 0 0,-1-1-1 0 0,0 1 1 0 0,0 0 0 0 0,1 0-1 0 0,-1 1 1 0 0,0-1 0 0 0,1 0-1 0 0,-1 1 1 0 0,1 0-1 0 0,-1-1 1 0 0,1 1 0 0 0,-1 0-1 0 0,1 0 1 0 0,-1 0 0 0 0,1 1-1 0 0,2 0-10 0 0,-3-1 27 0 0,0 1 0 0 0,0 0 0 0 0,0 0-1 0 0,0 1 1 0 0,-1-1 0 0 0,1 0 0 0 0,0 1-1 0 0,0-1 1 0 0,-1 1 0 0 0,1-1 0 0 0,-1 1-1 0 0,0 0 1 0 0,1 0 0 0 0,-1-1 0 0 0,0 1 0 0 0,0 0-1 0 0,0 0 1 0 0,0 0 0 0 0,0 0 0 0 0,-1 0-1 0 0,1 2-26 0 0,13 44 384 0 0,-10-31-293 0 0,-1-1 0 0 0,0 1-1 0 0,-1 7-90 0 0,2 26-878 0 0,2-1-1 0 0,3 0 0 0 0,7 22 879 0 0,-13-58-845 0 0,2 0 1 0 0,-1 0-1 0 0,2-1 1 0 0,4 8 844 0 0,10 13-2199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9:48.215"/>
    </inkml:context>
    <inkml:brush xml:id="br0">
      <inkml:brushProperty name="width" value="0.2" units="cm"/>
      <inkml:brushProperty name="height" value="0.2" units="cm"/>
    </inkml:brush>
  </inkml:definitions>
  <inkml:trace contextRef="#ctx0" brushRef="#br0">953 1 8698 0 0,'0'0'23'0'0,"0"0"-7"0"0,-5 0 65 0 0,2 1-65 0 0,0 1-1 0 0,0-1 1 0 0,-1 0 0 0 0,1 1 0 0 0,1-1 0 0 0,-1 1-1 0 0,0 0 1 0 0,0 0 0 0 0,1 0 0 0 0,-1 0 0 0 0,1 1-1 0 0,-1-1 1 0 0,1 1 0 0 0,0-1 0 0 0,0 1-16 0 0,-35 52 409 0 0,21-28-258 0 0,-61 84 420 0 0,-56 61-571 0 0,100-134-91 0 0,-2-1-1 0 0,-2-2 1 0 0,-1-1-1 0 0,-2-2 1 0 0,-40 24 91 0 0,16-16-1015 0 0,-54 22 1015 0 0,84-46-676 0 0,-1-2 0 0 0,0-2 0 0 0,-1-1-1 0 0,-19 3 677 0 0,53-14-717 0 0,2 0-69 0 0,2 0-151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9:48.794"/>
    </inkml:context>
    <inkml:brush xml:id="br0">
      <inkml:brushProperty name="width" value="0.2" units="cm"/>
      <inkml:brushProperty name="height" value="0.2" units="cm"/>
    </inkml:brush>
  </inkml:definitions>
  <inkml:trace contextRef="#ctx0" brushRef="#br0">1 44 8890 0 0,'3'-4'165'0'0,"0"-1"113"0"0,1 0-1 0 0,0 1 1 0 0,0 0-1 0 0,1-1 1 0 0,2-1-278 0 0,-4 4 66 0 0,-1 1 0 0 0,1 0 1 0 0,-1 0-1 0 0,1 0 0 0 0,0 0 0 0 0,-1 0 0 0 0,1 0 1 0 0,0 1-1 0 0,0-1 0 0 0,-1 1 0 0 0,1 0 1 0 0,0 0-1 0 0,1 0-66 0 0,3 0 31 0 0,1 1 1 0 0,-1 0 0 0 0,1 0 0 0 0,-1 0-1 0 0,1 1 1 0 0,-1 0 0 0 0,0 1 0 0 0,0 0-1 0 0,0 0 1 0 0,-1 0-32 0 0,0 0-435 0 0,-1 0 1 0 0,0 0-1 0 0,-1 1 0 0 0,1-1 0 0 0,-1 1 1 0 0,1 0-1 0 0,-1 1 0 0 0,0 0 435 0 0,-1-1-1166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9:49.134"/>
    </inkml:context>
    <inkml:brush xml:id="br0">
      <inkml:brushProperty name="width" value="0.2" units="cm"/>
      <inkml:brushProperty name="height" value="0.2" units="cm"/>
    </inkml:brush>
  </inkml:definitions>
  <inkml:trace contextRef="#ctx0" brushRef="#br0">44 0 12067 0 0,'-9'0'344'0'0,"-1"0"-120"0"0,3 0 0 0 0,-1 2-80 0 0,3 0-80 0 0,1 2-32 0 0,4-1-96 0 0,0 3-136 0 0,0 0-120 0 0,6-1-80 0 0,1 1-201 0 0,4-2 17 0 0,1-1-224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29:50.303"/>
    </inkml:context>
    <inkml:brush xml:id="br0">
      <inkml:brushProperty name="width" value="0.2" units="cm"/>
      <inkml:brushProperty name="height" value="0.2" units="cm"/>
    </inkml:brush>
  </inkml:definitions>
  <inkml:trace contextRef="#ctx0" brushRef="#br0">629 11 9498 0 0,'6'-11'634'0'0,"-2"13"-595"0"0,-3-1-47 0 0,-1 1 0 0 0,0-1 0 0 0,1 1 0 0 0,-1-1 0 0 0,0 1 1 0 0,0-1-1 0 0,0 1 0 0 0,0-1 0 0 0,0 1 0 0 0,0-1 0 0 0,0 1 0 0 0,-1-1 1 0 0,1 0-1 0 0,-1 1 8 0 0,-14 37 41 0 0,-1-1 0 0 0,-3-1 0 0 0,0 0 1 0 0,-3-2-1 0 0,-7 9-41 0 0,-12 19 22 0 0,-69 134 15 0 0,-20 64-37 0 0,-27 50 306 0 0,138-274-143 0 0,0 1 1 0 0,-4 17-164 0 0,19-44 4 0 0,0-1 0 0 0,1 1 0 0 0,1 0 0 0 0,-1 0 0 0 0,2 0 1 0 0,-1 0-1 0 0,2 0 0 0 0,0 1 0 0 0,0-1 0 0 0,1 0 0 0 0,1 8-4 0 0,-2-18-2 0 0,0 0 1 0 0,1 0 0 0 0,-1 0 0 0 0,0 0-1 0 0,1 0 1 0 0,-1 0 0 0 0,0 0 0 0 0,1 0-1 0 0,-1 0 1 0 0,1 0 0 0 0,0-1 0 0 0,-1 1-1 0 0,1 0 1 0 0,0 0 0 0 0,-1-1-1 0 0,1 1 1 0 0,0 0 0 0 0,0-1 0 0 0,0 1-1 0 0,0-1 1 0 0,-1 1 0 0 0,1-1 0 0 0,0 1-1 0 0,1-1 2 0 0,0 1-7 0 0,0-1 0 0 0,0 0-1 0 0,0 1 1 0 0,0-1-1 0 0,0 0 1 0 0,1 0 0 0 0,-1-1-1 0 0,0 1 1 0 0,0 0-1 0 0,0-1 1 0 0,0 1 0 0 0,0-1 7 0 0,4-1-28 0 0,0-1 1 0 0,0 1 0 0 0,-1-1-1 0 0,1 0 1 0 0,-1-1-1 0 0,1 1 1 0 0,3-4 27 0 0,-3 1-8 0 0,-1 0 0 0 0,0-1 0 0 0,0 1 0 0 0,0-1 0 0 0,-1 0 0 0 0,0-1 1 0 0,0 1-1 0 0,-1 0 0 0 0,2-7 8 0 0,5-15 29 0 0,-2 0-1 0 0,-1-1-28 0 0,3-10 18 0 0,66-277 46 0 0,-19 73-4 0 0,-47 208-42 0 0,2 1 0 0 0,1 0 0 0 0,2 0 0 0 0,2 1 0 0 0,0 1 1 0 0,3 1-1 0 0,14-19-18 0 0,-7 15 77 0 0,-3-1 0 0 0,-1-1 0 0 0,-2-2 0 0 0,-1 0 0 0 0,10-33-77 0 0,-26 65 175 0 0,0 8 113 0 0,-1 18-88 0 0,-4 19 10 0 0,-3 0 0 0 0,-2 11-210 0 0,1-25 21 0 0,2 1-1 0 0,1-1 1 0 0,1 1-1 0 0,0-1 1 0 0,2 1-1 0 0,1-1 1 0 0,2 5-21 0 0,0-5 23 0 0,2 0 1 0 0,0 0-1 0 0,2-1 1 0 0,5 10-24 0 0,-11-26 9 0 0,1-1 1 0 0,0 1 0 0 0,0-1 0 0 0,1 1 0 0 0,-1-1 0 0 0,1 0 0 0 0,0-1 0 0 0,1 1 0 0 0,-1-1-1 0 0,1 1 1 0 0,0-1 0 0 0,0-1 0 0 0,0 1 0 0 0,0-1 0 0 0,1 0 0 0 0,-1 0 0 0 0,1 0 0 0 0,0-1-1 0 0,1 1-9 0 0,-1-2 15 0 0,0 0-1 0 0,0 0 1 0 0,1 0-1 0 0,-1-1 1 0 0,0 0 0 0 0,1 0-1 0 0,-1-1 1 0 0,0 1-1 0 0,0-1 1 0 0,1-1-1 0 0,-1 1 1 0 0,0-1-1 0 0,5-2-14 0 0,9-5 6 0 0,-2-1 1 0 0,1 0-1 0 0,8-8-6 0 0,20-11-112 0 0,-8 9-146 0 0,-1-3 0 0 0,-2-1 0 0 0,23-19 258 0 0,-49 34-10 0 0,0 1 1 0 0,-1-1-1 0 0,0 0 1 0 0,-1-1-1 0 0,0 0 0 0 0,0 0 1 0 0,-1-1-1 0 0,-1 1 0 0 0,0-2 1 0 0,0 1-1 0 0,-1-1 0 0 0,0 0 1 0 0,-1 0-1 0 0,1-10 10 0 0,-2 3 164 0 0,-1 1 1 0 0,-1-1-1 0 0,-1-7-164 0 0,0 26 3 0 0,0-1 46 0 0,0 1-26 0 0,0 0-36 0 0,0 0-23 0 0,0 0-11 0 0,0 0-24 0 0,0 0 6 0 0,0 0 5 0 0,0 0-4 0 0,4 18-29 0 0,5 45 102 0 0,-3 1 0 0 0,-2 0 0 0 0,-3 6-9 0 0,0 7 29 0 0,12 70-29 0 0,28 102-574 0 0,-40-240 281 0 0,1 0 1 0 0,0-1-1 0 0,0 1 0 0 0,1-1 0 0 0,0 0 0 0 0,0 1 1 0 0,1-1-1 0 0,0-1 0 0 0,1 1 0 0 0,0-1 0 0 0,0 1 293 0 0,6 5-126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06.943"/>
    </inkml:context>
    <inkml:brush xml:id="br0">
      <inkml:brushProperty name="width" value="0.2" units="cm"/>
      <inkml:brushProperty name="height" value="0.2" units="cm"/>
    </inkml:brush>
  </inkml:definitions>
  <inkml:trace contextRef="#ctx0" brushRef="#br0">208 24 2048 0 0,'0'-1'234'0'0,"0"1"-1"0"0,0-1 1 0 0,0 0-1 0 0,0 1 1 0 0,0-1-1 0 0,0 1 1 0 0,0-1-1 0 0,0 0 1 0 0,0 1-1 0 0,0-1 1 0 0,0 1-1 0 0,0-1 0 0 0,0 1 1 0 0,1-1-1 0 0,-1 0 1 0 0,0 1-1 0 0,0-1 1 0 0,1 1-1 0 0,-1-1 1 0 0,0 1-1 0 0,1-1 1 0 0,-1 1-1 0 0,0-1 1 0 0,1 1-1 0 0,-1-1 0 0 0,1 1 1 0 0,-1 0-234 0 0,19-7 1285 0 0,-14 6-1313 0 0,-1 1 0 0 0,1-1 0 0 0,0 1 0 0 0,-1 1 0 0 0,1-1 0 0 0,-1 1 0 0 0,4 0 28 0 0,6 4 10 0 0,0 1 0 0 0,0 0 1 0 0,-1 0-1 0 0,0 1 0 0 0,0 1 1 0 0,0 1-1 0 0,-1-1 0 0 0,10 11-10 0 0,8 11-27 0 0,0 1-1 0 0,9 15 28 0 0,-7-8-71 0 0,25 22 71 0 0,-45-50-9 0 0,0 0 1 0 0,0-1-1 0 0,1-1 1 0 0,0 0-1 0 0,1-1 1 0 0,0-1-1 0 0,0 0 1 0 0,0 0-1 0 0,1-2 1 0 0,3 1 8 0 0,33 7-25 0 0,0-3 0 0 0,18 0 25 0 0,-47-6-11 0 0,33-1 17 0 0,7 1-25 0 0,-62-3 14 0 0,0 0-1 0 0,0 1 1 0 0,1-1 0 0 0,-1 0 0 0 0,0 0-1 0 0,0 0 1 0 0,0 0 0 0 0,0 0-1 0 0,0 0 1 0 0,0 0 0 0 0,0 0 0 0 0,0 0-1 0 0,0 0 1 0 0,0 0 0 0 0,1 0 0 0 0,-1 0-1 0 0,0 0 1 0 0,0 0 0 0 0,0 0-1 0 0,0 0 1 0 0,0 1 0 0 0,0-1 0 0 0,0 0-1 0 0,0 0 1 0 0,0 0 0 0 0,0 0 0 0 0,0 0-1 0 0,0 0 1 0 0,0 0 0 0 0,0 0-1 0 0,0 1 1 0 0,0-1 0 0 0,0 0 0 0 0,0 0-1 0 0,0 0 1 0 0,0 0 0 0 0,0 0-1 0 0,0 0 1 0 0,0 0 0 0 0,0 0 0 0 0,0 0-1 0 0,0 1 1 0 0,0-1 0 0 0,0 0 0 0 0,0 0-1 0 0,0 0 1 0 0,0 0 0 0 0,0 0-1 0 0,0 0 1 0 0,0 0 0 0 0,0 0 0 0 0,-1 0-1 0 0,1 0 1 0 0,0 0 0 0 0,0 0 0 0 0,0 1-1 0 0,0-1 1 0 0,0 0 0 0 0,0 0 5 0 0,-9 8-50 0 0,-14 8 122 0 0,-430 241 1672 0 0,176-104-1382 0 0,191-100-1779 0 0,2 4 1 0 0,-7 12 1416 0 0,69-51-2121 0 0,17-10 877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07.614"/>
    </inkml:context>
    <inkml:brush xml:id="br0">
      <inkml:brushProperty name="width" value="0.2" units="cm"/>
      <inkml:brushProperty name="height" value="0.2" units="cm"/>
    </inkml:brush>
  </inkml:definitions>
  <inkml:trace contextRef="#ctx0" brushRef="#br0">1062 35 5201 0 0,'0'-1'58'0'0,"0"-1"1"0"0,0 1-1 0 0,0 0 0 0 0,0-1 1 0 0,0 1-1 0 0,0 0 0 0 0,-1 0 0 0 0,1-1 1 0 0,0 1-1 0 0,-1 0 0 0 0,1 0 1 0 0,-1-1-1 0 0,1 1 0 0 0,-1 0 0 0 0,0 0 1 0 0,0 0-1 0 0,1 0 0 0 0,-1 0 1 0 0,0 0-1 0 0,0 0 0 0 0,0 0 0 0 0,0 0 1 0 0,0 0-1 0 0,0 1 0 0 0,-1-2-58 0 0,-1 1 64 0 0,0 0 1 0 0,0 0-1 0 0,1 1 0 0 0,-1-1 0 0 0,0 1 0 0 0,0-1 1 0 0,0 1-1 0 0,0 0 0 0 0,0 0 0 0 0,1 0 0 0 0,-1 1 1 0 0,0-1-65 0 0,-11 3 186 0 0,1 0 0 0 0,0 0-1 0 0,0 2 1 0 0,-11 4-186 0 0,-14 9 194 0 0,2 1 0 0 0,0 1 0 0 0,1 2 0 0 0,-5 6-194 0 0,-128 107 563 0 0,108-84-412 0 0,-40 31-871 0 0,4 6 0 0 0,3 3 0 0 0,5 4-1 0 0,-30 47 721 0 0,93-109-100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09.283"/>
    </inkml:context>
    <inkml:brush xml:id="br0">
      <inkml:brushProperty name="width" value="0.2" units="cm"/>
      <inkml:brushProperty name="height" value="0.2" units="cm"/>
    </inkml:brush>
  </inkml:definitions>
  <inkml:trace contextRef="#ctx0" brushRef="#br0">616 395 3089 0 0,'21'-15'677'0'0,"0"1"-1"0"0,0 1 1 0 0,10-2-677 0 0,-16 7 403 0 0,0 1-1 0 0,0-2 0 0 0,-1 0 1 0 0,0-1-1 0 0,-1 0 0 0 0,0-1 0 0 0,0-1 1 0 0,2-3-403 0 0,-13 12 38 0 0,0 1 0 0 0,0 0 0 0 0,-1-1 0 0 0,1 0 0 0 0,-1 1 0 0 0,1-1 0 0 0,-1 0 0 0 0,0 0 0 0 0,0 0 0 0 0,0 0 0 0 0,-1 0 0 0 0,1 0 0 0 0,-1 0 0 0 0,1 0 0 0 0,-1 0 0 0 0,0 0 0 0 0,0 0 0 0 0,-1-2-38 0 0,0 0 17 0 0,0 1 0 0 0,0-1 1 0 0,-1 1-1 0 0,0-1 1 0 0,1 1-1 0 0,-2 0 0 0 0,1 0 1 0 0,0 0-1 0 0,-1 0 0 0 0,0 0 1 0 0,-2-2-18 0 0,-3-3-28 0 0,-1 1 0 0 0,0-1 1 0 0,-1 1-1 0 0,0 1 0 0 0,0 0 1 0 0,-1 0-1 0 0,0 1 0 0 0,-9-4 28 0 0,-12-3-13 0 0,0 1 0 0 0,0 1 0 0 0,-2 2 0 0 0,1 2 0 0 0,-1 0 0 0 0,-7 2 13 0 0,19 3 13 0 0,1 1 0 0 0,-1 1 0 0 0,0 1 0 0 0,1 1 0 0 0,-1 1 0 0 0,1 0 0 0 0,-1 2 0 0 0,2 1 0 0 0,-1 0 0 0 0,-7 5-13 0 0,7-3 82 0 0,1 2 0 0 0,0 1 0 0 0,0 0 0 0 0,2 1 0 0 0,-16 13-82 0 0,24-17 34 0 0,1 1-1 0 0,0 0 0 0 0,1 1 1 0 0,0-1-1 0 0,0 2 0 0 0,1-1 0 0 0,0 1 1 0 0,1 0-1 0 0,1 0 0 0 0,-1 1 0 0 0,1 2-33 0 0,-1 2 44 0 0,0 0-1 0 0,2 1 1 0 0,0 0-1 0 0,1 0 1 0 0,0 0-1 0 0,2 0 1 0 0,-1 13-44 0 0,3-21 11 0 0,0 1 1 0 0,0-1-1 0 0,1 1 0 0 0,0-1 0 0 0,1 0 1 0 0,-1 0-1 0 0,2 0 0 0 0,0 0 1 0 0,0 0-1 0 0,0-1 0 0 0,1 0 1 0 0,0 0-1 0 0,1 0 0 0 0,3 4-11 0 0,0-2 9 0 0,-1-1-1 0 0,1-1 1 0 0,0 0 0 0 0,1 0-1 0 0,0 0 1 0 0,0-2-1 0 0,1 1 1 0 0,0-1-1 0 0,0-1 1 0 0,11 5-9 0 0,-6-5-46 0 0,1 0-1 0 0,0-1 1 0 0,0-1-1 0 0,0 0 1 0 0,0-1-1 0 0,1-1 1 0 0,8-1 46 0 0,2-1-307 0 0,0-2 1 0 0,0 0-1 0 0,0-2 1 0 0,-1-2-1 0 0,0 0 1 0 0,0-2-1 0 0,-1 0 1 0 0,0-2-1 0 0,16-10 307 0 0,-2-1-839 0 0,31-23 839 0 0,-55 33 151 0 0,0 0 0 0 0,-1-1 1 0 0,-1 0-1 0 0,0-1 1 0 0,6-10-152 0 0,-27 43 2980 0 0,-22 46-2854 0 0,26-59 32 0 0,-57 146 105 0 0,18-45-175 0 0,-33 106 37 0 0,-2 3-918 0 0,49-159-2979 0 0,25-50 3100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10.792"/>
    </inkml:context>
    <inkml:brush xml:id="br0">
      <inkml:brushProperty name="width" value="0.2" units="cm"/>
      <inkml:brushProperty name="height" value="0.2" units="cm"/>
    </inkml:brush>
  </inkml:definitions>
  <inkml:trace contextRef="#ctx0" brushRef="#br0">342 8 4217 0 0,'1'-7'5291'0'0,"1"20"-4474"0"0,2 30-1361 0 0,-5-32 533 0 0,-1 0 0 0 0,0 0 0 0 0,-1 0 0 0 0,0-1 0 0 0,0 1 0 0 0,-1-1-1 0 0,-3 5 12 0 0,-6 17-13 0 0,-11 27-11 0 0,-3 0 0 0 0,-24 35 24 0 0,3-5 0 0 0,3-5-43 0 0,-19 38 11 0 0,52-98-577 0 0,2 2-1 0 0,1-1 1 0 0,-6 26 609 0 0,11-32-731 0 0,2-3-132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11.141"/>
    </inkml:context>
    <inkml:brush xml:id="br0">
      <inkml:brushProperty name="width" value="0.2" units="cm"/>
      <inkml:brushProperty name="height" value="0.2" units="cm"/>
    </inkml:brush>
  </inkml:definitions>
  <inkml:trace contextRef="#ctx0" brushRef="#br0">320 16 6185 0 0,'-4'-15'1528'0'0,"5"32"-428"0"0,0 10-1064 0 0,-3-5 33 0 0,-1 1 1 0 0,-1-1-1 0 0,-2 0 1 0 0,0 0-1 0 0,-6 14-69 0 0,-16 33 113 0 0,-5 3-113 0 0,24-51 13 0 0,-30 54 16 0 0,-3-2 0 0 0,-4-1-29 0 0,-27 47-242 0 0,61-92-197 0 0,11-26 372 0 0,1 0-1 0 0,0 0 1 0 0,-1 0 0 0 0,1 0-1 0 0,0 0 1 0 0,0 0 0 0 0,-1 0-1 0 0,1 0 1 0 0,0 1 0 0 0,0-1 0 0 0,0 0-1 0 0,1 0 1 0 0,-1 0 0 0 0,0 0-1 0 0,0 0 1 0 0,1 0 0 0 0,-1 1-1 0 0,0-1 1 0 0,1 0 0 0 0,-1 0-1 0 0,1 0 1 0 0,-1 0 0 0 0,1 0 67 0 0,4 3-670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11.668"/>
    </inkml:context>
    <inkml:brush xml:id="br0">
      <inkml:brushProperty name="width" value="0.2" units="cm"/>
      <inkml:brushProperty name="height" value="0.2" units="cm"/>
    </inkml:brush>
  </inkml:definitions>
  <inkml:trace contextRef="#ctx0" brushRef="#br0">0 112 7930 0 0,'0'-1'49'0'0,"1"-1"-1"0"0,-1 1 1 0 0,0-1 0 0 0,1 0 0 0 0,-1 1 0 0 0,1-1 0 0 0,0 1 0 0 0,-1-1 0 0 0,1 1 0 0 0,0 0 0 0 0,0-1-1 0 0,0 1 1 0 0,0 0 0 0 0,0 0 0 0 0,0-1 0 0 0,0 1 0 0 0,1 0 0 0 0,-1 0 0 0 0,0 0 0 0 0,1 0-1 0 0,-1 1 1 0 0,1-1 0 0 0,-1 0 0 0 0,1 0 0 0 0,-1 1 0 0 0,1-1 0 0 0,0 1-49 0 0,8-3-11 0 0,0 0-1 0 0,0 0 1 0 0,10-1 11 0 0,-9 3 99 0 0,57-13-42 0 0,209-34-631 0 0,-262 46 143 0 0,1 1 0 0 0,-1 0 0 0 0,0 1 0 0 0,0 1 0 0 0,0 0 0 0 0,0 1 0 0 0,0 1 0 0 0,0 0 0 0 0,-1 1 0 0 0,1 0 0 0 0,-1 1 0 0 0,6 4 431 0 0,-5-2-473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7:54.269"/>
    </inkml:context>
    <inkml:brush xml:id="br0">
      <inkml:brushProperty name="width" value="0.2" units="cm"/>
      <inkml:brushProperty name="height" value="0.2" units="cm"/>
    </inkml:brush>
  </inkml:definitions>
  <inkml:trace contextRef="#ctx0" brushRef="#br0">740 75 2857 0 0,'11'-51'964'0'0,"-11"50"-876"0"0,0 1-13 0 0,0 0-15 0 0,0 0-23 0 0,0-1-44 0 0,0 1 1 0 0,1-1-1 0 0,-1 1 0 0 0,0-1 1 0 0,0 0-1 0 0,0 1 0 0 0,0-1 1 0 0,0 1-1 0 0,0-1 0 0 0,0 1 1 0 0,0-1-1 0 0,0 0 0 0 0,-1 1 1 0 0,1-1-1 0 0,0 1 0 0 0,0-1 1 0 0,0 1-1 0 0,-1-1 0 0 0,1 1 1 0 0,0-1-1 0 0,0 1 0 0 0,-1-1 1 0 0,1 1-1 0 0,0 0 0 0 0,-1-1 7 0 0,0 0-8 0 0,0 0-1 0 0,0 0 1 0 0,-1 0-1 0 0,1 1 1 0 0,0-1-1 0 0,-1 0 1 0 0,1 1-1 0 0,0-1 1 0 0,-1 1-1 0 0,1 0 1 0 0,0-1-1 0 0,-1 1 1 0 0,1 0-1 0 0,-1 0 1 0 0,1 0 0 0 0,-1 0-1 0 0,1 0 1 0 0,-1 0 8 0 0,-32 10-183 0 0,2 4 225 0 0,1 1-1 0 0,1 1 0 0 0,0 2 1 0 0,-18 14-42 0 0,25-12 259 0 0,1 1 1 0 0,1 1-1 0 0,0 1 0 0 0,2 0 1 0 0,-13 23-260 0 0,4-8 190 0 0,-31 38 113 0 0,-41 57-3 0 0,91-119-301 0 0,-30 45 355 0 0,-17 36-354 0 0,44-73 91 0 0,2 1 1 0 0,1 0-1 0 0,1 1 0 0 0,0 0 1 0 0,2 0-1 0 0,0 7-91 0 0,-5 64 76 0 0,4 1 0 0 0,4 34-76 0 0,-3 40 73 0 0,5-123 72 0 0,1 1-1 0 0,3-1 0 0 0,2 0 0 0 0,1 1 1 0 0,3-2-1 0 0,2 1 0 0 0,9 19-144 0 0,16 67 408 0 0,-5 1 0 0 0,-6 2-408 0 0,-19-108 80 0 0,1-1-1 0 0,2 0 1 0 0,0-1-1 0 0,2 0 1 0 0,1-1-1 0 0,1 0 1 0 0,1-1-1 0 0,1 0 1 0 0,1-1-1 0 0,8 7-79 0 0,-8-9-406 0 0,-2 1 0 0 0,0 0 0 0 0,-1 0 0 0 0,-1 1 0 0 0,-2 1 0 0 0,0 0-1 0 0,-2 0 1 0 0,5 19 406 0 0,-8-16-1156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12.706"/>
    </inkml:context>
    <inkml:brush xml:id="br0">
      <inkml:brushProperty name="width" value="0.2" units="cm"/>
      <inkml:brushProperty name="height" value="0.2" units="cm"/>
    </inkml:brush>
  </inkml:definitions>
  <inkml:trace contextRef="#ctx0" brushRef="#br0">412 247 8 0 0,'9'-5'362'0'0,"-1"0"-1"0"0,0 0 1 0 0,-1-1 0 0 0,1-1 0 0 0,-1 1-1 0 0,0-1 1 0 0,-1 0 0 0 0,0-1 0 0 0,0 1-1 0 0,0-1 1 0 0,-1-1 0 0 0,2-4-362 0 0,-3 6 364 0 0,0 0 1 0 0,-1 0-1 0 0,0 0 0 0 0,-1 0 1 0 0,0 0-1 0 0,0-1 1 0 0,0 1-1 0 0,-1-1 1 0 0,0 0-1 0 0,-1 1 0 0 0,1-1 1 0 0,-1 0-1 0 0,-1 1 1 0 0,0-1-1 0 0,0 0 1 0 0,0-1-365 0 0,0 8 6 0 0,0-1 0 0 0,1 1 1 0 0,-1-1-1 0 0,0 1 1 0 0,0-1-1 0 0,1 1 0 0 0,-1 0 1 0 0,0 0-1 0 0,0-1 1 0 0,-1 1-1 0 0,1 0 0 0 0,0 0 1 0 0,0 0-1 0 0,-1 0 1 0 0,1 0-1 0 0,0 0 1 0 0,-1 0-1 0 0,1 1 0 0 0,-1-1 1 0 0,1 1-1 0 0,-1-1 1 0 0,1 1-1 0 0,-1-1 0 0 0,1 1 1 0 0,-1 0-1 0 0,0-1 1 0 0,1 1-1 0 0,-1 0 1 0 0,1 0-1 0 0,-1 0 0 0 0,0 1 1 0 0,1-1-1 0 0,-2 0-6 0 0,-8 2-24 0 0,0 0 1 0 0,0 1-1 0 0,1 0 0 0 0,-9 4 24 0 0,4-2-4 0 0,-34 13 47 0 0,1 2 1 0 0,1 2 0 0 0,1 2 0 0 0,1 3-1 0 0,2 1 1 0 0,-4 5-44 0 0,38-26 21 0 0,0 0-1 0 0,1 0 0 0 0,-1 1 1 0 0,1 0-1 0 0,-3 5-20 0 0,9-11 1 0 0,0 1 0 0 0,0 0 0 0 0,0 0 0 0 0,0 0 0 0 0,0 0 0 0 0,1 0 0 0 0,-1 0 0 0 0,1 0 0 0 0,0 0 0 0 0,0 1 0 0 0,0-1 0 0 0,0 0 0 0 0,1 1 0 0 0,-1-1 0 0 0,1 1 0 0 0,0-1 0 0 0,0 0 0 0 0,0 1 0 0 0,0-1 0 0 0,1 2-1 0 0,0-3 6 0 0,-1 0 0 0 0,1-1 0 0 0,-1 1 0 0 0,1 0 0 0 0,0-1 0 0 0,0 1 0 0 0,0-1 0 0 0,0 0 1 0 0,0 1-1 0 0,0-1 0 0 0,0 1 0 0 0,0-1 0 0 0,0 0 0 0 0,1 0 0 0 0,-1 0 0 0 0,1 0 0 0 0,-1 0 0 0 0,0 0 1 0 0,1 0-1 0 0,0 0 0 0 0,0 0-6 0 0,2 0 12 0 0,-1-1 1 0 0,1 1 0 0 0,-1 0-1 0 0,1-1 1 0 0,-1 0 0 0 0,1 0 0 0 0,0 0-1 0 0,-1 0 1 0 0,1 0 0 0 0,1-1-13 0 0,11-3 36 0 0,0 0 0 0 0,0-1 0 0 0,-1-1 0 0 0,8-4-36 0 0,-18 8 1 0 0,26-13 14 0 0,-1-1 0 0 0,15-12-15 0 0,37-20-56 0 0,-60 39 1 0 0,0 1 0 0 0,1 0 1 0 0,0 2-1 0 0,6 0 55 0 0,0-1-109 0 0,-27 6 108 0 0,0 1 0 0 0,-1 0-1 0 0,1-1 1 0 0,0 1 0 0 0,0 0-1 0 0,-1 0 1 0 0,1 1 0 0 0,0-1-1 0 0,0 0 1 0 0,-1 0 0 0 0,1 1-1 0 0,0-1 1 0 0,0 1 0 0 0,-1 0-1 0 0,1-1 1 0 0,-1 1 0 0 0,1 0-1 0 0,1 1 2 0 0,0 0 10 0 0,0 1 1 0 0,0-1-1 0 0,0 1 0 0 0,-1 0 0 0 0,1 0 0 0 0,-1 0 1 0 0,1 0-1 0 0,0 3-10 0 0,3 5 68 0 0,0 0 0 0 0,-1 1 1 0 0,-1 0-1 0 0,0-1 0 0 0,0 4-68 0 0,3 13 105 0 0,-1-4 19 0 0,1-1 0 0 0,7 17-124 0 0,-10-32-101 0 0,0 0 0 0 0,0-1 0 0 0,1 1 1 0 0,-1-1-1 0 0,2 0 0 0 0,-1 0 0 0 0,1 0 0 0 0,0-1 0 0 0,4 4 101 0 0,5 1-1592 0 0,-1 0 0 0 0,1-1 1 0 0,16 8 1591 0 0,-16-10-1406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13.063"/>
    </inkml:context>
    <inkml:brush xml:id="br0">
      <inkml:brushProperty name="width" value="0.2" units="cm"/>
      <inkml:brushProperty name="height" value="0.2" units="cm"/>
    </inkml:brush>
  </inkml:definitions>
  <inkml:trace contextRef="#ctx0" brushRef="#br0">1 1 8586 0 0,'0'0'671'0'0,"0"0"-482"0"0,0 0 54 0 0,0 0 159 0 0,0 0-96 0 0,0 0-285 0 0,0 0 0 0 0,1 0 1 0 0,-1 0-1 0 0,0 0 0 0 0,1 0 1 0 0,-1 0-1 0 0,0 0 0 0 0,0 0 1 0 0,1 0-1 0 0,-1 0 0 0 0,0 0 1 0 0,0 0-1 0 0,1 0 0 0 0,-1 0 0 0 0,0 0 1 0 0,0 0-1 0 0,1 0 0 0 0,-1 1 1 0 0,0-1-1 0 0,0 0 0 0 0,1 0 1 0 0,-1 0-1 0 0,0 0 0 0 0,0 0 0 0 0,0 1 1 0 0,1-1-1 0 0,-1 0 0 0 0,0 0 1 0 0,0 1-1 0 0,0-1 0 0 0,0 0 1 0 0,0 0-1 0 0,1 0 0 0 0,-1 1 0 0 0,0-1 1 0 0,0 0-1 0 0,0 1 0 0 0,0-1-21 0 0,4 5 1 0 0,-1 1 0 0 0,0 0 0 0 0,0-1-1 0 0,0 1 1 0 0,-1 0 0 0 0,1 1 0 0 0,-2-1-1 0 0,1 0 1 0 0,-1 1 0 0 0,0-1-1 0 0,0 0 1 0 0,0 1 0 0 0,-1-1 0 0 0,0 1-1 0 0,-1-1 1 0 0,1 1 0 0 0,-1-1 0 0 0,0 1-1 0 0,-1-1 1 0 0,-1 3-1 0 0,-3 22-2926 0 0,5-22 2321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13.407"/>
    </inkml:context>
    <inkml:brush xml:id="br0">
      <inkml:brushProperty name="width" value="0.2" units="cm"/>
      <inkml:brushProperty name="height" value="0.2" units="cm"/>
    </inkml:brush>
  </inkml:definitions>
  <inkml:trace contextRef="#ctx0" brushRef="#br0">1 1 10402 0 0,'0'0'884'0'0,"0"0"-640"0"0,0 0 69 0 0,0 0 199 0 0,0 0-144 0 0,0 0-176 0 0,0 0-72 0 0,0 0-43 0 0,0 3-32 0 0,0-1-78 0 0,1 0-1 0 0,0-1 0 0 0,-1 1 0 0 0,1 0 0 0 0,0 0 1 0 0,0-1-1 0 0,0 1 0 0 0,0 0 0 0 0,0-1 0 0 0,0 1 1 0 0,1-1-1 0 0,-1 0 0 0 0,0 1 0 0 0,1-1 0 0 0,-1 0 0 0 0,1 0 1 0 0,0 0-1 0 0,-1 0 0 0 0,1 0 0 0 0,0 0 0 0 0,0 0 34 0 0,-1 0-311 0 0,1-1 0 0 0,0 1 0 0 0,0 0 0 0 0,0-1 0 0 0,0 1 0 0 0,0-1 0 0 0,0 0 0 0 0,0 0 0 0 0,0 0 0 0 0,0 0 0 0 0,0 0 0 0 0,0 0 0 0 0,0 0 0 0 0,0-1 0 0 0,0 1 311 0 0,5-3-1717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14.711"/>
    </inkml:context>
    <inkml:brush xml:id="br0">
      <inkml:brushProperty name="width" value="0.2" units="cm"/>
      <inkml:brushProperty name="height" value="0.2" units="cm"/>
    </inkml:brush>
  </inkml:definitions>
  <inkml:trace contextRef="#ctx0" brushRef="#br0">545 56 5305 0 0,'2'-31'5667'0'0,"-2"30"-5385"0"0,0 1-311 0 0,3 10-180 0 0,-2-1 186 0 0,0 0 1 0 0,-1 0-1 0 0,-1 0 0 0 0,1 0 1 0 0,-1 0-1 0 0,-1 0 1 0 0,0 0-1 0 0,0 0 0 0 0,-3 7 23 0 0,-7 18 15 0 0,-15 26-15 0 0,23-51-7 0 0,-42 86-66 0 0,-45 63 73 0 0,-66 83-87 0 0,136-211 82 0 0,-9 14 46 0 0,1 1 1 0 0,2 1 0 0 0,-18 44-42 0 0,39-71 8 0 0,0 0 0 0 0,2 0 0 0 0,-1 4-8 0 0,2-4-1 0 0,-2-1 0 0 0,0 1 0 0 0,-2 2 1 0 0,-2 7-156 0 0,9-28 154 0 0,0 0 0 0 0,0 0 0 0 0,0 0 1 0 0,1 0-1 0 0,-1 0 0 0 0,0 0 0 0 0,0-1 0 0 0,0 1 0 0 0,0 0 0 0 0,0 0 1 0 0,0 0-1 0 0,0 0 0 0 0,0 0 0 0 0,0 0 0 0 0,0 0 0 0 0,0 0 0 0 0,0 0 1 0 0,0 0-1 0 0,0 0 0 0 0,1 0 0 0 0,-1 0 0 0 0,0 0 0 0 0,0 0 0 0 0,0 0 0 0 0,0 0 1 0 0,0 0-1 0 0,0 0 0 0 0,0 0 0 0 0,0 0 0 0 0,0 0 0 0 0,0 0 0 0 0,0 0 1 0 0,0 0-1 0 0,0 0 0 0 0,1 0 0 0 0,-1 0 0 0 0,0 0 0 0 0,0 0 0 0 0,0 0 1 0 0,0 1-1 0 0,0-1 0 0 0,0 0 0 0 0,0 0 0 0 0,0 0 0 0 0,0 0 0 0 0,0 0 0 0 0,0 0 1 0 0,0 0-1 0 0,0 0 0 0 0,0 0 0 0 0,0 0 0 0 0,0 0 0 0 0,0 0 0 0 0,0 0 1 0 0,0 0-1 0 0,0 0 0 0 0,0 1 0 0 0,0-1 0 0 0,0 0 0 0 0,0 0 0 0 0,0 0 0 0 0,0 0 1 0 0,0 0-1 0 0,0 0 0 0 0,0 0 2 0 0,11-14 5 0 0,5-14-8 0 0,-1-1 1 0 0,-1-1-1 0 0,-2 0 0 0 0,2-9 3 0 0,7-17 35 0 0,3 0 27 0 0,3 2 1 0 0,2 0 0 0 0,17-21-63 0 0,29-34 45 0 0,10-2-45 0 0,-40 53-63 0 0,-2-1 0 0 0,-2-3 0 0 0,31-65 63 0 0,-69 121 1 0 0,-1-1 0 0 0,0 1 0 0 0,-1-1 0 0 0,1 0 0 0 0,-1 0 0 0 0,0 1 0 0 0,-1-1 0 0 0,0 0 0 0 0,0 0 0 0 0,-1 0 0 0 0,1 0 0 0 0,-1 0 0 0 0,-2-5-1 0 0,2 8 19 0 0,0-1 0 0 0,0 1 0 0 0,-1 0 0 0 0,1 0 0 0 0,-1 0 0 0 0,0 0 0 0 0,0 0 0 0 0,0 0 1 0 0,-1 1-1 0 0,1-1 0 0 0,-1 1 0 0 0,0-1 0 0 0,0 1 0 0 0,0 0 0 0 0,0 0 0 0 0,-1 0 0 0 0,1 1 0 0 0,-1-1 0 0 0,1 1 0 0 0,-1 0 0 0 0,-4-2-19 0 0,8 4 2 0 0,-1 0 0 0 0,0-1-1 0 0,1 1 1 0 0,-1 0-1 0 0,0 0 1 0 0,1 0 0 0 0,-1 0-1 0 0,0 0 1 0 0,1 0-1 0 0,-1 0 1 0 0,0 0 0 0 0,1 0-1 0 0,-1 0 1 0 0,0 0-1 0 0,1 0 1 0 0,-1 0 0 0 0,0 1-1 0 0,1-1 1 0 0,-1 0 0 0 0,0 1-1 0 0,1-1 1 0 0,-1 0-1 0 0,1 1 1 0 0,-1-1 0 0 0,1 0-1 0 0,-1 1 1 0 0,1-1-1 0 0,-1 1 1 0 0,1-1 0 0 0,-1 1-2 0 0,0 1-2 0 0,0 0 1 0 0,0 0 0 0 0,0 0 0 0 0,0 0 0 0 0,1 0-1 0 0,-1 0 1 0 0,1 0 0 0 0,-1 0 0 0 0,1 0 0 0 0,0 2 1 0 0,-1 5-8 0 0,1 1 1 0 0,0-1-1 0 0,1 0 1 0 0,0 5 7 0 0,4 37 300 0 0,-2 1 1 0 0,-2-1-1 0 0,-2 1 1 0 0,-9 48-301 0 0,8-81 63 0 0,-1 11-6 0 0,1 0-1 0 0,1-1 1 0 0,2 20-57 0 0,-1-46 6 0 0,1-1-1 0 0,-1 0 1 0 0,1 0 0 0 0,-1 1-1 0 0,1-1 1 0 0,0 0 0 0 0,0 0-1 0 0,0 0 1 0 0,0 0 0 0 0,0 0 0 0 0,0 0-1 0 0,0 0 1 0 0,1 0 0 0 0,-1-1-1 0 0,1 1 1 0 0,0 0 0 0 0,-1-1-1 0 0,3 2-5 0 0,-1-1 10 0 0,1 0-1 0 0,-1 0 1 0 0,1 0-1 0 0,0-1 1 0 0,-1 1-1 0 0,1-1 0 0 0,0 0 1 0 0,0 0-1 0 0,0-1 1 0 0,2 1-10 0 0,8 0 18 0 0,-1-1 0 0 0,1 0 0 0 0,0-1 0 0 0,0-1 0 0 0,11-2-18 0 0,6-4-59 0 0,0-1 0 0 0,0-1 0 0 0,-1-1 0 0 0,-1-2 0 0 0,0-1 0 0 0,22-14 59 0 0,-18 6-187 0 0,0 0 1 0 0,-1-3-1 0 0,-1 0 0 0 0,-2-2 1 0 0,7-9 186 0 0,1-10-203 0 0,-29 35 176 0 0,1 0 1 0 0,0 0-1 0 0,0 1 1 0 0,1 0 0 0 0,0 1-1 0 0,7-5 27 0 0,-16 14 4 0 0,-1-1 0 0 0,1 1 0 0 0,0-1 0 0 0,-1 1 0 0 0,1-1 0 0 0,0 1 0 0 0,-1 0 1 0 0,1-1-1 0 0,0 1 0 0 0,0 0 0 0 0,-1 0 0 0 0,1 0 0 0 0,0 0 0 0 0,0 0 0 0 0,0 0 0 0 0,-1 0 0 0 0,1 0 0 0 0,0 0 0 0 0,0 0 0 0 0,-1 0 0 0 0,1 0 0 0 0,0 0 0 0 0,0 0 0 0 0,-1 1 0 0 0,1-1 0 0 0,0 0 0 0 0,0 1 0 0 0,-1-1 0 0 0,1 1 0 0 0,0-1 0 0 0,-1 0 0 0 0,1 1 0 0 0,-1 0 0 0 0,1-1 0 0 0,-1 1 0 0 0,1-1 0 0 0,-1 1 0 0 0,1 0 0 0 0,-1-1 0 0 0,1 1 0 0 0,-1 0 0 0 0,0-1 0 0 0,1 1 0 0 0,-1 0 0 0 0,0-1 0 0 0,0 1 0 0 0,1 0 0 0 0,-1 0 0 0 0,0 0 0 0 0,0-1 0 0 0,0 2-4 0 0,2 7 90 0 0,0 1 0 0 0,-1 0 0 0 0,0 0 0 0 0,0 3-90 0 0,0 0 101 0 0,7 51 377 0 0,3 0 0 0 0,17 56-478 0 0,-21-98-148 0 0,1 1 0 0 0,0-1 1 0 0,2 0-1 0 0,1-1 0 0 0,1 0 0 0 0,0-1 1 0 0,2 0-1 0 0,0-1 0 0 0,10 10 148 0 0,-20-24-307 0 0,1-1 0 0 0,0 1-1 0 0,0-1 1 0 0,1-1-1 0 0,-1 1 1 0 0,1-1 0 0 0,-1 0-1 0 0,4 1 308 0 0,10 4-1137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17.359"/>
    </inkml:context>
    <inkml:brush xml:id="br0">
      <inkml:brushProperty name="width" value="0.2" units="cm"/>
      <inkml:brushProperty name="height" value="0.2" units="cm"/>
    </inkml:brush>
  </inkml:definitions>
  <inkml:trace contextRef="#ctx0" brushRef="#br0">1186 102 4281 0 0,'31'-23'948'0'0,"-13"12"-379"0"0,-2-2 1 0 0,16-14-570 0 0,-32 27-15 0 0,1 0 0 0 0,-1-1 0 0 0,0 1 0 0 0,1-1 0 0 0,-1 1 1 0 0,0-1-1 0 0,0 1 0 0 0,1 0 0 0 0,-1-1 0 0 0,0 0 0 0 0,0 1 0 0 0,0-1 0 0 0,0 1 0 0 0,0-1 0 0 0,0 1 0 0 0,1-1 1 0 0,-1 1-1 0 0,0-1 0 0 0,0 1 0 0 0,-1-1 0 0 0,1 1 0 0 0,0-1 0 0 0,0 1 0 0 0,0-1 0 0 0,0 1 0 0 0,0-1 0 0 0,-1 1 1 0 0,1-1-1 0 0,0 1 0 0 0,0-1 0 0 0,-1 1 0 0 0,1-1 0 0 0,0 1 0 0 0,-1-1 0 0 0,1 1 0 0 0,0 0 0 0 0,-1-1 0 0 0,1 1 1 0 0,-1 0-1 0 0,1-1 15 0 0,-1 0 2 0 0,0 0-1 0 0,-1 0 1 0 0,1 1 0 0 0,0-1 0 0 0,0 0 0 0 0,0 1 0 0 0,-1-1 0 0 0,1 1 0 0 0,0-1-1 0 0,0 1 1 0 0,-1-1 0 0 0,1 1 0 0 0,-1 0 0 0 0,1 0 0 0 0,-1 0-2 0 0,-12 2 94 0 0,0 0 0 0 0,0 2 0 0 0,1-1-1 0 0,0 2 1 0 0,-1 0 0 0 0,-6 4-94 0 0,-23 13 621 0 0,-10 8-621 0 0,11-5 222 0 0,-206 108 1721 0 0,-52 11-1943 0 0,207-104 145 0 0,-105 49 11 0 0,153-68-159 0 0,0-3-1 0 0,-44 13 4 0 0,88-30 110 0 0,4 0-38 0 0,15 2-11 0 0,30 2-72 0 0,-37-4 27 0 0,46 7 379 0 0,1 2-1 0 0,43 14-394 0 0,111 42 1184 0 0,-49-14-1079 0 0,-83-25-265 0 0,-2 4-1 0 0,38 22 161 0 0,9 5-1759 0 0,-20-17-3284 0 0,-80-32 3222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18.293"/>
    </inkml:context>
    <inkml:brush xml:id="br0">
      <inkml:brushProperty name="width" value="0.2" units="cm"/>
      <inkml:brushProperty name="height" value="0.2" units="cm"/>
    </inkml:brush>
  </inkml:definitions>
  <inkml:trace contextRef="#ctx0" brushRef="#br0">858 169 5065 0 0,'-3'-10'325'0'0,"-1"0"-1"0"0,0 0 1 0 0,0 1-1 0 0,-1 0 1 0 0,-3-5-325 0 0,4 9-2 0 0,1 1 0 0 0,-1 0 0 0 0,0 0 0 0 0,0 0 1 0 0,0 0-1 0 0,0 1 0 0 0,-1 0 0 0 0,1-1 1 0 0,-1 2-1 0 0,0-1 0 0 0,-3-1 2 0 0,-16-7-100 0 0,0 1 1 0 0,-1 1-1 0 0,0 1 0 0 0,-1 1 0 0 0,0 1 1 0 0,0 1-1 0 0,0 2 0 0 0,0 0 0 0 0,-1 2 1 0 0,-3 1 99 0 0,-2 1 10 0 0,0 2 1 0 0,-1 1-1 0 0,1 1 1 0 0,0 2-1 0 0,-14 5-10 0 0,31-7 74 0 0,-1 1-1 0 0,1 0 0 0 0,0 1 1 0 0,0 1-1 0 0,1 0 0 0 0,0 1 0 0 0,1 1 1 0 0,0 0-1 0 0,0 0 0 0 0,1 1 0 0 0,-7 10-73 0 0,13-15 40 0 0,-13 16 76 0 0,1 1-1 0 0,1 0 1 0 0,-6 13-116 0 0,19-31 7 0 0,1 1 0 0 0,-1 1 0 0 0,1-1 0 0 0,1 0 0 0 0,0 1 0 0 0,0-1 0 0 0,0 1 0 0 0,0-1 0 0 0,1 1 0 0 0,0 0 0 0 0,1 0 0 0 0,-1 0 0 0 0,1 0 0 0 0,1 0 0 0 0,-1-1 0 0 0,1 1 0 0 0,1 2-7 0 0,-1-6 6 0 0,0 0-1 0 0,1 1 1 0 0,-1-1 0 0 0,1 0 0 0 0,0 0 0 0 0,0 0 0 0 0,0 0-1 0 0,0 0 1 0 0,0 0 0 0 0,1-1 0 0 0,-1 1 0 0 0,1-1 0 0 0,0 0-1 0 0,0 0 1 0 0,0 0 0 0 0,0 0 0 0 0,0 0 0 0 0,0 0 0 0 0,0-1-1 0 0,1 0 1 0 0,-1 1 0 0 0,0-1 0 0 0,1 0 0 0 0,2 0-6 0 0,10 1 15 0 0,0 0 1 0 0,1 0-1 0 0,-1-2 1 0 0,15 0-16 0 0,-7-1-7 0 0,5 0-118 0 0,0-1 1 0 0,0-1 0 0 0,0-2 0 0 0,0-1-1 0 0,25-9 125 0 0,-7-1-158 0 0,-1-2-1 0 0,0-3 0 0 0,2-3 159 0 0,-2-2-56 0 0,-30 16 239 0 0,0 1 0 0 0,0 1-1 0 0,1 0 1 0 0,0 1 0 0 0,1 1-1 0 0,7-2-182 0 0,-25 8 38 0 0,1 0 0 0 0,0 1 0 0 0,-1-1 0 0 0,1 0 0 0 0,-1 0 0 0 0,1 0 0 0 0,0 1 0 0 0,-1-1 0 0 0,1 0 0 0 0,-1 1 0 0 0,1-1-1 0 0,-1 0 1 0 0,1 1 0 0 0,-1-1 0 0 0,1 1 0 0 0,-1-1 0 0 0,1 1 0 0 0,-1-1 0 0 0,1 1 0 0 0,-1-1 0 0 0,0 1 0 0 0,1-1 0 0 0,-1 1 0 0 0,0 0 0 0 0,0-1 0 0 0,1 1 0 0 0,-1-1 0 0 0,0 1-1 0 0,0 0 1 0 0,0-1 0 0 0,0 1 0 0 0,0 0 0 0 0,0-1 0 0 0,0 1 0 0 0,0 0-38 0 0,2 25 927 0 0,-2-26-904 0 0,-1 17 302 0 0,0 1 0 0 0,-1-1 0 0 0,-1 0 0 0 0,-1 0 0 0 0,0-1 1 0 0,-3 7-326 0 0,-12 28 508 0 0,-11 17-508 0 0,-6 16 98 0 0,30-67-111 0 0,0 0-1 0 0,1 1 1 0 0,1-1 0 0 0,-1 9 13 0 0,4-20-265 0 0,0 0-1 0 0,1 0 0 0 0,0-1 1 0 0,0 1-1 0 0,0 0 1 0 0,0 0-1 0 0,1 0 0 0 0,0-1 1 0 0,1 1-1 0 0,-1 0 0 0 0,1-1 1 0 0,0 1-1 0 0,0-1 0 0 0,1 0 1 0 0,2 4 265 0 0,4 1-1465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10.971"/>
    </inkml:context>
    <inkml:brush xml:id="br0">
      <inkml:brushProperty name="width" value="0.2" units="cm"/>
      <inkml:brushProperty name="height" value="0.2" units="cm"/>
    </inkml:brush>
  </inkml:definitions>
  <inkml:trace contextRef="#ctx0" brushRef="#br0">340 1 3833 0 0,'0'0'1485'0'0,"0"0"-310"0"0,-2 4-60 0 0,-24 35 109 0 0,-2 0 0 0 0,-26 26-1224 0 0,-17 22-86 0 0,44-50-103 0 0,-12 14-1369 0 0,3 1-1 0 0,-3 11 1559 0 0,22-29-1071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12.229"/>
    </inkml:context>
    <inkml:brush xml:id="br0">
      <inkml:brushProperty name="width" value="0.2" units="cm"/>
      <inkml:brushProperty name="height" value="0.2" units="cm"/>
    </inkml:brush>
  </inkml:definitions>
  <inkml:trace contextRef="#ctx0" brushRef="#br0">711 62 5049 0 0,'1'-1'59'0'0,"0"0"-1"0"0,-1-1 1 0 0,1 1-1 0 0,-1 0 1 0 0,1 0-1 0 0,-1 0 1 0 0,0 0-1 0 0,1-1 1 0 0,-1 1-1 0 0,0 0 1 0 0,0 0-1 0 0,0-1 1 0 0,0 1 0 0 0,0 0-1 0 0,0 0 1 0 0,0-1-1 0 0,0 1 1 0 0,-1 0-1 0 0,1 0 1 0 0,0 0-1 0 0,-1-1 1 0 0,1 1-1 0 0,-1 0 1 0 0,0 0-1 0 0,1 0 1 0 0,-1 0-59 0 0,-1-1 21 0 0,1 0-1 0 0,-1 1 1 0 0,0-1 0 0 0,0 0-1 0 0,0 1 1 0 0,0 0 0 0 0,-1-1 0 0 0,1 1-1 0 0,0 0 1 0 0,0 0 0 0 0,-1 0-1 0 0,-1 0-20 0 0,-10-2-36 0 0,1 0-1 0 0,0 1 1 0 0,-1 1-1 0 0,-7 0 37 0 0,-20-1 199 0 0,0 3 0 0 0,0 1 0 0 0,0 2 0 0 0,1 1 0 0 0,0 3 0 0 0,0 1-1 0 0,0 2 1 0 0,2 1 0 0 0,-30 15-199 0 0,59-23 73 0 0,1 1 0 0 0,0 0-1 0 0,0 0 1 0 0,0 1 0 0 0,1 0 0 0 0,0 0-1 0 0,-3 4-72 0 0,8-8-4 0 0,0 0-1 0 0,0 0 0 0 0,0 0 0 0 0,0 1 1 0 0,0-1-1 0 0,1 1 0 0 0,-1-1 1 0 0,1 1-1 0 0,-1 0 0 0 0,1-1 0 0 0,0 1 1 0 0,0 0-1 0 0,0 0 0 0 0,1 0 1 0 0,-1 0-1 0 0,1 0 0 0 0,-1 0 0 0 0,1 0 1 0 0,0 0-1 0 0,0 0 0 0 0,1 0 1 0 0,-1 0-1 0 0,0 0 0 0 0,2 2 5 0 0,-1-3-8 0 0,0 0 0 0 0,0 0 0 0 0,0-1 0 0 0,0 1 0 0 0,0 0 0 0 0,1-1 0 0 0,-1 1 0 0 0,1-1 0 0 0,-1 0 0 0 0,1 1-1 0 0,0-1 1 0 0,-1 0 0 0 0,1 0 0 0 0,0 0 0 0 0,0 0 0 0 0,0 0 0 0 0,1 0 8 0 0,37 10-38 0 0,-30-9 43 0 0,29 6 388 0 0,37 1-393 0 0,-33-4 415 0 0,21 5-415 0 0,247 56 393 0 0,-300-64-394 0 0,-1 0 1 0 0,0 1-1 0 0,0 0 0 0 0,0 1 0 0 0,0 0 1 0 0,-1 1-1 0 0,0 0 0 0 0,0 0 1 0 0,0 1-1 0 0,0 0 0 0 0,1 2 1 0 0,-9-7 2 0 0,0 0 0 0 0,-1 0-1 0 0,1 0 1 0 0,0 0 0 0 0,-1 0 0 0 0,1 0 0 0 0,-1 0-1 0 0,1 0 1 0 0,-1 0 0 0 0,1 1 0 0 0,-1-1-1 0 0,0 0 1 0 0,0 0 0 0 0,0 1 0 0 0,1-1 0 0 0,-1 0-1 0 0,0 0 1 0 0,-1 1 0 0 0,1-1 0 0 0,0 0-1 0 0,0 0 1 0 0,0 0 0 0 0,-1 1 0 0 0,1-1-1 0 0,-1 0 1 0 0,1 0 0 0 0,-1 0 0 0 0,1 0 0 0 0,-1 0-1 0 0,0 0 1 0 0,1 0 0 0 0,-1 0 0 0 0,0 0-1 0 0,0 0 1 0 0,0 0 0 0 0,0 0 0 0 0,0 0 0 0 0,0 0-2 0 0,-7 6 55 0 0,0 0 1 0 0,0-1 0 0 0,0 0-1 0 0,-5 2-55 0 0,7-5 32 0 0,-48 31 99 0 0,-2-3 1 0 0,-1-3 0 0 0,-1-2 0 0 0,-1-2 0 0 0,-1-3-1 0 0,-6-1-131 0 0,43-15-175 0 0,0-1-1 0 0,0-1 1 0 0,-1 0-1 0 0,1-2 0 0 0,0-1 1 0 0,-1-1-1 0 0,1-1 1 0 0,0 0-1 0 0,0-2 0 0 0,0-1 1 0 0,0-1-1 0 0,-6-3 176 0 0,-6-9-2819 0 0,25 12 1608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12.878"/>
    </inkml:context>
    <inkml:brush xml:id="br0">
      <inkml:brushProperty name="width" value="0.2" units="cm"/>
      <inkml:brushProperty name="height" value="0.2" units="cm"/>
    </inkml:brush>
  </inkml:definitions>
  <inkml:trace contextRef="#ctx0" brushRef="#br0">1 8 10874 0 0,'12'-3'21'0'0,"0"1"-1"0"0,1 1 0 0 0,-1 0 0 0 0,0 1 0 0 0,1 0 0 0 0,-1 1 1 0 0,1 0-1 0 0,3 1-20 0 0,27 2-274 0 0,489 23-8393 0 0,-507-25 8158 0 0,1-1 35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13.252"/>
    </inkml:context>
    <inkml:brush xml:id="br0">
      <inkml:brushProperty name="width" value="0.2" units="cm"/>
      <inkml:brushProperty name="height" value="0.2" units="cm"/>
    </inkml:brush>
  </inkml:definitions>
  <inkml:trace contextRef="#ctx0" brushRef="#br0">0 128 8858 0 0,'0'-2'119'0'0,"0"-1"0"0"0,0 1 0 0 0,0 0-1 0 0,1 0 1 0 0,-1 0 0 0 0,0 0 0 0 0,1-1 0 0 0,0 1 0 0 0,-1 0 0 0 0,1 0 0 0 0,0 0-1 0 0,0 0 1 0 0,0 0 0 0 0,0 1 0 0 0,1-1 0 0 0,-1 0 0 0 0,0 0 0 0 0,1 1 0 0 0,-1-1 0 0 0,1 1-119 0 0,1-2 59 0 0,1 1 1 0 0,-1 0-1 0 0,1 0 1 0 0,0 1-1 0 0,-1-1 1 0 0,1 1-1 0 0,0 0 1 0 0,0 0-1 0 0,0 0 1 0 0,4 0-60 0 0,322-40-505 0 0,-258 33 109 0 0,-62 7 318 0 0,79-9-885 0 0,0 3-1 0 0,0 5 1 0 0,37 5 963 0 0,-59 4-1589 0 0,-36-1 649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0.043"/>
    </inkml:context>
    <inkml:brush xml:id="br0">
      <inkml:brushProperty name="width" value="0.2" units="cm"/>
      <inkml:brushProperty name="height" value="0.2" units="cm"/>
    </inkml:brush>
  </inkml:definitions>
  <inkml:trace contextRef="#ctx0" brushRef="#br0">575 198 4337 0 0,'-1'-5'925'0'0,"-6"-17"4514"0"0,1 23-4073 0 0,-3 13-1637 0 0,-16 27 202 0 0,-1-2 1 0 0,-1 0-1 0 0,-3-2 1 0 0,-1-1 0 0 0,-1-1-1 0 0,-5 0 69 0 0,-148 150-60 0 0,160-157 186 0 0,2 0 0 0 0,1 2 0 0 0,-7 13-126 0 0,-4 6 49 0 0,28-38-75 0 0,1-4-95 0 0,1 1 1 0 0,-1 0-1 0 0,2 0 1 0 0,-2 6 120 0 0,3-13-175 0 0,1-1-45 0 0,0 0 12 0 0,0 0-3 0 0,0 0-7 0 0,0 0 23 0 0,0 0-28 0 0,0 0-4 0 0,-4-17-223 0 0,4 10 364 0 0,0 1 0 0 0,1-1 0 0 0,-1 1 0 0 0,1-1 0 0 0,1 1 0 0 0,-1 0 0 0 0,3-5 86 0 0,1-6-56 0 0,3-10-129 0 0,1 0 0 0 0,1 1 0 0 0,14-23 185 0 0,-9 17-206 0 0,1 3 98 0 0,1 2 0 0 0,1 0 0 0 0,1 1 0 0 0,22-21 108 0 0,58-58 37 0 0,0 1 275 0 0,-85 88-227 0 0,19-23 227 0 0,3 1 0 0 0,11-8-312 0 0,-34 35 25 0 0,0 0 0 0 0,1 1-1 0 0,1 0 1 0 0,-1 2 0 0 0,2-1-1 0 0,-1 2 1 0 0,1 0 0 0 0,14-4-25 0 0,-3 3-11 0 0,1 1 0 0 0,1 1 1 0 0,3 1 10 0 0,-19 4-8 0 0,0 0 1 0 0,0 1 0 0 0,-1 0 0 0 0,1 1 0 0 0,0 0 0 0 0,-1 1 0 0 0,1 0-1 0 0,3 2 8 0 0,-12-2-4 0 0,-1-1-1 0 0,1 1 0 0 0,-1 0 0 0 0,1 0 0 0 0,-1 0 0 0 0,0 1 0 0 0,0-1 0 0 0,0 1 0 0 0,0 0 0 0 0,-1 0 0 0 0,1 0 0 0 0,-1 0 0 0 0,0 0 1 0 0,1 0-1 0 0,-1 1 0 0 0,-1-1 0 0 0,1 1 0 0 0,0-1 0 0 0,-1 1 0 0 0,0 0 0 0 0,0-1 0 0 0,0 1 0 0 0,0 0 0 0 0,-1 0 5 0 0,2 9 6 0 0,0 0-1 0 0,-1 0 0 0 0,-1 1 0 0 0,0-1 1 0 0,-1 0-1 0 0,-1 8-5 0 0,-1-7 9 0 0,0 0 1 0 0,-1 0-1 0 0,-1 0 0 0 0,0-1 1 0 0,-1 0-1 0 0,0 0 1 0 0,-1 0-1 0 0,0-1 1 0 0,-1 0-1 0 0,-1 0 0 0 0,-9 9-9 0 0,0-1-35 0 0,-2 0 0 0 0,0-2 0 0 0,-1 0 0 0 0,0-1 0 0 0,-22 12 35 0 0,1-6-428 0 0,-1-1 1 0 0,-39 13 427 0 0,35-16-216 0 0,0 2 0 0 0,-18 13 216 0 0,57-29 37 0 0,0 1 1 0 0,0-1-1 0 0,0 2 1 0 0,1-1-1 0 0,0 1 1 0 0,0 0-1 0 0,1 0 1 0 0,-5 6-38 0 0,10-11 25 0 0,0 0 0 0 0,0 0 0 0 0,-1-1 1 0 0,1 1-1 0 0,0 0 0 0 0,1 0 0 0 0,-1 1 1 0 0,0-1-1 0 0,1 0 0 0 0,-1 0 1 0 0,1 0-1 0 0,-1 0 0 0 0,1 1 0 0 0,0-1 1 0 0,0 0-1 0 0,0 0 0 0 0,0 0 1 0 0,1 1-1 0 0,-1-1 0 0 0,0 0 0 0 0,1 0 1 0 0,0 0-1 0 0,-1 0 0 0 0,1 0 1 0 0,0 0-1 0 0,0 0 0 0 0,0 0 0 0 0,0 0 1 0 0,1 0-1 0 0,-1 0 0 0 0,0-1 1 0 0,1 1-1 0 0,-1 0 0 0 0,1-1 0 0 0,0 1 1 0 0,-1-1-1 0 0,1 0 0 0 0,0 0 0 0 0,0 0 1 0 0,0 1-26 0 0,19 9 122 0 0,0 0 1 0 0,0-2-1 0 0,1 0 1 0 0,0-1 0 0 0,1-2-1 0 0,6 1-122 0 0,32 11 97 0 0,83 21-49 0 0,-67-20-2474 0 0,11 7 2426 0 0,-65-17-807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14.097"/>
    </inkml:context>
    <inkml:brush xml:id="br0">
      <inkml:brushProperty name="width" value="0.2" units="cm"/>
      <inkml:brushProperty name="height" value="0.2" units="cm"/>
    </inkml:brush>
  </inkml:definitions>
  <inkml:trace contextRef="#ctx0" brushRef="#br0">261 9 8706 0 0,'0'0'64'0'0,"0"0"0"0"0,0 0 0 0 0,0-1 0 0 0,0 1 1 0 0,0 0-1 0 0,0-1 0 0 0,0 1 0 0 0,0 0 0 0 0,0 0 0 0 0,0-1 0 0 0,0 1 0 0 0,0 0 1 0 0,0-1-1 0 0,0 1 0 0 0,0 0 0 0 0,0 0 0 0 0,0-1 0 0 0,0 1 0 0 0,0 0 0 0 0,0 0 1 0 0,0-1-1 0 0,0 1 0 0 0,-1 0 0 0 0,1 0 0 0 0,0-1 0 0 0,0 1 0 0 0,0 0 1 0 0,0 0-1 0 0,-1-1 0 0 0,1 1 0 0 0,0 0 0 0 0,0 0 0 0 0,-1 0 0 0 0,1 0 0 0 0,0-1-64 0 0,-7 11 735 0 0,-9 30-1104 0 0,11-26 577 0 0,-16 30-210 0 0,-3-1 0 0 0,-1 0 0 0 0,-6 4 2 0 0,7-12 5 0 0,1 2 1 0 0,2 0-1 0 0,2 1 1 0 0,-6 19-6 0 0,21-47 12 0 0,1 1 0 0 0,0 0 0 0 0,1 1 0 0 0,0-1 0 0 0,0 0 0 0 0,2 1 1 0 0,-1-1-1 0 0,1 1 0 0 0,1-1 0 0 0,1 6-12 0 0,-1-10 11 0 0,0 0 0 0 0,1 0 0 0 0,0 0 0 0 0,1 0 0 0 0,0 0-1 0 0,0-1 1 0 0,0 1 0 0 0,1-1 0 0 0,0 1 0 0 0,0-1 0 0 0,0-1 0 0 0,1 1 0 0 0,0-1 0 0 0,0 1 0 0 0,0-1 0 0 0,6 3-11 0 0,4 2 9 0 0,0 0 0 0 0,1-2-1 0 0,0 0 1 0 0,1 0 0 0 0,0-2 0 0 0,0 0 0 0 0,1-1 0 0 0,-1 0-1 0 0,9 0-8 0 0,19 2-47 0 0,0-2 0 0 0,0-3 1 0 0,12-1 46 0 0,-27 0-151 0 0,0-2 0 0 0,0-1 0 0 0,24-6 151 0 0,-44 6-30 0 0,0 0 1 0 0,0-1-1 0 0,-1-1 1 0 0,0 0-1 0 0,1 0 1 0 0,-1 0-1 0 0,-1-1 1 0 0,1-1-1 0 0,-1 0 1 0 0,0 0-1 0 0,0 0 1 0 0,-1-1-1 0 0,3-3 30 0 0,0 0-25 0 0,-1-1-1 0 0,0-1 1 0 0,-1 0-1 0 0,-1 0 1 0 0,2-3 25 0 0,-6 11-21 0 0,-1 0 1 0 0,-1 0-1 0 0,1 0 1 0 0,0 0-1 0 0,-1 0 1 0 0,0 0-1 0 0,0 0 1 0 0,0-1-1 0 0,0 1 0 0 0,-1 0 1 0 0,0-1-1 0 0,0 1 1 0 0,0 0-1 0 0,0-1 1 0 0,-1 1-1 0 0,1 0 1 0 0,-1 0-1 0 0,0-1 1 0 0,-1 0 20 0 0,0 2-32 0 0,0 0-1 0 0,0 0 1 0 0,0 0 0 0 0,0 1 0 0 0,-1-1-1 0 0,1 1 1 0 0,-1-1 0 0 0,0 1 0 0 0,0 0-1 0 0,0 0 1 0 0,0 0 0 0 0,0 0 0 0 0,0 1-1 0 0,0-1 1 0 0,-1 1 0 0 0,1 0 0 0 0,0 0-1 0 0,-1 0 1 0 0,1 0 0 0 0,-1 0 32 0 0,-14-2-22 0 0,1 1-1 0 0,-1 1 1 0 0,-9 0 22 0 0,15 0 18 0 0,-14 1 195 0 0,0 0-1 0 0,0 2 1 0 0,0 1 0 0 0,0 1-1 0 0,1 1 1 0 0,-15 5-213 0 0,27-6 66 0 0,-1 1 0 0 0,1 0 0 0 0,0 1 0 0 0,1 1 0 0 0,-1-1 0 0 0,1 2 0 0 0,0 0 0 0 0,1 0 1 0 0,0 1-1 0 0,1 1 0 0 0,0 0 0 0 0,-9 10-66 0 0,16-17-95 0 0,1 0 0 0 0,0 0 0 0 0,0 1 1 0 0,0-1-1 0 0,0 1 0 0 0,0-1 0 0 0,1 1 0 0 0,0-1 1 0 0,0 1-1 0 0,0 0 0 0 0,0 0 0 0 0,0 0 0 0 0,1-1 1 0 0,-1 1-1 0 0,1 0 0 0 0,0 0 0 0 0,0 0 0 0 0,1 0 1 0 0,-1 0-1 0 0,1 0 0 0 0,0-1 0 0 0,0 1 0 0 0,0 0 1 0 0,0-1-1 0 0,1 1 0 0 0,0 0 0 0 0,-1-1 0 0 0,1 0 1 0 0,1 1-1 0 0,-1-1 0 0 0,0 0 0 0 0,1 0 0 0 0,-1 0 1 0 0,1-1-1 0 0,1 2 95 0 0,8 6-532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14.627"/>
    </inkml:context>
    <inkml:brush xml:id="br0">
      <inkml:brushProperty name="width" value="0.2" units="cm"/>
      <inkml:brushProperty name="height" value="0.2" units="cm"/>
    </inkml:brush>
  </inkml:definitions>
  <inkml:trace contextRef="#ctx0" brushRef="#br0">139 52 8922 0 0,'3'-4'132'0'0,"-1"1"0"0"0,1 0 0 0 0,-1 0 1 0 0,1 0-1 0 0,0 0 0 0 0,0 0 0 0 0,0 0 0 0 0,1 1 1 0 0,-1 0-1 0 0,1 0 0 0 0,-1 0 0 0 0,1 0 0 0 0,0 0 0 0 0,0 1 1 0 0,1-1-133 0 0,6-1-118 0 0,0 1 1 0 0,-1 1-1 0 0,1 0 0 0 0,11 0 118 0 0,23-2-1779 0 0,-45 3 1757 0 0,0 0 0 0 0,0 0 0 0 0,0 0 0 0 0,0 0 0 0 0,0 0 1 0 0,0 0-1 0 0,0 0 0 0 0,0 0 0 0 0,1 0 0 0 0,-1 0 0 0 0,0 0 0 0 0,0 0 0 0 0,0 0 0 0 0,0 0 0 0 0,0 0 0 0 0,0 0 0 0 0,0 0 0 0 0,0 0 0 0 0,0 0 0 0 0,0 0 0 0 0,1 0 0 0 0,-1 0 0 0 0,0 0 0 0 0,0 0 1 0 0,0 0-1 0 0,0 0 0 0 0,0 0 0 0 0,0 0 0 0 0,0 1 0 0 0,0-1 0 0 0,0 0 0 0 0,0 0 0 0 0,0 0 0 0 0,0 0 0 0 0,0 0 0 0 0,0 0 0 0 0,0 0 0 0 0,0 0 0 0 0,0 0 0 0 0,0 1 0 0 0,0-1 0 0 0,0 0 1 0 0,0 0-1 0 0,0 0 0 0 0,0 0 0 0 0,0 0 0 0 0,0 0 0 0 0,0 0 0 0 0,0 0 0 0 0,0 0 0 0 0,0 1 0 0 0,0-1 0 0 0,0 0 0 0 0,0 0 0 0 0,0 0 0 0 0,0 0 0 0 0,0 0 0 0 0,0 0 0 0 0,0 0 0 0 0,0 0 22 0 0,-6 10-164 0 0,-10 9 434 0 0,-36 19 356 0 0,41-32-494 0 0,0 2-1 0 0,0 0 1 0 0,1 0-1 0 0,0 1 1 0 0,1 0-1 0 0,-3 4-131 0 0,8-9 17 0 0,1-1-1 0 0,-1 1 1 0 0,0-1-1 0 0,0 0 1 0 0,0 0-1 0 0,0 0 1 0 0,-1 0-1 0 0,1-1 1 0 0,-1 0-1 0 0,1 0 1 0 0,-6 2-17 0 0,-1-1 20 0 0,-1 0 0 0 0,0 0 1 0 0,0-1-1 0 0,-6 0-20 0 0,15-2-50 0 0,0 0 0 0 0,0-1 0 0 0,0 1 0 0 0,0-1 0 0 0,0 1 0 0 0,0-1-1 0 0,0 0 1 0 0,0 0 0 0 0,1 0 0 0 0,-1 0 0 0 0,-1-1 50 0 0,5-1-623 0 0,0 1 447 0 0,0 0-1 0 0,-1 0 1 0 0,1 0-1 0 0,0 0 1 0 0,0 1-1 0 0,0-1 0 0 0,0 0 1 0 0,0 1-1 0 0,0-1 1 0 0,1 1-1 0 0,-1-1 1 0 0,0 1-1 0 0,1 0 1 0 0,-1-1-1 0 0,1 1 0 0 0,0 0 1 0 0,-1 0-1 0 0,2 0 177 0 0,10-7-1537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17.247"/>
    </inkml:context>
    <inkml:brush xml:id="br0">
      <inkml:brushProperty name="width" value="0.2" units="cm"/>
      <inkml:brushProperty name="height" value="0.2" units="cm"/>
    </inkml:brush>
  </inkml:definitions>
  <inkml:trace contextRef="#ctx0" brushRef="#br0">34 74 5593 0 0,'-8'-15'427'0'0,"5"9"-210"0"0,-1-1 1 0 0,0 1 0 0 0,0 0-1 0 0,-1 0 1 0 0,0-1-218 0 0,4 7 83 0 0,1 0-47 0 0,13-11-68 0 0,-7 9-7 0 0,-1 0 0 0 0,1 1 1 0 0,0-1-1 0 0,-1 1 0 0 0,1 0 1 0 0,0 1-1 0 0,0 0 0 0 0,0 0 0 0 0,0 0 1 0 0,5 1 38 0 0,-2 0-55 0 0,17 0-139 0 0,64 2-591 0 0,0 4 0 0 0,34 10 785 0 0,-114-16 93 0 0,0 1 1 0 0,0 1-1 0 0,-1 0 1 0 0,1 1-1 0 0,0-1 1 0 0,-1 2-1 0 0,0-1 0 0 0,4 4-93 0 0,-10-6 82 0 0,1 1-1 0 0,-2-1 0 0 0,1 1 0 0 0,0-1 0 0 0,0 1 0 0 0,-1 0 0 0 0,0 0 0 0 0,1 0 0 0 0,-1 0 1 0 0,0 1-1 0 0,-1-1 0 0 0,1 0 0 0 0,-1 1 0 0 0,1 0 0 0 0,-1-1 0 0 0,0 1 0 0 0,0 0 0 0 0,0-1 0 0 0,-1 1 1 0 0,0 0-1 0 0,1 0 0 0 0,-1 0 0 0 0,-1-1 0 0 0,1 2-81 0 0,-1 2 29 0 0,0 1 0 0 0,-1-1 0 0 0,0 0-1 0 0,0 0 1 0 0,-1-1 0 0 0,0 1 0 0 0,0 0 0 0 0,0-1 0 0 0,-1 0 0 0 0,0 1 0 0 0,0-2 0 0 0,-1 1-1 0 0,0 0 1 0 0,0-1 0 0 0,0 0 0 0 0,0 0 0 0 0,-1 0 0 0 0,0-1 0 0 0,0 0 0 0 0,0 0-29 0 0,-20 12-17 0 0,-1-2 0 0 0,-1 0 0 0 0,1-2 0 0 0,-8 1 17 0 0,21-8 25 0 0,-74 25-23 0 0,60-22 0 0 0,-1 1-1 0 0,1 2 0 0 0,1 1 1 0 0,-7 5-2 0 0,33-17-1 0 0,0 0 0 0 0,1 1-1 0 0,-1-1 1 0 0,0 1 0 0 0,0-1 0 0 0,0 1 0 0 0,1-1 0 0 0,-1 1 0 0 0,0 0 0 0 0,1-1 0 0 0,-1 1-1 0 0,0 0 1 0 0,1-1 0 0 0,-1 1 0 0 0,1 0 0 0 0,-1 0 0 0 0,1-1 0 0 0,0 1 0 0 0,-1 0 0 0 0,1 0-1 0 0,0 0 1 0 0,-1 0 1 0 0,2-1-2 0 0,-1 1-1 0 0,0 0 0 0 0,0-1 1 0 0,1 1-1 0 0,-1 0 0 0 0,0-1 1 0 0,1 1-1 0 0,-1-1 0 0 0,0 1 1 0 0,1-1-1 0 0,-1 1 0 0 0,1-1 1 0 0,-1 1-1 0 0,1-1 0 0 0,-1 0 0 0 0,1 1 1 0 0,-1-1-1 0 0,1 1 0 0 0,-1-1 1 0 0,1 0-1 0 0,0 0 0 0 0,0 1 3 0 0,7 2-34 0 0,0 0 0 0 0,0-1 0 0 0,1 0 1 0 0,3 0 33 0 0,-5 0-20 0 0,80 14-555 0 0,-44-9 452 0 0,0 1-1 0 0,-1 3 1 0 0,0 1 0 0 0,17 9 123 0 0,-55-19 78 0 0,0-1 0 0 0,0 1 0 0 0,0 1 1 0 0,0-1-1 0 0,0 0 0 0 0,-1 1 0 0 0,1 0 0 0 0,-1 0 1 0 0,1 0-1 0 0,-1 0 0 0 0,0 1 0 0 0,0-1 0 0 0,-1 1 1 0 0,1 0-1 0 0,-1 0 0 0 0,0 0 0 0 0,0 0 0 0 0,0 0 1 0 0,0 0-1 0 0,-1 1 0 0 0,1-1 0 0 0,-1 0 0 0 0,0 3-78 0 0,-1-1 77 0 0,0 0 0 0 0,0 1-1 0 0,0-1 1 0 0,-1 0 0 0 0,0 1 0 0 0,0-1-1 0 0,0 0 1 0 0,-1 0 0 0 0,0 0-1 0 0,-1 0 1 0 0,1 0 0 0 0,-1 0 0 0 0,0-1-1 0 0,0 1 1 0 0,-1-1 0 0 0,-1 3-77 0 0,-5 3 42 0 0,0 1 0 0 0,0-1 0 0 0,-1-1 0 0 0,0 0 1 0 0,-1 0-1 0 0,0-1 0 0 0,-1-1 0 0 0,0 0 0 0 0,-3 1-42 0 0,-10 3-328 0 0,0 0 0 0 0,-1-2 1 0 0,0 0-1 0 0,-12 1 328 0 0,-23-1-1593 0 0,44-5 1126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18.356"/>
    </inkml:context>
    <inkml:brush xml:id="br0">
      <inkml:brushProperty name="width" value="0.2" units="cm"/>
      <inkml:brushProperty name="height" value="0.2" units="cm"/>
    </inkml:brush>
  </inkml:definitions>
  <inkml:trace contextRef="#ctx0" brushRef="#br0">395 100 7386 0 0,'-3'-3'113'0'0,"-1"-2"247"0"0,0 0-1 0 0,0 0 1 0 0,-1 0-1 0 0,0 1 1 0 0,-4-3-360 0 0,8 6 33 0 0,0 1-1 0 0,0-1 1 0 0,0 0 0 0 0,0 1 0 0 0,0-1 0 0 0,0 1 0 0 0,0 0 0 0 0,0-1 0 0 0,0 1 0 0 0,0 0 0 0 0,0-1 0 0 0,0 1 0 0 0,0 0 0 0 0,0 0 0 0 0,0 0-1 0 0,0 0 1 0 0,0 0 0 0 0,0 0 0 0 0,0 0 0 0 0,0 0 0 0 0,0 1 0 0 0,0-1 0 0 0,0 0 0 0 0,0 1 0 0 0,0-1 0 0 0,0 0 0 0 0,0 1 0 0 0,0-1 0 0 0,0 1 0 0 0,0 0-1 0 0,0-1 1 0 0,0 1 0 0 0,1 0 0 0 0,-1-1 0 0 0,0 1 0 0 0,1 0 0 0 0,-1 0 0 0 0,0 0 0 0 0,1 0-33 0 0,-13 15 7 0 0,-1-1 0 0 0,0-1 1 0 0,-14 12-8 0 0,-9 8-133 0 0,18-15 47 0 0,-17 16-252 0 0,2 2-1 0 0,1 2 339 0 0,24-27-92 0 0,-11 13-385 0 0,-16 28 477 0 0,32-46-26 0 0,0 1-1 0 0,0 0 0 0 0,0 0 1 0 0,1 0-1 0 0,0 0 0 0 0,1 0 0 0 0,0 1 1 0 0,0-1-1 0 0,0 7 27 0 0,2-11-4 0 0,0 0 0 0 0,1 0 1 0 0,-1-1-1 0 0,1 1 0 0 0,0 0 0 0 0,0-1 1 0 0,0 1-1 0 0,0 0 0 0 0,1-1 0 0 0,0 0 1 0 0,-1 1-1 0 0,1-1 0 0 0,0 0 0 0 0,1 0 1 0 0,-1 0-1 0 0,1 0 0 0 0,-1 0 1 0 0,1-1-1 0 0,0 1 0 0 0,0-1 0 0 0,0 0 1 0 0,0 1-1 0 0,2-1 4 0 0,11 8-1 0 0,1-1 0 0 0,0-1 1 0 0,0 0-1 0 0,6 1 1 0 0,3 1-7 0 0,480 183-796 0 0,-475-182 1020 0 0,0 1 0 0 0,13 9-217 0 0,-34-16 114 0 0,-1 1 0 0 0,1-1 0 0 0,-1 2 0 0 0,-1-1-1 0 0,1 1 1 0 0,-1 0 0 0 0,0 1 0 0 0,-1 0 0 0 0,3 4-114 0 0,-9-11 4 0 0,0 0 0 0 0,0 0 0 0 0,-1 0 1 0 0,1 0-1 0 0,-1 1 0 0 0,1-1 0 0 0,-1 0 0 0 0,1 0 0 0 0,-1 1 0 0 0,1-1 0 0 0,-1 0 0 0 0,0 1 1 0 0,0-1-1 0 0,0 0 0 0 0,0 1 0 0 0,0-1 0 0 0,0 0 0 0 0,0 1 0 0 0,0-1 0 0 0,0 0 1 0 0,-1 0-1 0 0,1 1 0 0 0,-1 0-4 0 0,0 0 7 0 0,0 1 1 0 0,-1-1-1 0 0,1 0 0 0 0,-1 0 0 0 0,0 0 1 0 0,0 0-1 0 0,0 0 0 0 0,0 0 1 0 0,0 0-1 0 0,0-1 0 0 0,-2 2-7 0 0,-5 2 23 0 0,-1 1-1 0 0,0-1 1 0 0,0-1 0 0 0,-1 0-1 0 0,-4 1-22 0 0,-10 1 14 0 0,0 0 1 0 0,-1-2-1 0 0,0-1 0 0 0,1-1 1 0 0,-1-1-1 0 0,-21-2-14 0 0,-21-5-61 0 0,-66-14 61 0 0,95 13 0 0 0,0-1 0 0 0,0-2-1 0 0,1-2 1 0 0,0-2-1 0 0,1-1 1 0 0,-28-16 0 0 0,62 29 3 0 0,0 1 0 0 0,0-1 0 0 0,0 0 0 0 0,0-1 0 0 0,0 1 1 0 0,0 0-1 0 0,1-1 0 0 0,-1 0 0 0 0,1 1 0 0 0,-1-1 0 0 0,1 0 0 0 0,0 0 1 0 0,0 0-1 0 0,1-1 0 0 0,-1 1 0 0 0,1 0 0 0 0,-1-1 0 0 0,1 1 0 0 0,0-1 1 0 0,0 1-1 0 0,1-1 0 0 0,-1 1 0 0 0,1-1 0 0 0,0 0 0 0 0,0 1 0 0 0,0-1 1 0 0,0 0-1 0 0,0 1 0 0 0,1-1 0 0 0,0 1 0 0 0,0-1 0 0 0,0 1 0 0 0,0-1-3 0 0,3-7 16 0 0,1 1-1 0 0,0-1 0 0 0,0 1 0 0 0,1 1 0 0 0,0-1 0 0 0,1 1 0 0 0,0 0 0 0 0,1 1 0 0 0,-1 0 0 0 0,2-1-15 0 0,70-59 161 0 0,75-51-161 0 0,-98 77 29 0 0,-53 40-27 0 0,112-89 54 0 0,-92 71-55 0 0,-1-1 0 0 0,-1 0 0 0 0,14-21-1 0 0,-30 36-1 0 0,-1 1 0 0 0,0-1-1 0 0,-1-1 1 0 0,1 1 0 0 0,-1 0 0 0 0,-1-1-1 0 0,1 0 1 0 0,-1 1 0 0 0,0-1-1 0 0,-1 0 1 0 0,1 0 0 0 0,-1 0 0 0 0,-1 0-1 0 0,1-1 2 0 0,-2 2-1 0 0,1 1 0 0 0,-1 0 0 0 0,0-1-1 0 0,0 1 1 0 0,0 0 0 0 0,-1 0 0 0 0,1 0 0 0 0,-1 0-1 0 0,-1 0 1 0 0,1 0 0 0 0,-1 0 0 0 0,0 1-1 0 0,0-1 1 0 0,0 1 0 0 0,-1 0 0 0 0,1 0-1 0 0,-1 0 1 0 0,-3-3 1 0 0,-6-4-175 0 0,0 1 1 0 0,0 0-1 0 0,-1 1 0 0 0,0 0 1 0 0,-1 1-1 0 0,0 1 0 0 0,-13-5 175 0 0,27 11-853 0 0,1 1 319 0 0,-1 2 352 0 0,-6 9-291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19.106"/>
    </inkml:context>
    <inkml:brush xml:id="br0">
      <inkml:brushProperty name="width" value="0.2" units="cm"/>
      <inkml:brushProperty name="height" value="0.2" units="cm"/>
    </inkml:brush>
  </inkml:definitions>
  <inkml:trace contextRef="#ctx0" brushRef="#br0">263 1 8794 0 0,'0'0'763'0'0,"0"0"-554"0"0,0 0 110 0 0,1 2 318 0 0,-1 5-565 0 0,-1 0-1 0 0,1 0 1 0 0,-1-1 0 0 0,0 1-1 0 0,-1 0 1 0 0,0-1-1 0 0,0 1 1 0 0,0-1 0 0 0,0 0-1 0 0,-2 1-71 0 0,-5 13 39 0 0,-1 0 0 0 0,-8 9-39 0 0,-7 13-758 0 0,-2-2 1 0 0,-1-1-1 0 0,-3-1 1 0 0,-15 13 757 0 0,19-24-1156 0 0,2 1-221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22.088"/>
    </inkml:context>
    <inkml:brush xml:id="br0">
      <inkml:brushProperty name="width" value="0.2" units="cm"/>
      <inkml:brushProperty name="height" value="0.2" units="cm"/>
    </inkml:brush>
  </inkml:definitions>
  <inkml:trace contextRef="#ctx0" brushRef="#br0">50 70 2817 0 0,'2'-26'3104'0'0,"3"18"-1495"0"0,-5 9-1603 0 0,1-1 0 0 0,-1 0 1 0 0,0 0-1 0 0,1 0 0 0 0,-1 0 0 0 0,1 0 0 0 0,-1 1 0 0 0,0-1 0 0 0,1 0 0 0 0,-1 0 1 0 0,0 1-1 0 0,1-1 0 0 0,-1 0 0 0 0,0 1 0 0 0,0-1 0 0 0,1 0 0 0 0,-1 1 1 0 0,0-1-1 0 0,0 0 0 0 0,1 1 0 0 0,-1-1 0 0 0,0 1 0 0 0,0-1 0 0 0,0 0 1 0 0,0 1-1 0 0,1-1-6 0 0,0 5 19 0 0,1 0 0 0 0,0 0 0 0 0,-1 0 0 0 0,0-1 0 0 0,0 1 0 0 0,-1 0 0 0 0,1 0 0 0 0,-1 1 0 0 0,0-1 0 0 0,0 0 0 0 0,-1 0 0 0 0,1 0 0 0 0,-2 3-19 0 0,-3 13 108 0 0,-1-1-1 0 0,-6 15-107 0 0,4-11 84 0 0,0-2-8 0 0,2-6 1 0 0,1 0-1 0 0,1 0 0 0 0,0 1 1 0 0,0 3-77 0 0,-1 48 1639 0 0,2 47-1639 0 0,3-114-6 0 0,0 0 0 0 0,0 0 0 0 0,1 1 0 0 0,-1-1 0 0 0,0 0 0 0 0,1 0 0 0 0,-1 0 0 0 0,1 0 1 0 0,0 0-1 0 0,-1 0 0 0 0,1 0 0 0 0,0 0 0 0 0,-1 0 0 0 0,1-1 0 0 0,0 1 0 0 0,0 0 0 0 0,0 0 0 0 0,0 0 0 0 0,0-1 0 0 0,0 1 0 0 0,0-1 1 0 0,0 1-1 0 0,0-1 0 0 0,0 1 0 0 0,0-1 0 0 0,0 0 0 0 0,0 1 0 0 0,0-1 0 0 0,1 0 0 0 0,-1 0 0 0 0,0 0 0 0 0,0 0 0 0 0,0 0 0 0 0,1 0 6 0 0,1 1-29 0 0,-1-1 0 0 0,1 0-1 0 0,-1 0 1 0 0,1 0-1 0 0,-1-1 1 0 0,0 1 0 0 0,1-1-1 0 0,-1 1 1 0 0,1-1-1 0 0,-1 0 1 0 0,0 0-1 0 0,1 0 1 0 0,-1 0 0 0 0,0 0-1 0 0,0 0 1 0 0,0-1 29 0 0,6-6-49 0 0,-1-1 0 0 0,0 0 0 0 0,0 0 0 0 0,-1-1 0 0 0,0 0 0 0 0,-1 0 0 0 0,0 0 0 0 0,0-4 49 0 0,8-22-521 0 0,7-32 521 0 0,-13 37-44 0 0,2 1 0 0 0,2 1-1 0 0,1-2 45 0 0,-4 16-1 0 0,0 1-1 0 0,1 0 1 0 0,0 1 0 0 0,1 0-1 0 0,0 0 1 0 0,1 1-1 0 0,1 0 1 0 0,0 1 0 0 0,0 1-1 0 0,12-8 2 0 0,-13 10 13 0 0,1 1-1 0 0,0 0 1 0 0,1 1 0 0 0,-1 0-1 0 0,1 1 1 0 0,0 0 0 0 0,1 1-1 0 0,-1 0 1 0 0,1 1-1 0 0,-1 1 1 0 0,1 0 0 0 0,11 1-13 0 0,-13 2 9 0 0,0 0 1 0 0,0 1 0 0 0,0 1 0 0 0,-1 0 0 0 0,1 0 0 0 0,-1 1-1 0 0,0 1 1 0 0,1 0 0 0 0,-2 0 0 0 0,1 1 0 0 0,-1 0 0 0 0,0 1-1 0 0,0 1 1 0 0,-1-1 0 0 0,0 1 0 0 0,0 1 0 0 0,-1 0 0 0 0,0 0 0 0 0,-1 0-1 0 0,0 1 1 0 0,1 1-10 0 0,-3 1 19 0 0,-1 0-1 0 0,0-1 1 0 0,0 2-1 0 0,-1-1 1 0 0,0 0 0 0 0,0 13-19 0 0,-1-10 54 0 0,1 1 1 0 0,1-1-1 0 0,0 0 1 0 0,2 3-55 0 0,-2-5-60 0 0,1-1 1 0 0,1-1 0 0 0,0 1 0 0 0,0-1 0 0 0,1 0 0 0 0,1-1 0 0 0,0 1-1 0 0,0-1 1 0 0,1-1 0 0 0,0 0 0 0 0,1 0 0 0 0,0-1 0 0 0,0 0 0 0 0,1 0-1 0 0,-1-2 1 0 0,2 1 0 0 0,5 1 59 0 0,13 7-1626 0 0,-21-13 1534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22.633"/>
    </inkml:context>
    <inkml:brush xml:id="br0">
      <inkml:brushProperty name="width" value="0.2" units="cm"/>
      <inkml:brushProperty name="height" value="0.2" units="cm"/>
    </inkml:brush>
  </inkml:definitions>
  <inkml:trace contextRef="#ctx0" brushRef="#br0">0 0 4969 0 0,'11'2'344'0'0,"2"0"-328"0"0,1 0 16 0 0,3 2 120 0 0,1 2-176 0 0,1-3 8 0 0,5 3-40 0 0,3 0-32 0 0,1 1 16 0 0,2-1-88 0 0,4-1-328 0 0,-1-1-24 0 0,3 0 40 0 0,2 1-336 0 0,-1-1 15 0 0,-1-2-127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23.052"/>
    </inkml:context>
    <inkml:brush xml:id="br0">
      <inkml:brushProperty name="width" value="0.2" units="cm"/>
      <inkml:brushProperty name="height" value="0.2" units="cm"/>
    </inkml:brush>
  </inkml:definitions>
  <inkml:trace contextRef="#ctx0" brushRef="#br0">1 44 10498 0 0,'0'-2'58'0'0,"0"1"0"0"0,0-1 0 0 0,0 0 0 0 0,0 1 0 0 0,0-1 0 0 0,0 0 1 0 0,1 1-1 0 0,-1-1 0 0 0,0 1 0 0 0,1-1 0 0 0,0 1 0 0 0,-1-1 0 0 0,1 1 0 0 0,0-1 0 0 0,0 1 0 0 0,-1-1 0 0 0,1 1 0 0 0,0 0 0 0 0,0-1 0 0 0,1 1 0 0 0,-1 0 0 0 0,0 0 0 0 0,0 0 0 0 0,1 0 0 0 0,-1 0 0 0 0,0 0 0 0 0,1 0 0 0 0,-1 1 0 0 0,1-1 0 0 0,-1 0 0 0 0,1 1 0 0 0,-1-1 1 0 0,1 1-1 0 0,0-1 0 0 0,-1 1 0 0 0,1 0 0 0 0,0 0-58 0 0,7 0 61 0 0,1 0 0 0 0,-1 0 1 0 0,1 1-1 0 0,-1 1 0 0 0,0 0 0 0 0,4 1-61 0 0,5 1 11 0 0,37 6-258 0 0,56 11-6634 0 0,75 3 6881 0 0,-160-22-151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24.374"/>
    </inkml:context>
    <inkml:brush xml:id="br0">
      <inkml:brushProperty name="width" value="0.2" units="cm"/>
      <inkml:brushProperty name="height" value="0.2" units="cm"/>
    </inkml:brush>
  </inkml:definitions>
  <inkml:trace contextRef="#ctx0" brushRef="#br0">582 122 3593 0 0,'7'-12'194'0'0,"-4"8"-144"0"0,0 0 0 0 0,0 0 0 0 0,-1 0 0 0 0,0 0 0 0 0,0-1-1 0 0,0 1 1 0 0,0-1 0 0 0,-1 0 0 0 0,1 1 0 0 0,-1-1 0 0 0,0 0 0 0 0,-1 0 0 0 0,1 0-50 0 0,-2 4-13 0 0,1 0 1 0 0,-1 0 0 0 0,1 0-1 0 0,-1 0 1 0 0,1 1 0 0 0,-1-1-1 0 0,1 0 1 0 0,-1 0 0 0 0,0 0-1 0 0,1 1 1 0 0,-1-1 0 0 0,0 0-1 0 0,0 1 1 0 0,0-1 0 0 0,0 1-1 0 0,1-1 1 0 0,-1 1-1 0 0,0-1 1 0 0,0 1 0 0 0,0-1-1 0 0,0 1 1 0 0,0 0 0 0 0,0 0-1 0 0,0-1 1 0 0,0 1 0 0 0,0 0-1 0 0,-1 0 13 0 0,-33-1-227 0 0,27 1 203 0 0,-45 4 339 0 0,1 2-1 0 0,0 2 0 0 0,0 3 0 0 0,-31 11-314 0 0,75-20 90 0 0,-31 8 550 0 0,0 2 0 0 0,-4 4-640 0 0,28-10 116 0 0,0 1 0 0 0,1 1 0 0 0,-1 0 0 0 0,2 1 1 0 0,-1 0-1 0 0,-8 9-116 0 0,20-17 1 0 0,1 1 0 0 0,-1-1 1 0 0,1 0-1 0 0,-1 1 0 0 0,1 0 1 0 0,0-1-1 0 0,0 1 0 0 0,0 0 1 0 0,0-1-1 0 0,0 1 0 0 0,0 0 0 0 0,0 0 1 0 0,0 0-1 0 0,1 0 0 0 0,-1 0 1 0 0,1 0-1 0 0,0 0 0 0 0,-1 0 0 0 0,1 0 1 0 0,0 0-1 0 0,0 1-1 0 0,1 0 1 0 0,-1 0 0 0 0,1 0 0 0 0,0 0 0 0 0,0 0 0 0 0,1 0 0 0 0,-1 0 0 0 0,0 0 0 0 0,1 0 0 0 0,0-1 0 0 0,0 1 0 0 0,0-1 0 0 0,0 1 0 0 0,0-1-1 0 0,7 7 2 0 0,0-1 0 0 0,0 0-1 0 0,1 0 1 0 0,1-1 0 0 0,-1-1 0 0 0,8 4-2 0 0,131 64 15 0 0,-50-27 779 0 0,62 42-794 0 0,-76-39 333 0 0,-52-33-278 0 0,-2 1-1 0 0,-1 2 1 0 0,0 1 0 0 0,-1 1 0 0 0,24 25-55 0 0,-48-42 1 0 0,-1 0-1 0 0,0 1 1 0 0,0-1 0 0 0,0 1 0 0 0,-1-1-1 0 0,0 1 1 0 0,0 1 0 0 0,0-1 0 0 0,-1 0-1 0 0,0 0 1 0 0,1 5-1 0 0,-3-8 1 0 0,1 0 0 0 0,-1 0 0 0 0,0-1 1 0 0,0 1-1 0 0,0 0 0 0 0,0 0 0 0 0,0 0 0 0 0,-1-1 0 0 0,1 1 0 0 0,-1 0 1 0 0,0-1-1 0 0,0 1 0 0 0,0 0 0 0 0,0-1 0 0 0,0 1 0 0 0,0-1 0 0 0,-1 1 1 0 0,1-1-1 0 0,-1 0 0 0 0,0 0 0 0 0,1 0 0 0 0,-1 0 0 0 0,0 0 0 0 0,0 0 0 0 0,-1 0 1 0 0,1 0-1 0 0,0-1 0 0 0,-3 2-1 0 0,-14 7-1 0 0,0-1 1 0 0,0-1 0 0 0,-1 0-1 0 0,-1-2 1 0 0,1 0-1 0 0,-1-2 1 0 0,0 0-1 0 0,0-1 1 0 0,-15 0 0 0 0,8-2-3 0 0,0-1 0 0 0,1-2 0 0 0,-1 0 0 0 0,0-2 0 0 0,1-1 0 0 0,0-1 0 0 0,-5-3 3 0 0,24 6 9 0 0,0 0 0 0 0,1 0 0 0 0,-1-1 0 0 0,1 0 1 0 0,0 0-1 0 0,0-1 0 0 0,0 0 0 0 0,1 0 0 0 0,-1 0 1 0 0,1-1-1 0 0,1 0 0 0 0,-1 0-9 0 0,4 3 4 0 0,0 0 0 0 0,0 1 0 0 0,0-1 0 0 0,0 0 0 0 0,0 0 0 0 0,1 0 0 0 0,-1-1 0 0 0,1 1 0 0 0,0 0 0 0 0,0 0 0 0 0,0-1 0 0 0,1 1 0 0 0,-1 0-1 0 0,1-1 1 0 0,0 1 0 0 0,0-1 0 0 0,0 1 0 0 0,0-1 0 0 0,0 1 0 0 0,1 0 0 0 0,0-1 0 0 0,-1 1 0 0 0,1 0 0 0 0,0-1 0 0 0,1 1 0 0 0,-1 0 0 0 0,1 0 0 0 0,-1 0 0 0 0,2-2-4 0 0,12-16-7 0 0,1 1 1 0 0,0 0 0 0 0,2 0-1 0 0,0 2 1 0 0,1 0 6 0 0,103-81-2 0 0,-78 66 3 0 0,-1-1 0 0 0,-2-3 0 0 0,4-8-1 0 0,-38 37 3 0 0,0 0-1 0 0,-1 0 1 0 0,-1 0-1 0 0,1-1 1 0 0,-1 0-1 0 0,-1 0 0 0 0,1-1 1 0 0,-2 1-1 0 0,1-1 1 0 0,-1 0-1 0 0,-1 1 1 0 0,0-1-1 0 0,1-9-2 0 0,-3 12-22 0 0,1 0-1 0 0,-2-1 1 0 0,1 1-1 0 0,-1 0 1 0 0,0-1-1 0 0,0 1 0 0 0,-1 0 1 0 0,0 0-1 0 0,0 0 1 0 0,-1 0-1 0 0,0 0 1 0 0,0 1-1 0 0,0-1 1 0 0,-1 1-1 0 0,0 0 1 0 0,-1 0-1 0 0,1 0 1 0 0,-1 0-1 0 0,-2-1 23 0 0,-15-12-682 0 0,-1 1 0 0 0,0 2 0 0 0,-1 0 0 0 0,-1 1-1 0 0,0 2 1 0 0,-3 0 682 0 0,27 12-784 0 0,1 1-153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25.379"/>
    </inkml:context>
    <inkml:brush xml:id="br0">
      <inkml:brushProperty name="width" value="0.2" units="cm"/>
      <inkml:brushProperty name="height" value="0.2" units="cm"/>
    </inkml:brush>
  </inkml:definitions>
  <inkml:trace contextRef="#ctx0" brushRef="#br0">120 6 4185 0 0,'5'-6'1216'0'0,"-4"8"-458"0"0,-6 15-192 0 0,-14 26-251 0 0,5-17-186 0 0,1 0 1 0 0,1 1-1 0 0,-4 16-129 0 0,7-20 23 0 0,8-20-21 0 0,-1 0 1 0 0,1 0-1 0 0,0 0 1 0 0,1 0-1 0 0,-1 0 0 0 0,0 0 1 0 0,1 1-1 0 0,0-1 1 0 0,0 0-1 0 0,0 0 0 0 0,0 0 1 0 0,0 1-1 0 0,1-1 1 0 0,-1 0-1 0 0,1 0 0 0 0,0 0 1 0 0,0 0-1 0 0,0 0 1 0 0,0 0-1 0 0,1 0 0 0 0,-1 0 1 0 0,1 0-1 0 0,0 0 1 0 0,-1-1-1 0 0,1 1 0 0 0,1-1-2 0 0,2 3 6 0 0,0 0-1 0 0,1-1 0 0 0,0 1 0 0 0,0-1 1 0 0,0-1-1 0 0,1 1 0 0 0,-1-1 0 0 0,1 0 0 0 0,0-1 1 0 0,0 0-1 0 0,1 1-5 0 0,195 44-1 0 0,-173-38 24 0 0,0 1 0 0 0,0 2 0 0 0,-1 2 0 0 0,-1 0 0 0 0,0 2 0 0 0,17 13-23 0 0,-41-26 69 0 0,0 0 0 0 0,0 1 0 0 0,-1 0 0 0 0,1-1 0 0 0,-1 1 0 0 0,0 1 0 0 0,0-1 0 0 0,0 0 0 0 0,-1 1 0 0 0,1-1 0 0 0,-1 1 0 0 0,0 0 0 0 0,-1 0 0 0 0,1 0 0 0 0,-1 0 0 0 0,0 0 0 0 0,0 2-69 0 0,0-3 15 0 0,-1 0 0 0 0,0 0 0 0 0,0 0 0 0 0,0 0-1 0 0,0 0 1 0 0,0-1 0 0 0,-1 1 0 0 0,0 0 0 0 0,0 0-1 0 0,0 0 1 0 0,0 0 0 0 0,-1-1 0 0 0,0 1 0 0 0,1-1 0 0 0,-1 1-1 0 0,0-1 1 0 0,-1 0 0 0 0,1 1 0 0 0,0-1 0 0 0,-1-1-1 0 0,0 1 1 0 0,-1 1-15 0 0,-18 12 174 0 0,0-1 0 0 0,-1-1 0 0 0,-20 8-174 0 0,14-7 72 0 0,18-8-138 0 0,-1 0 0 0 0,-1-1-1 0 0,1-1 1 0 0,-1 0 0 0 0,0 0 0 0 0,0-2 0 0 0,0 1 0 0 0,-1-2 0 0 0,-11 2 66 0 0,-20-2-677 0 0,16 1-311 0 0,-1-2 0 0 0,0-1 0 0 0,1-1 0 0 0,-1-2 1 0 0,1-1-1 0 0,-15-4 988 0 0,33 3-364 0 0,1 1 278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0.748"/>
    </inkml:context>
    <inkml:brush xml:id="br0">
      <inkml:brushProperty name="width" value="0.2" units="cm"/>
      <inkml:brushProperty name="height" value="0.2" units="cm"/>
    </inkml:brush>
  </inkml:definitions>
  <inkml:trace contextRef="#ctx0" brushRef="#br0">0 276 6409 0 0,'4'-3'318'0'0,"-2"2"-276"0"0,0-1 0 0 0,-1 1 0 0 0,1 0 1 0 0,0 0-1 0 0,0 0 0 0 0,0 0 0 0 0,0 1 0 0 0,0-1 1 0 0,0 0-1 0 0,0 1 0 0 0,2-1-42 0 0,5 1-131 0 0,1 0-1 0 0,-1 0 1 0 0,0 1 0 0 0,0 1 0 0 0,0-1-1 0 0,2 2 132 0 0,28 4-940 0 0,10-4-1104 0 0,15-1 2044 0 0,-33-2 394 0 0,-1-2 0 0 0,0-1 1 0 0,0-2-1 0 0,20-5-394 0 0,-39 7-7 0 0,0-1 1 0 0,-1 0-1 0 0,1-1 0 0 0,-1 0 1 0 0,0 0-1 0 0,-1-1 1 0 0,1 0-1 0 0,-1-1 0 0 0,7-7 7 0 0,-10 9-7 0 0,-1 0 0 0 0,0 0-1 0 0,0-1 1 0 0,-1 0-1 0 0,0 0 1 0 0,0 0-1 0 0,0 0 1 0 0,-1-1 0 0 0,0 1-1 0 0,0-1 1 0 0,0 0-1 0 0,-1 0 1 0 0,0 0-1 0 0,-1 0 1 0 0,2-6 7 0 0,-3 10 16 0 0,0 1 0 0 0,0 0-1 0 0,0-1 1 0 0,0 1 0 0 0,-1-1 0 0 0,1 1-1 0 0,-1-1 1 0 0,1 1 0 0 0,-1 0 0 0 0,0-1-1 0 0,0 1 1 0 0,0 0 0 0 0,0 0 0 0 0,0 0-1 0 0,-1-1 1 0 0,1 1 0 0 0,-1 0 0 0 0,0 0-16 0 0,-2-2 70 0 0,1 1 0 0 0,-1-1 1 0 0,0 1-1 0 0,-1 1 1 0 0,1-1-1 0 0,0 0 0 0 0,-1 1 1 0 0,1 0-1 0 0,-2 0-70 0 0,-9-4 203 0 0,0 2 0 0 0,-1 0 0 0 0,0 1 0 0 0,0 0 0 0 0,-5 1-203 0 0,7 1 100 0 0,0 1-1 0 0,0 0 0 0 0,0 1 0 0 0,0 1 0 0 0,1 0 1 0 0,-1 1-1 0 0,0 0 0 0 0,1 1 0 0 0,0 1 0 0 0,0 0 1 0 0,0 0-1 0 0,1 2 0 0 0,0-1 0 0 0,0 2 0 0 0,0-1 0 0 0,-5 7-99 0 0,11-10 21 0 0,-3 2 44 0 0,1 0-1 0 0,0 0 1 0 0,1 1-1 0 0,0 0 1 0 0,0 1 0 0 0,-3 2-65 0 0,9-7 25 0 0,-1-1 1 0 0,1 0-1 0 0,0 0 1 0 0,0 0-1 0 0,0 1 1 0 0,0-1-1 0 0,0 1 1 0 0,0-1-1 0 0,1 1 1 0 0,-1-1-1 0 0,1 1 1 0 0,-1-1-1 0 0,1 1 1 0 0,0-1-1 0 0,0 1 1 0 0,0 0 0 0 0,1-1-1 0 0,-1 1 1 0 0,1-1-1 0 0,-1 1 1 0 0,1-1-1 0 0,0 1 1 0 0,0-1-1 0 0,0 0 1 0 0,0 1-1 0 0,0-1 1 0 0,1 0-1 0 0,-1 0-25 0 0,8 11 85 0 0,1-1 1 0 0,0 0-1 0 0,0-1 0 0 0,1 0 0 0 0,1 0-85 0 0,-2-2 5 0 0,0 0 0 0 0,-1 0 0 0 0,0 1 0 0 0,-1 1 1 0 0,0 0-1 0 0,-1 0 0 0 0,4 7-5 0 0,-2 3-208 0 0,-1 1 1 0 0,-1 1-1 0 0,-2-1 0 0 0,3 13 208 0 0,-2-4-1641 0 0,2 0-1 0 0,2 2 1642 0 0,-5-17-1014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25.916"/>
    </inkml:context>
    <inkml:brush xml:id="br0">
      <inkml:brushProperty name="width" value="0.2" units="cm"/>
      <inkml:brushProperty name="height" value="0.2" units="cm"/>
    </inkml:brush>
  </inkml:definitions>
  <inkml:trace contextRef="#ctx0" brushRef="#br0">1 9 5217 0 0,'0'0'539'0'0,"0"0"12"0"0,0 0 17 0 0,3-2 12 0 0,1 1-418 0 0,0 0 0 0 0,0-1 0 0 0,1 1 0 0 0,-1 1 0 0 0,0-1 0 0 0,1 0 0 0 0,-1 1 0 0 0,0 0 0 0 0,1 0 0 0 0,-1 1 0 0 0,5 0-162 0 0,55 12 483 0 0,-37-6-533 0 0,32 5-561 0 0,0-4 0 0 0,0-1 611 0 0,120 0-4871 0 0,-147-7 3454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27.926"/>
    </inkml:context>
    <inkml:brush xml:id="br0">
      <inkml:brushProperty name="width" value="0.2" units="cm"/>
      <inkml:brushProperty name="height" value="0.2" units="cm"/>
    </inkml:brush>
  </inkml:definitions>
  <inkml:trace contextRef="#ctx0" brushRef="#br0">1 32 64 0 0,'9'-3'223'0'0,"1"0"0"0"0,0 0 0 0 0,0 1 0 0 0,-1 0 0 0 0,2 1-1 0 0,-1 0 1 0 0,0 1 0 0 0,0 0 0 0 0,3 0-223 0 0,42-2 46 0 0,13-6 665 0 0,1 3 0 0 0,0 3 0 0 0,0 3 0 0 0,33 6-711 0 0,-63 2-2403 0 0,-38-9 1465 0 0,-1 0-177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03.356"/>
    </inkml:context>
    <inkml:brush xml:id="br0">
      <inkml:brushProperty name="width" value="0.2" units="cm"/>
      <inkml:brushProperty name="height" value="0.2" units="cm"/>
    </inkml:brush>
  </inkml:definitions>
  <inkml:trace contextRef="#ctx0" brushRef="#br0">863 0 6617 0 0,'-18'12'495'0'0,"0"1"0"0"0,0 0 1 0 0,1 1-1 0 0,0 1 0 0 0,2 1 0 0 0,0 0 0 0 0,-5 8-495 0 0,-24 35 488 0 0,-21 38-488 0 0,34-49 214 0 0,10-15-191 0 0,-126 183 57 0 0,95-146 33 0 0,-61 62-113 0 0,16-21 101 0 0,50-52 127 0 0,-36 61-228 0 0,80-115 9 0 0,0 0 0 0 0,0 0 0 0 0,0 0 0 0 0,1 0-1 0 0,-1 0 1 0 0,1 1 0 0 0,0-1 0 0 0,1 1 0 0 0,-1-1-1 0 0,1 2-8 0 0,1-6 12 0 0,0-1 16 0 0,0 0 4 0 0,0 0 4 0 0,0 0 12 0 0,0 0-10 0 0,0 0 0 0 0,6-15 10 0 0,15-42-51 0 0,-10 27-48 0 0,11-22 51 0 0,64-130-58 0 0,27-53 41 0 0,-83 180 4 0 0,2 2-1 0 0,3 1 1 0 0,9-8 13 0 0,-13 22-14 0 0,27-35 2 0 0,-3-3-1 0 0,0-5 13 0 0,-51 73 7 0 0,8-11 10 0 0,-11 19-11 0 0,-1 0-12 0 0,2 0-3 0 0,0 0-1 0 0,0 0 1 0 0,1 0-1 0 0,-1 1 0 0 0,0-1 1 0 0,0 1-1 0 0,0 0 1 0 0,0-1-1 0 0,0 1 0 0 0,0 0 1 0 0,0 0-1 0 0,0 0 1 0 0,0 1-1 0 0,0-1 0 0 0,0 1 10 0 0,0 0-2 0 0,-1 0-1 0 0,0 0 1 0 0,1 0-1 0 0,-1 0 0 0 0,0 1 1 0 0,0-1-1 0 0,0 0 1 0 0,-1 1-1 0 0,1-1 0 0 0,-1 0 1 0 0,1 1-1 0 0,-1-1 1 0 0,0 1-1 0 0,0-1 0 0 0,0 1 1 0 0,0-1-1 0 0,0 2 3 0 0,0-1-2 0 0,-1 15 7 0 0,-2 0 0 0 0,1 0 1 0 0,-2-1-1 0 0,-4 13-5 0 0,-8 43 27 0 0,14-58-25 0 0,1 1 0 0 0,1-1 0 0 0,0 0 0 0 0,1 1 0 0 0,0-1 0 0 0,1 0 0 0 0,1 0 0 0 0,2 5-2 0 0,-3-14 14 0 0,0 1 0 0 0,0-1-1 0 0,1 0 1 0 0,0 0 0 0 0,0 0 0 0 0,0 0 0 0 0,1 0 0 0 0,0-1-1 0 0,0 1 1 0 0,1-1 0 0 0,-1 0 0 0 0,1 0 0 0 0,0-1-1 0 0,0 0 1 0 0,1 0 0 0 0,-1 0 0 0 0,1 0 0 0 0,0-1-1 0 0,6 3-13 0 0,-4-3 11 0 0,1-1 0 0 0,0 0 0 0 0,0 0 0 0 0,0-1 0 0 0,0 0 0 0 0,0 0-1 0 0,0-1 1 0 0,0-1 0 0 0,0 1 0 0 0,0-1 0 0 0,0-1 0 0 0,0 0-1 0 0,0 0 1 0 0,0-1 0 0 0,2-1-11 0 0,18-7-121 0 0,-1-1 0 0 0,-1-1 0 0 0,23-16 121 0 0,-21 11-265 0 0,0-2 0 0 0,-1-1 0 0 0,-2-1 0 0 0,0-1 0 0 0,-2-1-1 0 0,5-7 266 0 0,-12 9-15 0 0,0-1 0 0 0,-2-1 0 0 0,-1 0 0 0 0,-1-1 0 0 0,-1-1-1 0 0,-1 0 1 0 0,-1 0 0 0 0,1-10 15 0 0,-7 16 36 0 0,-2 8 707 0 0,0 25-239 0 0,-2 8-314 0 0,-1 0 0 0 0,0 0-1 0 0,-2-1 1 0 0,-3 17-190 0 0,-5 38 101 0 0,9-56-84 0 0,2 0 0 0 0,0 0 0 0 0,1 0 0 0 0,0 0 0 0 0,2 0 0 0 0,1 0 0 0 0,0-1 0 0 0,5 14-17 0 0,-5-23-257 0 0,0 1 0 0 0,0-1 0 0 0,1 0 0 0 0,0-1 0 0 0,0 1 0 0 0,1-1 0 0 0,0 0 0 0 0,1 0 0 0 0,-1-1 0 0 0,2 0 0 0 0,-1 0 0 0 0,1-1 0 0 0,0 1 0 0 0,0-2 0 0 0,1 1 0 0 0,-1-1 0 0 0,4 1 257 0 0,6 1-273 0 0,0 1-373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04.369"/>
    </inkml:context>
    <inkml:brush xml:id="br0">
      <inkml:brushProperty name="width" value="0.2" units="cm"/>
      <inkml:brushProperty name="height" value="0.2" units="cm"/>
    </inkml:brush>
  </inkml:definitions>
  <inkml:trace contextRef="#ctx0" brushRef="#br0">155 134 312 0 0,'8'-50'4753'0'0,"-8"49"-4211"0"0,0 1-64 0 0,0 0-187 0 0,0 0-83 0 0,0 0-19 0 0,0 0-25 0 0,0 0-33 0 0,-1 3 3 0 0,-1 7-1 0 0,-1 0 1 0 0,0-1-1 0 0,0 0 1 0 0,-1 0-1 0 0,0 0 1 0 0,-4 6-134 0 0,-6 13 208 0 0,-2 6 8 0 0,-7 13 58 0 0,2 2-1 0 0,3 0 0 0 0,1 1 1 0 0,-5 34-274 0 0,20-77 70 0 0,2 1 1 0 0,-1-1 0 0 0,1 1-1 0 0,0-1 1 0 0,0 1-1 0 0,1-1 1 0 0,0 0 0 0 0,0 1-1 0 0,1-1 1 0 0,0 0 0 0 0,0 0-1 0 0,1 0 1 0 0,-1 0-1 0 0,2 0 1 0 0,-1-1 0 0 0,1 1-1 0 0,0-1 1 0 0,0 0 0 0 0,1 0-1 0 0,3 4-70 0 0,0-3 61 0 0,-1 0-1 0 0,1 0 0 0 0,0-1 1 0 0,1 0-1 0 0,-1-1 0 0 0,1 1 1 0 0,1-2-1 0 0,-1 1 1 0 0,0-1-1 0 0,1-1 0 0 0,0 0 1 0 0,0 0-1 0 0,0-1 1 0 0,9 1-61 0 0,16 0-85 0 0,0-2 1 0 0,0-2 0 0 0,-1-1 0 0 0,1-2 0 0 0,0-1 0 0 0,-1-1-1 0 0,0-2 1 0 0,-1-2 0 0 0,0-1 0 0 0,19-10 84 0 0,-38 15-80 0 0,0-1-1 0 0,-1-1 1 0 0,-1 0 0 0 0,1-1-1 0 0,-1 0 1 0 0,-1-1 0 0 0,1 0-1 0 0,-2-1 1 0 0,0-1 0 0 0,0 1-1 0 0,-1-1 1 0 0,0-1 0 0 0,-1 0-1 0 0,0 0 1 0 0,-1-1-1 0 0,4-12 81 0 0,-5 10 25 0 0,0 0-1 0 0,-1-1 0 0 0,-1 0 0 0 0,0 0 0 0 0,-1 0 1 0 0,-1 0-1 0 0,-1 0 0 0 0,-1-1 0 0 0,0 1 0 0 0,-1 0 1 0 0,-1-1-1 0 0,0 1 0 0 0,-1 0 0 0 0,-5-11-24 0 0,4 17 15 0 0,0 0 0 0 0,-1 0 0 0 0,-1 1-1 0 0,0 0 1 0 0,0 0 0 0 0,-1 0 0 0 0,0 1 0 0 0,0 0 0 0 0,-1 0-1 0 0,-1 1 1 0 0,1 0 0 0 0,-1 1 0 0 0,-1 0 0 0 0,1 0 0 0 0,-1 1 0 0 0,0 0-1 0 0,-1 1 1 0 0,-9-4-15 0 0,4 2 19 0 0,0 1 0 0 0,-1 1-1 0 0,0 1 1 0 0,0 0 0 0 0,-1 1 0 0 0,1 1-1 0 0,0 1 1 0 0,-1 0 0 0 0,1 1 0 0 0,-1 1-1 0 0,1 1 1 0 0,-5 1-19 0 0,5 0-2 0 0,0 2 0 0 0,0 0 0 0 0,1 1 0 0 0,0 1 0 0 0,0 0 0 0 0,0 1 0 0 0,1 0 0 0 0,0 2 0 0 0,1 0 0 0 0,0 0 0 0 0,1 1 0 0 0,-11 11 2 0 0,20-16-186 0 0,0-1-1 0 0,0 1 0 0 0,1 0 0 0 0,-1 0 1 0 0,1 1-1 0 0,1-1 0 0 0,-1 0 1 0 0,1 1-1 0 0,0 0 0 0 0,0-1 0 0 0,1 1 1 0 0,0 0-1 0 0,0 0 0 0 0,1 0 1 0 0,0 6 186 0 0,0 4-96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04.803"/>
    </inkml:context>
    <inkml:brush xml:id="br0">
      <inkml:brushProperty name="width" value="0.2" units="cm"/>
      <inkml:brushProperty name="height" value="0.2" units="cm"/>
    </inkml:brush>
  </inkml:definitions>
  <inkml:trace contextRef="#ctx0" brushRef="#br0">824 15 5865 0 0,'0'-1'122'0'0,"0"0"0"0"0,-1 0-1 0 0,1 1 1 0 0,-1-1 0 0 0,1 0-1 0 0,-1 0 1 0 0,1 0 0 0 0,-1 1-1 0 0,0-1 1 0 0,1 0 0 0 0,-1 1-1 0 0,0-1 1 0 0,1 0 0 0 0,-1 1-1 0 0,0-1 1 0 0,0 1 0 0 0,0-1-1 0 0,0 1 1 0 0,1 0-1 0 0,-1-1 1 0 0,0 1 0 0 0,0 0-1 0 0,0 0 1 0 0,0-1 0 0 0,0 1-1 0 0,0 0 1 0 0,0 0 0 0 0,0 0-1 0 0,0 0 1 0 0,0 0 0 0 0,0 0-1 0 0,0 1 1 0 0,0-1-122 0 0,-2 2 93 0 0,0 0-1 0 0,0 0 0 0 0,0 0 1 0 0,0 0-1 0 0,1 1 1 0 0,-1 0-1 0 0,1-1 0 0 0,-2 3-92 0 0,3-4-11 0 0,-306 361 15 0 0,191-236-2770 0 0,-130 108 2766 0 0,166-167-1423 0 0,59-50 1345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05.693"/>
    </inkml:context>
    <inkml:brush xml:id="br0">
      <inkml:brushProperty name="width" value="0.2" units="cm"/>
      <inkml:brushProperty name="height" value="0.2" units="cm"/>
    </inkml:brush>
  </inkml:definitions>
  <inkml:trace contextRef="#ctx0" brushRef="#br0">1 122 7498 0 0,'1'-2'118'0'0,"0"0"-1"0"0,0 0 1 0 0,1-1 0 0 0,-1 1 0 0 0,1 0 0 0 0,-1 0 0 0 0,1 0 0 0 0,0 1 0 0 0,0-1 0 0 0,0 0-1 0 0,0 1 1 0 0,0-1 0 0 0,0 1 0 0 0,0 0 0 0 0,1 0 0 0 0,-1-1 0 0 0,0 1 0 0 0,1 1 0 0 0,-1-1 0 0 0,1 0-1 0 0,0 1-117 0 0,9-3-182 0 0,1 1-1 0 0,-1 1 0 0 0,0 1 0 0 0,2-1 183 0 0,18 0-183 0 0,111-21-2124 0 0,9-8 2307 0 0,-25 4-2985 0 0,-108 23 2051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06.018"/>
    </inkml:context>
    <inkml:brush xml:id="br0">
      <inkml:brushProperty name="width" value="0.2" units="cm"/>
      <inkml:brushProperty name="height" value="0.2" units="cm"/>
    </inkml:brush>
  </inkml:definitions>
  <inkml:trace contextRef="#ctx0" brushRef="#br0">0 18 10378 0 0,'6'-8'504'0'0,"7"6"-168"0"0,-4-1 0 0 0,6 1 1 0 0,0 2-249 0 0,2-2-80 0 0,2 2 0 0 0,3 2-232 0 0,1 0-129 0 0,3-1-39 0 0,-1 1-304 0 0,-1 0-824 0 0,0-2 1192 0 0,1 0-552 0 0,1 0 880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07.127"/>
    </inkml:context>
    <inkml:brush xml:id="br0">
      <inkml:brushProperty name="width" value="0.2" units="cm"/>
      <inkml:brushProperty name="height" value="0.2" units="cm"/>
    </inkml:brush>
  </inkml:definitions>
  <inkml:trace contextRef="#ctx0" brushRef="#br0">592 215 7202 0 0,'13'-38'1156'0'0,"-11"33"-1459"0"0,0 0 0 0 0,0 0 1 0 0,0 0-1 0 0,0 0 0 0 0,-1 0 0 0 0,0-1 1 0 0,0 1-1 0 0,0 0 0 0 0,-1-1 0 0 0,0 1 1 0 0,0-1 302 0 0,-1 2-62 0 0,0 1 0 0 0,0 0 0 0 0,-1 0 0 0 0,1 0 0 0 0,-1 0 0 0 0,0 0 0 0 0,0 0 0 0 0,0 0 0 0 0,0 1 0 0 0,0-1 0 0 0,-1 1 0 0 0,1 0 0 0 0,-1-1 0 0 0,-1 0 62 0 0,-5-3 203 0 0,1 0-1 0 0,-1 0 0 0 0,0 1 0 0 0,-3-1-202 0 0,-4-1 386 0 0,-1 0-1 0 0,0 1 1 0 0,-1 0-1 0 0,1 2 1 0 0,-1 0 0 0 0,0 1-1 0 0,0 1 1 0 0,0 0-1 0 0,-7 2-385 0 0,12 0 138 0 0,0 1-1 0 0,-1 0 0 0 0,1 1 0 0 0,0 1 0 0 0,0 0 0 0 0,0 1 0 0 0,1 0 1 0 0,-1 1-1 0 0,1 1 0 0 0,0 0 0 0 0,1 0 0 0 0,-1 1 0 0 0,0 2-137 0 0,-12 8 95 0 0,1 2 0 0 0,1 0 1 0 0,1 2-1 0 0,0 1-95 0 0,13-13 5 0 0,0 1 1 0 0,0 0 0 0 0,1 0-1 0 0,0 1 1 0 0,1 0 0 0 0,0 0 0 0 0,1 0-1 0 0,0 1 1 0 0,1 0 0 0 0,-2 9-6 0 0,5-17-3 0 0,0-1 0 0 0,1 1-1 0 0,-1-1 1 0 0,1 1 0 0 0,0 0 0 0 0,0-1 0 0 0,1 1 0 0 0,-1 0 0 0 0,1-1 0 0 0,-1 1 0 0 0,1-1 0 0 0,0 1 0 0 0,1-1 0 0 0,-1 1 0 0 0,1-1 0 0 0,-1 0 0 0 0,1 0 0 0 0,1 3 3 0 0,1-2 2 0 0,-1-1 0 0 0,1 1-1 0 0,0 0 1 0 0,0-1 0 0 0,0 0 0 0 0,0 0 0 0 0,0 0 0 0 0,1-1 0 0 0,-1 1 0 0 0,1-1 0 0 0,0 0 0 0 0,2 0-2 0 0,4 2-59 0 0,0-1 1 0 0,0-1-1 0 0,0 0 1 0 0,0 0-1 0 0,1-1 1 0 0,-1-1 0 0 0,1 0-1 0 0,-1-1 1 0 0,1 0-1 0 0,-1 0 1 0 0,7-3 58 0 0,4-3-253 0 0,-1-1 1 0 0,0 0-1 0 0,0-2 1 0 0,7-5 252 0 0,-23 12-21 0 0,2-2-9 0 0,0 0 1 0 0,0-1 0 0 0,0 0-1 0 0,-1 0 1 0 0,1-1-1 0 0,0-2 30 0 0,9-8 4 0 0,9-10 32 0 0,14-15 133 0 0,-35 39-111 0 0,0 0 1 0 0,-1 0-1 0 0,1 1 0 0 0,0-1 0 0 0,0 1 1 0 0,1-1-1 0 0,-1 1 0 0 0,0 1 0 0 0,1-1 1 0 0,1 0-59 0 0,-5 2 25 0 0,1-1 1 0 0,-1 1 0 0 0,0 0-1 0 0,0 0 1 0 0,0 0-1 0 0,0 0 1 0 0,0 0 0 0 0,0 0-1 0 0,0 0 1 0 0,0 0 0 0 0,0 0-1 0 0,0 0 1 0 0,0 1-1 0 0,0-1 1 0 0,0 0 0 0 0,1 1-1 0 0,-2-1 1 0 0,1 1-1 0 0,0-1 1 0 0,0 1 0 0 0,0 0-1 0 0,0-1 1 0 0,0 1 0 0 0,0 0-1 0 0,0 0-25 0 0,0 0 46 0 0,0 1 0 0 0,0 0 0 0 0,0 0-1 0 0,0-1 1 0 0,0 1 0 0 0,-1 0 0 0 0,1 0 0 0 0,-1 0 0 0 0,1 0-1 0 0,-1 0 1 0 0,0 0 0 0 0,1 0 0 0 0,-1 1-46 0 0,0 6 133 0 0,-1 0 0 0 0,1-1 0 0 0,-1 1 0 0 0,-1 0 1 0 0,0 0-1 0 0,0 0-133 0 0,-66 189 1126 0 0,22-69-823 0 0,34-94-369 0 0,1-6 136 0 0,2 0 0 0 0,1 0-1 0 0,-1 14-69 0 0,7-35-196 0 0,1 0 0 0 0,1 0 0 0 0,-1 1 0 0 0,1-1 0 0 0,1 0-1 0 0,0 0 1 0 0,0 1 0 0 0,0-1 0 0 0,1 0 0 0 0,0 0 0 0 0,1 0 0 0 0,0 0-1 0 0,0-1 1 0 0,3 7 196 0 0,5 2-948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45.615"/>
    </inkml:context>
    <inkml:brush xml:id="br0">
      <inkml:brushProperty name="width" value="0.2" units="cm"/>
      <inkml:brushProperty name="height" value="0.2" units="cm"/>
    </inkml:brush>
  </inkml:definitions>
  <inkml:trace contextRef="#ctx0" brushRef="#br0">370 1 3913 0 0,'0'0'1555'0'0,"0"0"-355"0"0,0 0-82 0 0,0 0-17 0 0,0 0-847 0 0,-1 13-106 0 0,8 19-35 0 0,-1 1 1 0 0,-1-1-1 0 0,-2 1 1 0 0,-1 4-114 0 0,-1 33 11 0 0,-5 29-11 0 0,-2-45-4 0 0,-1 0 0 0 0,-15 51 4 0 0,-38 103-10 0 0,46-162 12 0 0,-10 32 24 0 0,-4-2 0 0 0,-13 20-26 0 0,19-51 101 0 0,-2-1 1 0 0,-1-1-1 0 0,-3-1 1 0 0,-10 10-102 0 0,28-40 112 0 0,2 0 0 0 0,-1 0 0 0 0,-4 11-112 0 0,11-26-92 0 0,1 2 79 0 0,0 0 0 0 0,0-1 0 0 0,1 1 0 0 0,-1 0 0 0 0,0-1 1 0 0,1 1-1 0 0,-1 0 0 0 0,1-1 0 0 0,0 1 0 0 0,-1-1 1 0 0,1 1-1 0 0,0-1 0 0 0,0 1 0 0 0,0 0 0 0 0,0-1 0 0 0,0 0 13 0 0,9-27-353 0 0,-7 25 315 0 0,28-63-790 0 0,-20 46 633 0 0,0-1 0 0 0,-1 1-1 0 0,-2-1 1 0 0,2-7 195 0 0,1-14 112 0 0,1 0 0 0 0,3 1-1 0 0,1 1 1 0 0,3 0 0 0 0,9-15-112 0 0,-17 38 76 0 0,0 1 0 0 0,2 0-1 0 0,0 0 1 0 0,0 1 0 0 0,2 1 0 0 0,0 0-1 0 0,1 1 1 0 0,0 0 0 0 0,1 1 0 0 0,1 1-1 0 0,0 1 1 0 0,13-7-76 0 0,-1 4 3 0 0,1 1 0 0 0,0 2 0 0 0,1 1 0 0 0,0 1 0 0 0,1 2 0 0 0,-1 1 0 0 0,1 1 0 0 0,10 1-3 0 0,-20 3-21 0 0,-1 0 0 0 0,1 2 0 0 0,0 0 0 0 0,0 1 0 0 0,-1 2 0 0 0,1 0-1 0 0,-1 1 1 0 0,0 1 0 0 0,-1 1 0 0 0,1 1 0 0 0,-1 1 0 0 0,12 8 21 0 0,-19-9-27 0 0,-1 1 0 0 0,0 1 0 0 0,0 0 0 0 0,-1 1 0 0 0,-1 0 0 0 0,0 0 1 0 0,0 1-1 0 0,-1 1 0 0 0,-1-1 0 0 0,0 1 0 0 0,0 1 0 0 0,-2 0 0 0 0,0 0 0 0 0,3 8 27 0 0,-1 2-11 0 0,-1 1-1 0 0,-1-1 0 0 0,-1 2 0 0 0,-2-1 0 0 0,0 0 1 0 0,-1 1-1 0 0,-2-1 0 0 0,-1 9 12 0 0,0-20 10 0 0,-1-1 0 0 0,0 1 0 0 0,-1-1 1 0 0,-1 0-1 0 0,0 1 0 0 0,-1-1 0 0 0,0-1 0 0 0,-1 1 0 0 0,-4 6-10 0 0,-1-2 30 0 0,0 0-1 0 0,-1-1 0 0 0,0-1 0 0 0,-2 0 1 0 0,1-1-1 0 0,-8 5-29 0 0,-9 5 36 0 0,-1 0 1 0 0,-2-3-1 0 0,0 0 1 0 0,-1-2-1 0 0,-1-2 0 0 0,-21 8-36 0 0,3-5-46 0 0,0-3 0 0 0,-1-1 0 0 0,0-3 0 0 0,-47 4 46 0 0,32-9-1468 0 0,-1-3 0 0 0,-8-4 1468 0 0,56-1-822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46.505"/>
    </inkml:context>
    <inkml:brush xml:id="br0">
      <inkml:brushProperty name="width" value="0.2" units="cm"/>
      <inkml:brushProperty name="height" value="0.2" units="cm"/>
    </inkml:brush>
  </inkml:definitions>
  <inkml:trace contextRef="#ctx0" brushRef="#br0">2 111 7410 0 0,'0'-1'14'0'0,"-1"-1"1"0"0,1 0-1 0 0,0 1 1 0 0,0-1-1 0 0,0 0 1 0 0,0 1-1 0 0,0-1 1 0 0,0 0-1 0 0,0 0 1 0 0,0 1-1 0 0,0-1 1 0 0,1 0-1 0 0,-1 1 1 0 0,1-1-1 0 0,0 1 1 0 0,-1-1-1 0 0,1 1 1 0 0,0-1-1 0 0,0 1 1 0 0,0-1-1 0 0,0 1 1 0 0,0 0 0 0 0,0-1-1 0 0,0 1 1 0 0,0 0-1 0 0,0 0 1 0 0,1 0-1 0 0,-1 0 1 0 0,1 0-1 0 0,-1 0 1 0 0,1 0-1 0 0,-1 0 1 0 0,1 1-1 0 0,0-1-14 0 0,9-4-49 0 0,0 0 0 0 0,1 2-1 0 0,-1-1 1 0 0,10-1 49 0 0,-8 2-22 0 0,33-9-135 0 0,-18 4 135 0 0,1 1 1 0 0,16-2 21 0 0,-35 8 82 0 0,1 1 0 0 0,-1-1 1 0 0,0 1-1 0 0,1 1 0 0 0,-1 0 0 0 0,0 1 0 0 0,0 0 0 0 0,0 0 0 0 0,4 2-82 0 0,-4 0 121 0 0,1 0 0 0 0,0 1 0 0 0,-1 0 0 0 0,0 1 0 0 0,0 0-1 0 0,-1 1 1 0 0,0 0 0 0 0,0 0 0 0 0,0 1 0 0 0,3 5-121 0 0,0 0 117 0 0,-1 1 0 0 0,-1 0 0 0 0,0 1 0 0 0,-1 0 0 0 0,-1 0 0 0 0,4 11-117 0 0,7 25 195 0 0,-2 1-1 0 0,-2 1 1 0 0,-3 0-1 0 0,-1 2-194 0 0,-7-33 72 0 0,7 37 56 0 0,-2 1 1 0 0,-3 1-1 0 0,-2-1 1 0 0,-3 27-129 0 0,-3-51 44 0 0,-2 0 1 0 0,-1-1-1 0 0,-1 0 1 0 0,-2 0-1 0 0,-2 0 0 0 0,-1-1 1 0 0,-1-1-1 0 0,-5 7-44 0 0,-16 26-116 0 0,-3-2 0 0 0,-3-1 0 0 0,-2-2-1 0 0,-18 16 117 0 0,3-10-4500 0 0,-62 58 4500 0 0,86-94-1679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1.339"/>
    </inkml:context>
    <inkml:brush xml:id="br0">
      <inkml:brushProperty name="width" value="0.2" units="cm"/>
      <inkml:brushProperty name="height" value="0.2" units="cm"/>
    </inkml:brush>
  </inkml:definitions>
  <inkml:trace contextRef="#ctx0" brushRef="#br0">498 6 4641 0 0,'1'-1'28'0'0,"-7"-2"4379"0"0,3 3-4440 0 0,0-1 38 0 0,-1 1 0 0 0,1 0 0 0 0,0-1-1 0 0,0 2 1 0 0,0-1 0 0 0,0 0 0 0 0,-1 0 0 0 0,1 1-1 0 0,0 0 1 0 0,0 0 0 0 0,0 0 0 0 0,0 0 0 0 0,0 0-1 0 0,0 0 1 0 0,0 1-5 0 0,-52 24-92 0 0,0-3 0 0 0,-2-3-1 0 0,-16 3 93 0 0,-6 2-135 0 0,50-16 117 0 0,-50 19 111 0 0,79-28-87 0 0,-1 0 0 0 0,0 1-1 0 0,1-1 1 0 0,-1 0 0 0 0,0 0 0 0 0,1 1 0 0 0,-1-1 0 0 0,1 0-1 0 0,-1 1 1 0 0,0-1 0 0 0,1 0 0 0 0,-1 1 0 0 0,1-1 0 0 0,-1 1 0 0 0,1-1-1 0 0,0 1 1 0 0,-1-1 0 0 0,1 1 0 0 0,-1 0 0 0 0,1-1 0 0 0,0 1-1 0 0,-1 0 1 0 0,1-1 0 0 0,0 1 0 0 0,0-1 0 0 0,0 1 0 0 0,-1 0-1 0 0,1-1 1 0 0,0 1 0 0 0,0 0-6 0 0,1 0 6 0 0,-1 0-1 0 0,1 1 1 0 0,-1-1 0 0 0,1 0-1 0 0,0 0 1 0 0,-1 0-1 0 0,1 0 1 0 0,0 0 0 0 0,0-1-1 0 0,-1 1 1 0 0,1 0-1 0 0,0 0 1 0 0,0 0-1 0 0,0-1 1 0 0,1 2-6 0 0,6 2 13 0 0,-1 0-1 0 0,1 0 1 0 0,0-1-1 0 0,4 2-12 0 0,19 5 21 0 0,-9-4-46 0 0,0 2-1 0 0,0 0 0 0 0,-1 1 1 0 0,0 2-1 0 0,2 2 26 0 0,-17-10 24 0 0,0 1 0 0 0,-1 1 1 0 0,1-1-1 0 0,-1 1 0 0 0,0 0 1 0 0,-1 0-1 0 0,1 0 0 0 0,-1 1 1 0 0,0-1-1 0 0,0 1 0 0 0,-1 0 1 0 0,0 0-1 0 0,0 1 0 0 0,0-1 1 0 0,-1 1-1 0 0,0-1 0 0 0,0 1 1 0 0,0 0-1 0 0,-1 3-24 0 0,1-2 98 0 0,-2 0 0 0 0,1 1 0 0 0,-1-1 0 0 0,0 0 0 0 0,-1 0 0 0 0,0 0 0 0 0,0 1 0 0 0,-1-1 0 0 0,0 0 0 0 0,0 0 0 0 0,-1 0 0 0 0,-2 5-98 0 0,0-4 10 0 0,-1 0 0 0 0,1 0 0 0 0,-2-1 0 0 0,1 1 0 0 0,-1-1 1 0 0,0-1-1 0 0,-1 1 0 0 0,0-1 0 0 0,-7 5-10 0 0,-1-2-669 0 0,0 1-1 0 0,-1-2 1 0 0,0 0-1 0 0,-5 0 670 0 0,-14 8-1846 0 0,9-5 166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49.733"/>
    </inkml:context>
    <inkml:brush xml:id="br0">
      <inkml:brushProperty name="width" value="0.2" units="cm"/>
      <inkml:brushProperty name="height" value="0.2" units="cm"/>
    </inkml:brush>
  </inkml:definitions>
  <inkml:trace contextRef="#ctx0" brushRef="#br0">928 4 7666 0 0,'-2'0'108'0'0,"0"-1"0"0"0,0 0 0 0 0,0 1 0 0 0,0-1 0 0 0,0 1 0 0 0,-1 0 0 0 0,1-1 0 0 0,0 1 0 0 0,0 0 1 0 0,0 0-1 0 0,0 1 0 0 0,0-1 0 0 0,0 0 0 0 0,0 1 0 0 0,0-1 0 0 0,0 1 0 0 0,0 0 0 0 0,0 0 0 0 0,0-1 0 0 0,0 1 1 0 0,0 1-1 0 0,0-1 0 0 0,1 0 0 0 0,-1 0 0 0 0,0 1 0 0 0,1-1 0 0 0,-2 2-108 0 0,-5 4 25 0 0,-1 1 0 0 0,1 0 0 0 0,1 1 0 0 0,-5 5-25 0 0,-54 75-343 0 0,-3-3 1 0 0,-4-3 0 0 0,-16 8 342 0 0,-60 37-1852 0 0,-18 3 1852 0 0,-6 5-2404 0 0,132-104 1852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50.141"/>
    </inkml:context>
    <inkml:brush xml:id="br0">
      <inkml:brushProperty name="width" value="0.2" units="cm"/>
      <inkml:brushProperty name="height" value="0.2" units="cm"/>
    </inkml:brush>
  </inkml:definitions>
  <inkml:trace contextRef="#ctx0" brushRef="#br0">10 28 8866 0 0,'-9'-22'1642'0'0,"9"21"-741"0"0,0 1-286 0 0,2-1-371 0 0,-1 0-216 0 0,0 1 0 0 0,1-1-1 0 0,-1 1 1 0 0,1 0 0 0 0,-1-1 0 0 0,1 1-1 0 0,0 0 1 0 0,-1 0 0 0 0,1 0 0 0 0,-1 0 0 0 0,1 0-1 0 0,-1 0 1 0 0,1 1 0 0 0,-1-1 0 0 0,1 0-1 0 0,-1 1 1 0 0,1-1 0 0 0,-1 1 0 0 0,1 0 0 0 0,0 0-28 0 0,34 19 326 0 0,-24-13-259 0 0,116 69-624 0 0,-3 6 0 0 0,76 68 557 0 0,-132-97-767 0 0,2-3 1 0 0,3-3 0 0 0,1-4-1 0 0,2-2 1 0 0,78 27 766 0 0,11 1-3002 0 0,-138-57 2886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50.704"/>
    </inkml:context>
    <inkml:brush xml:id="br0">
      <inkml:brushProperty name="width" value="0.2" units="cm"/>
      <inkml:brushProperty name="height" value="0.2" units="cm"/>
    </inkml:brush>
  </inkml:definitions>
  <inkml:trace contextRef="#ctx0" brushRef="#br0">1 135 12355 0 0,'2'-9'104'0'0,"0"1"1"0"0,1 0 0 0 0,1-1 0 0 0,-1 1 0 0 0,1 0 0 0 0,0 0 0 0 0,1 1-1 0 0,5-7-104 0 0,-7 10 19 0 0,1 0-1 0 0,0 0 0 0 0,1 0 1 0 0,-1 1-1 0 0,1-1 0 0 0,0 1 0 0 0,0 0 1 0 0,0 0-1 0 0,0 1 0 0 0,0-1 1 0 0,0 1-1 0 0,1 1 0 0 0,-1-1 1 0 0,3 0-19 0 0,25-3-101 0 0,0 1 1 0 0,1 2 0 0 0,-1 1 0 0 0,0 2 0 0 0,6 2 100 0 0,6-1-438 0 0,274 3-3953 0 0,-249-7 4217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53.559"/>
    </inkml:context>
    <inkml:brush xml:id="br0">
      <inkml:brushProperty name="width" value="0.2" units="cm"/>
      <inkml:brushProperty name="height" value="0.2" units="cm"/>
    </inkml:brush>
  </inkml:definitions>
  <inkml:trace contextRef="#ctx0" brushRef="#br0">0 47 10650 0 0,'15'-7'56'0'0,"-1"3"-24"0"0,1 2 0 0 0,1-2 32 0 0,3 2-72 0 0,0 1-16 0 0,2 1 24 0 0,3-2-152 0 0,4 0-88 0 0,0-2-16 0 0,4 2-200 0 0,2 0-440 0 0,0-1-128 0 0,1 1-33 0 0,-3 0-487 0 0,0-2 24 0 0,-2 0-225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53.934"/>
    </inkml:context>
    <inkml:brush xml:id="br0">
      <inkml:brushProperty name="width" value="0.2" units="cm"/>
      <inkml:brushProperty name="height" value="0.2" units="cm"/>
    </inkml:brush>
  </inkml:definitions>
  <inkml:trace contextRef="#ctx0" brushRef="#br0">1 0 8482 0 0,'0'0'461'0'0,"0"0"-107"0"0,0 0-18 0 0,0 0 21 0 0,0 0-143 0 0,3 0-80 0 0,38 6 428 0 0,-13-2-292 0 0,1-1 0 0 0,9-1-270 0 0,124-7-1574 0 0,-54-3-2348 0 0,-87 7 2750 0 0,5 0-447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54.592"/>
    </inkml:context>
    <inkml:brush xml:id="br0">
      <inkml:brushProperty name="width" value="0.2" units="cm"/>
      <inkml:brushProperty name="height" value="0.2" units="cm"/>
    </inkml:brush>
  </inkml:definitions>
  <inkml:trace contextRef="#ctx0" brushRef="#br0">8 17 9306 0 0,'-8'-13'768'0'0,"8"12"-760"0"0,0 1 1 0 0,0 0-1 0 0,0 0 0 0 0,0 0 0 0 0,0 0 0 0 0,0-1 1 0 0,1 1-1 0 0,-1 0 0 0 0,0 0 0 0 0,0 0 0 0 0,0 0 1 0 0,0 0-1 0 0,0-1 0 0 0,0 1 0 0 0,0 0 0 0 0,0 0 1 0 0,0 0-1 0 0,1 0 0 0 0,-1 0 0 0 0,0 0 0 0 0,0 0 1 0 0,0 0-1 0 0,0-1 0 0 0,0 1 0 0 0,1 0 0 0 0,-1 0 1 0 0,0 0-1 0 0,0 0 0 0 0,0 0 0 0 0,0 0 0 0 0,1 0 1 0 0,-1 0-1 0 0,0 0 0 0 0,0 0 0 0 0,0 0 0 0 0,0 0 1 0 0,0 0-1 0 0,1 0 0 0 0,-1 0 0 0 0,0 0 0 0 0,0 0 1 0 0,0 0-9 0 0,29 9-109 0 0,-2 1-432 0 0,1-1-1 0 0,0-1 1 0 0,0-2 0 0 0,1-1-1 0 0,0-1 1 0 0,24-1 541 0 0,44-2-3636 0 0,39-7 3636 0 0,-43 1-753 0 0,-35 1 897 0 0,-38 2 245 0 0,1 0-1 0 0,0 1 0 0 0,-1 1 1 0 0,1 1-1 0 0,-1 1 0 0 0,1 1 1 0 0,10 3-389 0 0,-28-5 80 0 0,1 0-1 0 0,-1 1 1 0 0,1-1 0 0 0,-1 1-1 0 0,1 0 1 0 0,-1 0 0 0 0,0 0 0 0 0,0 0-1 0 0,0 0 1 0 0,0 1 0 0 0,0 0-1 0 0,0-1 1 0 0,-1 1 0 0 0,1 0-1 0 0,-1 0 1 0 0,0 1 0 0 0,1 0-80 0 0,-1 1 75 0 0,0 0 0 0 0,0 0 0 0 0,0 1 1 0 0,-1-1-1 0 0,0 0 0 0 0,0 1 0 0 0,0-1 0 0 0,-1 1 1 0 0,0-1-1 0 0,0 1 0 0 0,0 1-75 0 0,-3 16 181 0 0,-1 1 1 0 0,-1-1-1 0 0,-1-1 0 0 0,-1 1 1 0 0,-4 6-182 0 0,4-9 149 0 0,-42 108 936 0 0,-32 51-1085 0 0,-22 57-798 0 0,80-175-2747 0 0,-8 40 3545 0 0,24-71-1522 0 0,2-2-280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55.065"/>
    </inkml:context>
    <inkml:brush xml:id="br0">
      <inkml:brushProperty name="width" value="0.2" units="cm"/>
      <inkml:brushProperty name="height" value="0.2" units="cm"/>
    </inkml:brush>
  </inkml:definitions>
  <inkml:trace contextRef="#ctx0" brushRef="#br0">33 57 7530 0 0,'-4'-10'478'0'0,"-4"-18"721"0"0,24 20-1069 0 0,-9 7-162 0 0,0 0 1 0 0,0 1 0 0 0,0 0 0 0 0,0 0 0 0 0,0 0-1 0 0,0 1 1 0 0,-1 0 0 0 0,1 0 0 0 0,0 1-1 0 0,0 0 1 0 0,0 0 31 0 0,0 0-50 0 0,28 10-143 0 0,-34-12 193 0 0,1 0 1 0 0,-1 1 0 0 0,1 0-1 0 0,-1-1 1 0 0,0 1 0 0 0,1 0-1 0 0,-1-1 1 0 0,0 1 0 0 0,0 0-1 0 0,1 0 1 0 0,-1 0 0 0 0,0 0-1 0 0,0 0 1 0 0,0 1 0 0 0,0-1-1 0 0,0 0 1 0 0,-1 0 0 0 0,1 1 0 0 0,0-1-1 0 0,-1 0 1 0 0,1 1 0 0 0,0-1-1 0 0,-1 0 49 0 0,0-1-6 0 0,0 0 19 0 0,-4 4 54 0 0,-1-1-114 0 0,-1 0 0 0 0,1 0-1 0 0,-1-1 1 0 0,0 0 0 0 0,0 0 0 0 0,1 0-1 0 0,-1 0 1 0 0,0-1 0 0 0,0 0 0 0 0,-1-1-1 0 0,1 1 1 0 0,-4-1-2 0 0,3 0-123 0 0,0 0-1 0 0,0-1 1 0 0,0 0-1 0 0,0 0 1 0 0,0 0-1 0 0,0-1 1 0 0,0 0-1 0 0,0 0 1 0 0,0-1-1 0 0,1 0 1 0 0,-3-1 123 0 0,8 3-71 0 0,0 0 0 0 0,-1 0 0 0 0,1 0 0 0 0,0 1 0 0 0,0-1 0 0 0,0 0 1 0 0,0 0-1 0 0,0 0 0 0 0,0-1 0 0 0,0 1 0 0 0,0 0 0 0 0,1 0 0 0 0,-1 0 0 0 0,0-1 0 0 0,1 1 1 0 0,-1 0-1 0 0,1-1 0 0 0,-1 1 0 0 0,1-1 0 0 0,0 1 0 0 0,-1 0 0 0 0,1-1 0 0 0,0 1 1 0 0,0-1-1 0 0,0 1 0 0 0,0-1 0 0 0,0 1 0 0 0,1-1 0 0 0,-1 1 0 0 0,0 0 0 0 0,1-1 1 0 0,-1 1-1 0 0,1-1 0 0 0,-1 1 71 0 0,7-15-767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55.856"/>
    </inkml:context>
    <inkml:brush xml:id="br0">
      <inkml:brushProperty name="width" value="0.2" units="cm"/>
      <inkml:brushProperty name="height" value="0.2" units="cm"/>
    </inkml:brush>
  </inkml:definitions>
  <inkml:trace contextRef="#ctx0" brushRef="#br0">0 253 4705 0 0,'1'-8'336'0'0,"-1"1"0"0"0,1-1 0 0 0,0 1 0 0 0,0-1 0 0 0,1 1 0 0 0,0 0 0 0 0,0-1 0 0 0,1 1 0 0 0,0 0 0 0 0,1-1-336 0 0,5-7 226 0 0,0 0-1 0 0,1 1 1 0 0,12-12-226 0 0,-11 12-42 0 0,-1 2-9 0 0,0 1 0 0 0,0 0-1 0 0,0 0 1 0 0,3 1 51 0 0,-9 6-6 0 0,1 1-1 0 0,0 0 1 0 0,0 0-1 0 0,0 0 0 0 0,0 1 1 0 0,0 0-1 0 0,1 0 1 0 0,-1 0-1 0 0,1 1 1 0 0,0-1-1 0 0,-1 1 0 0 0,5 0 7 0 0,15-1-6 0 0,0 1-1 0 0,0 1 1 0 0,0 1-1 0 0,-1 2 1 0 0,1 0-1 0 0,20 6 7 0 0,-35-7 8 0 0,0 2 0 0 0,0-1 0 0 0,0 1 0 0 0,-1 1 0 0 0,1 0 0 0 0,-1 0 0 0 0,0 1 0 0 0,1 1-8 0 0,-5-3 13 0 0,0 1 1 0 0,0-1-1 0 0,0 1 1 0 0,-1 1-1 0 0,0-1 1 0 0,0 0-1 0 0,0 1 1 0 0,0 0-1 0 0,-1 0 1 0 0,0 0-1 0 0,0 0 1 0 0,-1 1 0 0 0,1 0-14 0 0,-1 0 5 0 0,0 1 0 0 0,-1 0 0 0 0,1 0 1 0 0,-1 1-1 0 0,-1-1 0 0 0,0 0 0 0 0,0 0 1 0 0,0 0-1 0 0,-1 0 0 0 0,0 0 0 0 0,-2 6-5 0 0,-1-2-2 0 0,0 0 0 0 0,0-1-1 0 0,-1 0 1 0 0,-1 1 0 0 0,0-2-1 0 0,0 1 1 0 0,-4 3 2 0 0,-15 18-7 0 0,-1-2 0 0 0,-2-1 0 0 0,-1-1 0 0 0,-12 8 7 0 0,16-14 21 0 0,14-12-16 0 0,-96 90 316 0 0,90-82-215 0 0,1 0 1 0 0,1 2 0 0 0,0-1-1 0 0,-10 22-106 0 0,23-39 19 0 0,1-1 0 0 0,0 1-1 0 0,0 0 1 0 0,0 0 0 0 0,1 0 0 0 0,-1 0-1 0 0,0 0 1 0 0,1 0 0 0 0,-1 0-1 0 0,1 0 1 0 0,0 0 0 0 0,-1 0 0 0 0,1 0-1 0 0,0 0 1 0 0,0 0 0 0 0,1 1-1 0 0,-1-1 1 0 0,0 0 0 0 0,1 0-1 0 0,-1 0 1 0 0,1 0 0 0 0,0 0 0 0 0,-1 0-1 0 0,1 0 1 0 0,0-1 0 0 0,0 1-1 0 0,0 0 1 0 0,1 0 0 0 0,-1-1 0 0 0,0 1-1 0 0,2 1-18 0 0,0 0 62 0 0,1-1 0 0 0,0 1 0 0 0,0-1 0 0 0,0 0-1 0 0,0 0 1 0 0,0 0 0 0 0,0-1 0 0 0,1 1 0 0 0,-1-1 0 0 0,0 0-1 0 0,1 0 1 0 0,-1 0 0 0 0,1-1 0 0 0,1 0-62 0 0,29 0 191 0 0,0-3-1 0 0,0-1 1 0 0,-1-1 0 0 0,0-2-1 0 0,16-5-190 0 0,32-7-129 0 0,-18 6-164 0 0,-25 4-1161 0 0,0 1 0 0 0,0 3-1 0 0,38-1 1455 0 0,-54 6-128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0:57.046"/>
    </inkml:context>
    <inkml:brush xml:id="br0">
      <inkml:brushProperty name="width" value="0.2" units="cm"/>
      <inkml:brushProperty name="height" value="0.2" units="cm"/>
    </inkml:brush>
  </inkml:definitions>
  <inkml:trace contextRef="#ctx0" brushRef="#br0">4 117 6545 0 0,'0'0'184'0'0,"0"0"0"0"0,-1-1-1 0 0,1 1 1 0 0,0 0 0 0 0,-1-1 0 0 0,1 1-1 0 0,0 0 1 0 0,0-1 0 0 0,-1 1-1 0 0,1-1 1 0 0,0 1 0 0 0,0 0-1 0 0,0-1 1 0 0,-1 1 0 0 0,1-1 0 0 0,0 1-1 0 0,0-1 1 0 0,0 1 0 0 0,0 0-1 0 0,0-1 1 0 0,0 1 0 0 0,0-1-1 0 0,0 1 1 0 0,0-1 0 0 0,0 1-1 0 0,0-1-183 0 0,9-8 914 0 0,16 1-1138 0 0,189-28 287 0 0,-91 13-37 0 0,62 0-26 0 0,-163 20 5 0 0,-2 1-1 0 0,0 1-1 0 0,11 1-3 0 0,-26 0 1 0 0,-1 0 0 0 0,1 1 0 0 0,-1 0-1 0 0,1-1 1 0 0,-1 1 0 0 0,0 1 0 0 0,1-1 0 0 0,-1 1-1 0 0,0 0 1 0 0,0 0 0 0 0,0 0 0 0 0,0 0 0 0 0,2 3-1 0 0,-4-4 5 0 0,-1 1 0 0 0,1-1 1 0 0,-1 1-1 0 0,0 0 0 0 0,0 0 1 0 0,0 0-1 0 0,0 0 0 0 0,0 0 1 0 0,0 0-1 0 0,0 0 0 0 0,-1 0 1 0 0,1 0-1 0 0,-1 0 0 0 0,1 0 1 0 0,-1 1-1 0 0,0-1 0 0 0,0 0 1 0 0,0 0-1 0 0,0 0 1 0 0,0 0-1 0 0,-1 1 0 0 0,1-1 1 0 0,-1 0-1 0 0,1 0 0 0 0,-1 0-5 0 0,-3 10 41 0 0,0-1-1 0 0,0 1 1 0 0,-1-1-1 0 0,-2 1-40 0 0,1 2 25 0 0,-61 124 103 0 0,5-10-106 0 0,0 16-22 0 0,33-73-176 0 0,1-2 276 0 0,-7 32-100 0 0,29-80-463 0 0,1 0 0 0 0,1 1 1 0 0,0-1-1 0 0,2 1 0 0 0,1 0 1 0 0,0-1-1 0 0,2 4 463 0 0,-1-17-619 0 0,1-1 0 0 0,0 0 0 0 0,1 1 0 0 0,-1-1 0 0 0,2 1 619 0 0,7 12-1942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00.008"/>
    </inkml:context>
    <inkml:brush xml:id="br0">
      <inkml:brushProperty name="width" value="0.2" units="cm"/>
      <inkml:brushProperty name="height" value="0.2" units="cm"/>
    </inkml:brush>
  </inkml:definitions>
  <inkml:trace contextRef="#ctx0" brushRef="#br0">301 1 4345 0 0,'0'0'1852'0'0,"0"0"-449"0"0,0 0-102 0 0,-1 2-2 0 0,-3 28-1348 0 0,-1 0 1 0 0,-1 0-1 0 0,-2-1 1 0 0,-1 0-1 0 0,-2 0 1 0 0,-7 14 48 0 0,-31 47-2570 0 0,-3-2 1 0 0,-43 53 2569 0 0,83-123-213 0 0,-19 27 65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12.519"/>
    </inkml:context>
    <inkml:brush xml:id="br0">
      <inkml:brushProperty name="width" value="0.2" units="cm"/>
      <inkml:brushProperty name="height" value="0.2" units="cm"/>
    </inkml:brush>
  </inkml:definitions>
  <inkml:trace contextRef="#ctx0" brushRef="#br0">0 30 4049 0 0,'0'0'203'0'0,"0"0"-54"0"0,1 8 323 0 0,12 29-189 0 0,-6-20-116 0 0,-1 0 1 0 0,-1 0 0 0 0,-1 2-168 0 0,2 25 94 0 0,-1 1 0 0 0,-3-1 0 0 0,-1 1 1 0 0,-3-1-1 0 0,-1 1 0 0 0,-6 20-94 0 0,0-6 177 0 0,3-29-69 0 0,1 1 1 0 0,2-1 0 0 0,1 1-1 0 0,1-1 1 0 0,3 19-109 0 0,-2-45 14 0 0,1 0-1 0 0,-1 0 1 0 0,1 0-1 0 0,0 0 1 0 0,0 0 0 0 0,0-1-1 0 0,1 1 1 0 0,0 0-1 0 0,-1-1 1 0 0,1 1-1 0 0,0-1 1 0 0,1 0 0 0 0,-1 1-1 0 0,1-1 1 0 0,-1 0-1 0 0,1 0 1 0 0,0-1-1 0 0,0 1 1 0 0,0-1 0 0 0,3 2-14 0 0,-3-2-3 0 0,1-1 0 0 0,-1 0 0 0 0,1 1 0 0 0,-1-1 0 0 0,1-1 1 0 0,0 1-1 0 0,-1-1 0 0 0,1 1 0 0 0,0-1 0 0 0,0 0 1 0 0,-1 0-1 0 0,1-1 0 0 0,0 1 0 0 0,-1-1 0 0 0,1 0 0 0 0,0 0 1 0 0,-1 0-1 0 0,1 0 0 0 0,-1-1 0 0 0,1 1 0 0 0,-1-1 1 0 0,1 0 2 0 0,9-6-224 0 0,0-1 0 0 0,0 0 1 0 0,-1-1-1 0 0,0 0 1 0 0,0-1-1 0 0,-1 0 1 0 0,8-11 223 0 0,13-21-2351 0 0,17-28 2351 0 0,-48 69-47 0 0,22-35-517 0 0,-2-1-1 0 0,-2-1 1 0 0,-1-1-1 0 0,-2 0 1 0 0,3-20 564 0 0,0-7 631 0 0,-3-2 0 0 0,6-68-631 0 0,-20 67 2941 0 0,-2 68-2336 0 0,0 2-2 0 0,0 0-158 0 0,2 25 1350 0 0,-2 22-1560 0 0,-2-1 0 0 0,-4 25-235 0 0,-1 3 50 0 0,3-21-25 0 0,-2 31 277 0 0,4 85-302 0 0,3-145 37 0 0,1 1 0 0 0,2 0 1 0 0,0-1-1 0 0,1 1 1 0 0,2-1-1 0 0,0-1 0 0 0,2 1 1 0 0,1-2-1 0 0,0 1-37 0 0,-4-12-117 0 0,0 0-1 0 0,1-1 1 0 0,0-1-1 0 0,0 1 0 0 0,1-1 1 0 0,0 0-1 0 0,1 0 1 0 0,0-1-1 0 0,0-1 1 0 0,1 1-1 0 0,3 1 118 0 0,-3-4-569 0 0,-1 0 0 0 0,1 0 0 0 0,0-1 1 0 0,1 0-1 0 0,-1-1 0 0 0,1 0 0 0 0,-1-1 0 0 0,4 0 569 0 0,12 1-1615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2.090"/>
    </inkml:context>
    <inkml:brush xml:id="br0">
      <inkml:brushProperty name="width" value="0.2" units="cm"/>
      <inkml:brushProperty name="height" value="0.2" units="cm"/>
    </inkml:brush>
  </inkml:definitions>
  <inkml:trace contextRef="#ctx0" brushRef="#br0">1 165 8722 0 0,'0'0'323'0'0,"0"0"-119"0"0,0 0-30 0 0,1 0-165 0 0,0 0-1 0 0,0 0 1 0 0,0 0-1 0 0,1 0 0 0 0,-1 0 1 0 0,0 0-1 0 0,0 1 1 0 0,0-1-1 0 0,0 1 0 0 0,0-1 1 0 0,0 0-1 0 0,0 1 1 0 0,0 0-9 0 0,7 5-186 0 0,-1 0 1 0 0,1 0-1 0 0,0-1 1 0 0,0 0-1 0 0,1 0 1 0 0,0-1-1 0 0,0 0 1 0 0,0-1-1 0 0,0 1 1 0 0,0-2 0 0 0,4 1 185 0 0,24 5-1358 0 0,0-3 1 0 0,12 0 1357 0 0,-19-1-350 0 0,-16-2 320 0 0,0-1 0 0 0,0 0 0 0 0,0-1 0 0 0,0-1 0 0 0,0 0 0 0 0,0 0 0 0 0,0-2 0 0 0,0 1 0 0 0,-1-2 0 0 0,1 0 0 0 0,-1-1 0 0 0,0 0 0 0 0,1-1 30 0 0,3-3 22 0 0,-1 0 1 0 0,-1-1-1 0 0,0-1 0 0 0,0-1 1 0 0,-1 0-1 0 0,-1 0 0 0 0,4-6-22 0 0,-14 15-11 0 0,0 0 0 0 0,0-1 0 0 0,0 0 0 0 0,-1 1 0 0 0,0-1 0 0 0,1 0-1 0 0,-1-1 1 0 0,1-2 11 0 0,-3 5 2 0 0,1 1 0 0 0,-1-1 0 0 0,0 1-1 0 0,1-1 1 0 0,-1 1 0 0 0,0-1 0 0 0,0 1-1 0 0,0-1 1 0 0,0 1 0 0 0,-1-1 0 0 0,1 1-1 0 0,0 0 1 0 0,0-1 0 0 0,-1 1 0 0 0,1-1-1 0 0,-1 1 1 0 0,0 0 0 0 0,1-1 0 0 0,-1 1-1 0 0,0 0 1 0 0,0-1 0 0 0,1 1-1 0 0,-1 0 1 0 0,0 0 0 0 0,0 0 0 0 0,0 0-1 0 0,-1 0 1 0 0,0-1-2 0 0,-7-4 232 0 0,0 1 0 0 0,-1-1 1 0 0,0 1-1 0 0,0 1 0 0 0,0 0 0 0 0,-1 1 0 0 0,0-1 0 0 0,1 2 0 0 0,-1 0 1 0 0,0 0-1 0 0,0 1 0 0 0,0 0 0 0 0,0 1 0 0 0,0 0 0 0 0,-1 1-232 0 0,4 1 130 0 0,1 0 1 0 0,0 0-1 0 0,-1 0 0 0 0,1 1 0 0 0,0 0 0 0 0,0 1 0 0 0,1-1 1 0 0,-1 2-1 0 0,1-1 0 0 0,0 0 0 0 0,-3 3-130 0 0,-3 4 72 0 0,-1 1 0 0 0,2 0 0 0 0,-1 0-1 0 0,-5 10-71 0 0,12-15-3 0 0,1 0-1 0 0,0 0 0 0 0,0 0 0 0 0,0 1 0 0 0,1 0 1 0 0,0-1-1 0 0,1 1 0 0 0,0 0 0 0 0,0 0 0 0 0,1 1 1 0 0,0-1-1 0 0,0 0 0 0 0,1 0 0 0 0,0 1 0 0 0,0-1 1 0 0,1 0-1 0 0,0 1 0 0 0,0-1 0 0 0,1 0 0 0 0,0 0 1 0 0,1 0-1 0 0,0 0 0 0 0,0-1 0 0 0,0 1 0 0 0,3 3 4 0 0,2 2-139 0 0,0 0-1 0 0,0-1 0 0 0,1 0 1 0 0,1 0-1 0 0,0-1 0 0 0,0 0 0 0 0,1-1 1 0 0,0 0-1 0 0,1-1 0 0 0,0 0 1 0 0,1-1-1 0 0,0 0 0 0 0,11 5 140 0 0,2-2-667 0 0,1-1-1 0 0,0-2 1 0 0,0 0-1 0 0,16 1 668 0 0,-13-3-93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33.466"/>
    </inkml:context>
    <inkml:brush xml:id="br0">
      <inkml:brushProperty name="width" value="0.2" units="cm"/>
      <inkml:brushProperty name="height" value="0.2" units="cm"/>
    </inkml:brush>
  </inkml:definitions>
  <inkml:trace contextRef="#ctx0" brushRef="#br0">388 36 2745 0 0,'-18'-34'3618'0'0,"18"33"-2966"0"0,0 1-97 0 0,0 0-46 0 0,0 0-145 0 0,0 0-61 0 0,0 0-46 0 0,0 0-155 0 0,0 0-50 0 0,-3 1-27 0 0,0 0-25 0 0,0 1 0 0 0,1 0 0 0 0,0 0 0 0 0,-1 0 0 0 0,1 1 0 0 0,0-1 0 0 0,0 0 0 0 0,0 1 0 0 0,0-1 0 0 0,1 1-1 0 0,-1 0 1 0 0,1 0 0 0 0,-1 2 0 0 0,-21 50-22 0 0,14-32 9 0 0,-87 191-288 0 0,38-89-84 0 0,-36 114 385 0 0,75-186 105 0 0,-10 30 166 0 0,27-72-212 0 0,-1-1-1 0 0,1 1 1 0 0,1 0 0 0 0,0 0 0 0 0,0 0 0 0 0,1 7-59 0 0,1-13 34 0 0,1 1 0 0 0,-1-1 0 0 0,1 1 0 0 0,0-1 0 0 0,1 0 0 0 0,-1 0 0 0 0,1 0 0 0 0,0 0 0 0 0,0 0 1 0 0,0-1-1 0 0,1 0 0 0 0,-1 1 0 0 0,1-1 0 0 0,0 0 0 0 0,1-1 0 0 0,-1 1 0 0 0,1-1 0 0 0,-1 0 0 0 0,1 0 0 0 0,0 0 0 0 0,0-1 1 0 0,0 1-1 0 0,0-1 0 0 0,1 0 0 0 0,4 0-34 0 0,15 3 42 0 0,0-2 0 0 0,0-1 0 0 0,1-1 0 0 0,-1-1 1 0 0,0-1-1 0 0,2-2-42 0 0,53-7-510 0 0,18-9 510 0 0,29-3-1258 0 0,-80 14-653 0 0,0-1 1 0 0,18-8 1910 0 0,-37 8-120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34.072"/>
    </inkml:context>
    <inkml:brush xml:id="br0">
      <inkml:brushProperty name="width" value="0.2" units="cm"/>
      <inkml:brushProperty name="height" value="0.2" units="cm"/>
    </inkml:brush>
  </inkml:definitions>
  <inkml:trace contextRef="#ctx0" brushRef="#br0">0 30 6121 0 0,'17'-2'887'0'0,"0"1"0"0"0,0 1-1 0 0,0 0 1 0 0,9 2-887 0 0,1 0 317 0 0,297 0-910 0 0,-185-3-508 0 0,-63-2-366 0 0,30-7 1467 0 0,3 0-1064 0 0,-57 5 114 0 0,-29 1 333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34.771"/>
    </inkml:context>
    <inkml:brush xml:id="br0">
      <inkml:brushProperty name="width" value="0.2" units="cm"/>
      <inkml:brushProperty name="height" value="0.2" units="cm"/>
    </inkml:brush>
  </inkml:definitions>
  <inkml:trace contextRef="#ctx0" brushRef="#br0">1 31 8234 0 0,'-1'-1'112'0'0,"1"0"1"0"0,0 0-1 0 0,0 0 0 0 0,0-1 1 0 0,0 1-1 0 0,0 0 1 0 0,0 0-1 0 0,0 0 1 0 0,1 0-1 0 0,-1 0 0 0 0,0 0 1 0 0,1 0-1 0 0,-1 0 1 0 0,0 0-1 0 0,1 0 0 0 0,-1 0 1 0 0,1 0-1 0 0,0 0 1 0 0,-1 0-1 0 0,1 0 1 0 0,0 0-1 0 0,0 0 0 0 0,-1 1 1 0 0,1-1-1 0 0,0 0 1 0 0,0 1-1 0 0,0-1 1 0 0,0 0-1 0 0,0 1 0 0 0,0-1 1 0 0,0 1-1 0 0,0 0 1 0 0,0-1-113 0 0,3 1 34 0 0,0-1 0 0 0,1 1 0 0 0,-1 1 0 0 0,0-1 0 0 0,0 0 0 0 0,0 1 0 0 0,0 0 0 0 0,1 0-34 0 0,6 2-28 0 0,37 3-400 0 0,0-2 1 0 0,0-3-1 0 0,1-1 1 0 0,20-4 427 0 0,49 0-1181 0 0,-93 4 862 0 0,6-1-552 0 0,0 2-1 0 0,0 0 1 0 0,1 2-1 0 0,-2 2 1 0 0,29 7 871 0 0,-52-10-207 0 0,4 1-403 0 0,1 1 0 0 0,-1 1 1 0 0,10 4 609 0 0,-8-2-361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35.102"/>
    </inkml:context>
    <inkml:brush xml:id="br0">
      <inkml:brushProperty name="width" value="0.2" units="cm"/>
      <inkml:brushProperty name="height" value="0.2" units="cm"/>
    </inkml:brush>
  </inkml:definitions>
  <inkml:trace contextRef="#ctx0" brushRef="#br0">1 64 9722 0 0,'2'-4'119'0'0,"0"1"1"0"0,0-1-1 0 0,1 1 0 0 0,-1-1 0 0 0,1 1 1 0 0,0 0-1 0 0,0 0 0 0 0,0 0 0 0 0,0 1 1 0 0,1-1-1 0 0,-1 1 0 0 0,1 0 0 0 0,-1 0 1 0 0,1 0-1 0 0,0 0 0 0 0,0 0 0 0 0,0 1 1 0 0,0 0-1 0 0,0 0 0 0 0,0 0 0 0 0,4 0-119 0 0,13-2-43 0 0,1 1 0 0 0,-1 1 0 0 0,21 2 43 0 0,-14 0 7 0 0,220-7-4903 0 0,-218 4 4738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37.381"/>
    </inkml:context>
    <inkml:brush xml:id="br0">
      <inkml:brushProperty name="width" value="0.2" units="cm"/>
      <inkml:brushProperty name="height" value="0.2" units="cm"/>
    </inkml:brush>
  </inkml:definitions>
  <inkml:trace contextRef="#ctx0" brushRef="#br0">832 33 3137 0 0,'23'-31'3804'0'0,"-22"30"-3497"0"0,-1 1-125 0 0,0 0-77 0 0,-12 21 34 0 0,-15 19-91 0 0,-2-2 1 0 0,-2 0-1 0 0,-34 30-48 0 0,34-35 24 0 0,-56 54 98 0 0,-3-4 0 0 0,-5-4-1 0 0,-61 38-121 0 0,124-94 62 0 0,-18 12-1283 0 0,2 1 0 0 0,-36 37 1221 0 0,65-54-83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37.803"/>
    </inkml:context>
    <inkml:brush xml:id="br0">
      <inkml:brushProperty name="width" value="0.2" units="cm"/>
      <inkml:brushProperty name="height" value="0.2" units="cm"/>
    </inkml:brush>
  </inkml:definitions>
  <inkml:trace contextRef="#ctx0" brushRef="#br0">34 52 4921 0 0,'-33'-43'2262'0'0,"32"41"-1511"0"0,1 2-214 0 0,0 0-118 0 0,0 0-16 0 0,0 0-11 0 0,11-4 132 0 0,-10 4-511 0 0,-1 0 1 0 0,1-1 0 0 0,0 1 0 0 0,0-1 0 0 0,0 1-1 0 0,0 0 1 0 0,0 0 0 0 0,-1-1 0 0 0,1 1 0 0 0,0 0-1 0 0,0 0 1 0 0,0 0 0 0 0,0 0 0 0 0,0 0 0 0 0,0 0-1 0 0,0 0 1 0 0,0 1 0 0 0,0-1-14 0 0,172 33 696 0 0,103 38-696 0 0,-237-58-9 0 0,-1 3 0 0 0,0 1 0 0 0,-2 1 0 0 0,0 3 1 0 0,-1 1-1 0 0,24 19 9 0 0,26 27-4268 0 0,70 73 4268 0 0,-132-120-967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38.397"/>
    </inkml:context>
    <inkml:brush xml:id="br0">
      <inkml:brushProperty name="width" value="0.2" units="cm"/>
      <inkml:brushProperty name="height" value="0.2" units="cm"/>
    </inkml:brush>
  </inkml:definitions>
  <inkml:trace contextRef="#ctx0" brushRef="#br0">1 8 9258 0 0,'11'-6'408'0'0,"4"4"-112"0"0,2 2-8 0 0,4 0 8 0 0,1 0-184 0 0,6 4-56 0 0,4 0 0 0 0,2 1-56 0 0,0-1-40 0 0,3 2-24 0 0,5-1-88 0 0,-5 3-360 0 0,3-2-112 0 0,-1 1-16 0 0,0-1-416 0 0,1 1 15 0 0,-3 1-239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38.991"/>
    </inkml:context>
    <inkml:brush xml:id="br0">
      <inkml:brushProperty name="width" value="0.2" units="cm"/>
      <inkml:brushProperty name="height" value="0.2" units="cm"/>
    </inkml:brush>
  </inkml:definitions>
  <inkml:trace contextRef="#ctx0" brushRef="#br0">1 71 9322 0 0,'1'-3'105'0'0,"0"0"0"0"0,0 0 0 0 0,0 0 0 0 0,0 0 0 0 0,1 0 0 0 0,-1 0 0 0 0,1 0 0 0 0,0 1 0 0 0,0-1 0 0 0,0 0 0 0 0,0 1 0 0 0,0 0-1 0 0,0-1 1 0 0,1 1 0 0 0,0 0 0 0 0,-1 0 0 0 0,1 0 0 0 0,0 1 0 0 0,0-1 0 0 0,-1 1 0 0 0,1-1 0 0 0,1 1 0 0 0,-1 0 0 0 0,0 0 0 0 0,3 0-105 0 0,8-1 26 0 0,0 0 0 0 0,0 1 0 0 0,1 1 1 0 0,-1 0-1 0 0,8 1-26 0 0,4 1-81 0 0,134 0-2292 0 0,-94-4-3391 0 0,28-6 5764 0 0,-55 4-1891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40.286"/>
    </inkml:context>
    <inkml:brush xml:id="br0">
      <inkml:brushProperty name="width" value="0.2" units="cm"/>
      <inkml:brushProperty name="height" value="0.2" units="cm"/>
    </inkml:brush>
  </inkml:definitions>
  <inkml:trace contextRef="#ctx0" brushRef="#br0">593 160 4697 0 0,'-3'1'250'0'0,"0"-1"0"0"0,0 1 0 0 0,0 0 0 0 0,0 0 0 0 0,0 0 0 0 0,0 0 0 0 0,0 0-1 0 0,0 1 1 0 0,0-1 0 0 0,1 1 0 0 0,-1 0 0 0 0,1 0 0 0 0,-1 0 0 0 0,0 1-250 0 0,-36 37 488 0 0,26-25-187 0 0,-177 195 959 0 0,31-33-975 0 0,140-156-240 0 0,2 0 0 0 0,0 1 0 0 0,1 1 0 0 0,1 0 0 0 0,-6 15-45 0 0,13-23 13 0 0,1 1 1 0 0,1 0-1 0 0,1 0 1 0 0,0 0-1 0 0,1 0 0 0 0,1 1 1 0 0,0 0-1 0 0,2 0 1 0 0,-1 10-14 0 0,2-25 1 0 0,0 0-1 0 0,0-1 1 0 0,0 1 0 0 0,0 0 0 0 0,0-1 0 0 0,1 1 0 0 0,-1-1 0 0 0,1 1 0 0 0,-1 0 0 0 0,1-1 0 0 0,-1 1 0 0 0,1-1 0 0 0,0 1-1 0 0,0-1 1 0 0,-1 0 0 0 0,2 1-1 0 0,-1-1 4 0 0,-1 0-1 0 0,1-1 0 0 0,0 0 0 0 0,-1 1 1 0 0,1-1-1 0 0,0 1 0 0 0,0-1 0 0 0,-1 0 0 0 0,1 1 1 0 0,0-1-1 0 0,0 0 0 0 0,0 0 0 0 0,-1 0 1 0 0,1 0-1 0 0,0 1 0 0 0,0-1 0 0 0,0 0 1 0 0,0-1-1 0 0,-1 1 0 0 0,1 0 0 0 0,0 0 1 0 0,0 0-4 0 0,3-1 9 0 0,-1-1 1 0 0,0 1 0 0 0,0 0-1 0 0,0-1 1 0 0,0 0 0 0 0,0 0 0 0 0,0 0-1 0 0,0 0 1 0 0,-1 0 0 0 0,1-1-1 0 0,-1 1 1 0 0,1-1 0 0 0,0-1-10 0 0,11-16 9 0 0,-1 0-1 0 0,-2 0 1 0 0,0-1 0 0 0,5-16-9 0 0,30-91-46 0 0,-16 39-25 0 0,4-7 23 0 0,17-46 59 0 0,27-36 76 0 0,-20 54-61 0 0,-48 95-10 0 0,-9 25-10 0 0,0 0 0 0 0,1-1 0 0 0,-1 1 0 0 0,1 0 0 0 0,0 0 0 0 0,0 0 0 0 0,2-4-6 0 0,1 3-4 0 0,-4 4-152 0 0,-5 21 122 0 0,5-5 69 0 0,1-1 1 0 0,0 0-1 0 0,1 1 0 0 0,2 4-35 0 0,7 45 45 0 0,-11-49 125 0 0,2 0 0 0 0,-1 0 1 0 0,2 0-1 0 0,0 0 1 0 0,1-1-1 0 0,0 1 0 0 0,8 12-170 0 0,-9-19 64 0 0,0 0 0 0 0,1 0 0 0 0,1-1 0 0 0,-1 1-1 0 0,1-2 1 0 0,1 1 0 0 0,-1 0 0 0 0,1-1 0 0 0,0 0-1 0 0,0-1 1 0 0,1 0 0 0 0,-1 0 0 0 0,1 0-1 0 0,1-1-63 0 0,7 3 23 0 0,0 0-1 0 0,0-1 1 0 0,1-1-1 0 0,0 0 0 0 0,16 1-22 0 0,-24-4 5 0 0,1-2-1 0 0,-1 1 1 0 0,1-1-1 0 0,-1-1 1 0 0,0 0-1 0 0,1 0 1 0 0,-1-1-1 0 0,0 0 1 0 0,0 0-1 0 0,0-1 1 0 0,8-4-5 0 0,16-10-90 0 0,-2-1 1 0 0,0-2-1 0 0,-1-1 0 0 0,-1-2 1 0 0,24-23 89 0 0,-38 31-17 0 0,-1-1 0 0 0,-1 0 0 0 0,0-1 0 0 0,-1 0 0 0 0,-1-1 0 0 0,0 0 0 0 0,-2-1 0 0 0,0 0 0 0 0,-1-1 0 0 0,1-6 17 0 0,-9 26 1 0 0,0 0 0 0 0,0 0-1 0 0,0 0 1 0 0,1 0-1 0 0,-1 0 1 0 0,0 0-1 0 0,0 0 1 0 0,0 0 0 0 0,0 0-1 0 0,0 0 1 0 0,0-1-1 0 0,0 1 1 0 0,0 0-1 0 0,0 0 1 0 0,0 0-1 0 0,1 0 1 0 0,-1 0 0 0 0,0 0-1 0 0,0 0 1 0 0,0 0-1 0 0,0 0 1 0 0,0-1-1 0 0,0 1 1 0 0,0 0 0 0 0,0 0-1 0 0,0 0 1 0 0,0 0-1 0 0,0 0 1 0 0,0 0-1 0 0,0 0 1 0 0,0-1 0 0 0,0 1-1 0 0,0 0 1 0 0,0 0-1 0 0,0 0 1 0 0,0 0-1 0 0,0 0 1 0 0,0 0 0 0 0,0 0-1 0 0,0-1 1 0 0,0 1-1 0 0,-1 0 1 0 0,1 0-1 0 0,0 0 1 0 0,0 0 0 0 0,0 0-1 0 0,0 0 1 0 0,0 0-1 0 0,0 0 1 0 0,0 0-1 0 0,0 0 1 0 0,0 0 0 0 0,0-1-1 0 0,-1 1 1 0 0,1 0-1 0 0,0 0 1 0 0,0 0-1 0 0,0 0 1 0 0,0 0-1 0 0,0 0 1 0 0,0 0 0 0 0,0 0-1 0 0,0 0 1 0 0,-1 0-1 0 0,-6 8 2 0 0,-10 16-3 0 0,5 2 32 0 0,7-18-19 0 0,1 1 0 0 0,1 0 1 0 0,-1 0-1 0 0,1 0 0 0 0,-1 9-12 0 0,0 4 4 0 0,1 1 0 0 0,1 0 0 0 0,1 0 0 0 0,1 0 0 0 0,1 0 0 0 0,1 0 0 0 0,3 7-4 0 0,-2-13 3 0 0,2-1 0 0 0,0 1-1 0 0,0-1 1 0 0,2 0 0 0 0,0 0 0 0 0,1-1-1 0 0,0 0 1 0 0,1 0 0 0 0,1-1 0 0 0,2 1-3 0 0,4 4-96 0 0,0-1-1 0 0,2 0 1 0 0,0-1 0 0 0,1-1 0 0 0,4 1 96 0 0,2 1-2016 0 0,1-1 0 0 0,10 3 2016 0 0,-21-14-136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40.987"/>
    </inkml:context>
    <inkml:brush xml:id="br0">
      <inkml:brushProperty name="width" value="0.2" units="cm"/>
      <inkml:brushProperty name="height" value="0.2" units="cm"/>
    </inkml:brush>
  </inkml:definitions>
  <inkml:trace contextRef="#ctx0" brushRef="#br0">272 133 9914 0 0,'-1'-3'165'0'0,"-1"1"1"0"0,1 0-1 0 0,0-1 0 0 0,0 1 0 0 0,0-1 1 0 0,0 0-1 0 0,0 1 0 0 0,0-1 1 0 0,1 0-1 0 0,-1 1 0 0 0,1-1 0 0 0,0 0 1 0 0,0-1-166 0 0,-1 4 69 0 0,0 0-64 0 0,0 0-1 0 0,0 0 1 0 0,0 0 0 0 0,1 0-1 0 0,-1 0 1 0 0,0 0 0 0 0,0 0 0 0 0,0 0-1 0 0,0 1 1 0 0,1-1 0 0 0,-1 0-1 0 0,0 1 1 0 0,0-1 0 0 0,0 0 0 0 0,1 1-1 0 0,-1-1 1 0 0,0 1-5 0 0,-51 59-99 0 0,-13 24 99 0 0,30-39-80 0 0,21-27 59 0 0,0 0 0 0 0,1 0 0 0 0,1 2 1 0 0,0 0-1 0 0,2 0 0 0 0,-2 5 21 0 0,11-20 3 0 0,0 1 0 0 0,0-1 1 0 0,0 1-1 0 0,0-1 0 0 0,1 1 0 0 0,0-1 1 0 0,0 1-1 0 0,1-1 0 0 0,-1 1 0 0 0,1-1 1 0 0,0 1-1 0 0,1-1 0 0 0,-1 0 0 0 0,1 0 1 0 0,0 1-1 0 0,1-1 0 0 0,-1 0 0 0 0,1-1 1 0 0,0 1-1 0 0,0 0 0 0 0,1 0-3 0 0,11 14 32 0 0,1 0 1 0 0,0-1-1 0 0,2-1 0 0 0,4 4-32 0 0,-5-6 3 0 0,3 4 17 0 0,1-2 1 0 0,0 0 0 0 0,1-1-1 0 0,1-1-20 0 0,-12-9 9 0 0,-1 0-1 0 0,1-1 0 0 0,1 0 1 0 0,-1-1-1 0 0,0 0 1 0 0,1-1-1 0 0,0 0 1 0 0,0-1-1 0 0,0-1 1 0 0,2 1-9 0 0,-5-2-18 0 0,0-1 1 0 0,1 0 0 0 0,-1 0 0 0 0,0-1-1 0 0,0 0 1 0 0,0 0 0 0 0,0-1-1 0 0,-1 0 1 0 0,1-1 0 0 0,-1 0 0 0 0,0 0-1 0 0,0-1 1 0 0,0 0 0 0 0,0 0 0 0 0,-1-1-1 0 0,0 0 1 0 0,0 0 0 0 0,5-7 17 0 0,6-8-57 0 0,-1 0 0 0 0,-1-1 0 0 0,-1-1 1 0 0,-1 0-1 0 0,11-24 57 0 0,-15 27-10 0 0,-1-2 1 0 0,-2 1-1 0 0,0-1 1 0 0,0 0 0 0 0,-2-1-1 0 0,-1 0 1 0 0,-1 1-1 0 0,-1-1 1 0 0,-1 0-1 0 0,-1-6 10 0 0,-1 11 53 0 0,0 0-1 0 0,-1 1 1 0 0,-1-1-1 0 0,-1 1 1 0 0,-1 0-1 0 0,0 0 1 0 0,-1 0-1 0 0,-1 1 1 0 0,0 0-1 0 0,-1 0 1 0 0,-1 0-1 0 0,0 1 1 0 0,-7-7-53 0 0,12 17 12 0 0,0 0 1 0 0,0 1 0 0 0,-1 0-1 0 0,1-1 1 0 0,-1 2-1 0 0,0-1 1 0 0,0 0-1 0 0,0 1 1 0 0,0 0-1 0 0,-1 0 1 0 0,1 1-1 0 0,-1 0 1 0 0,0 0-1 0 0,-3-1-12 0 0,1 2 5 0 0,0-1-1 0 0,0 1 0 0 0,0 1 0 0 0,0 0 0 0 0,0 0 0 0 0,0 1 0 0 0,0-1 1 0 0,0 2-1 0 0,0-1 0 0 0,-1 1-4 0 0,-13 6-265 0 0,0 0 1 0 0,0 1-1 0 0,1 1 1 0 0,0 1-1 0 0,1 1 1 0 0,0 0-1 0 0,-1 3 265 0 0,1 1-1122 0 0,0 1 1 0 0,-4 6 1121 0 0,4-4-132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2.649"/>
    </inkml:context>
    <inkml:brush xml:id="br0">
      <inkml:brushProperty name="width" value="0.2" units="cm"/>
      <inkml:brushProperty name="height" value="0.2" units="cm"/>
    </inkml:brush>
  </inkml:definitions>
  <inkml:trace contextRef="#ctx0" brushRef="#br0">482 154 2144 0 0,'0'0'2'0'0,"0"-11"507"0"0,0 1 0 0 0,-1-1 0 0 0,0 1 0 0 0,-2-11-509 0 0,2 18 147 0 0,0-1 0 0 0,-1 1 0 0 0,1-1 0 0 0,-1 1 0 0 0,1 0 0 0 0,-1 0-1 0 0,0 0 1 0 0,0 0 0 0 0,-1 0 0 0 0,1 0 0 0 0,-1 0 0 0 0,1 1 0 0 0,-1-1-1 0 0,0 1 1 0 0,0 0 0 0 0,-1-1-147 0 0,-4-2 145 0 0,-1 0 0 0 0,1 0 0 0 0,-2 0 0 0 0,1 1-1 0 0,0 1 1 0 0,-1 0 0 0 0,1 0 0 0 0,-1 0 0 0 0,0 2 0 0 0,0-1 0 0 0,0 1 0 0 0,0 0 0 0 0,0 1-1 0 0,0 1 1 0 0,0-1 0 0 0,-2 2-145 0 0,-2 0 40 0 0,0 2 0 0 0,0 0-1 0 0,1 0 1 0 0,-1 1 0 0 0,1 1 0 0 0,0 0-1 0 0,1 1 1 0 0,-1 0 0 0 0,1 1 0 0 0,1 1-1 0 0,-2 1-39 0 0,0 0 19 0 0,1 1 0 0 0,0 0 0 0 0,1 1-1 0 0,0 0 1 0 0,1 0 0 0 0,1 1 0 0 0,0 1-1 0 0,-2 3-18 0 0,8-11-7 0 0,0 1-1 0 0,0-1 0 0 0,0 1 0 0 0,1 0 0 0 0,0 0 0 0 0,0 0 1 0 0,1 0-1 0 0,0 0 0 0 0,0 0 0 0 0,0 1 0 0 0,1-1 0 0 0,0 0 1 0 0,1 0-1 0 0,0 1 0 0 0,0-1 0 0 0,0 0 0 0 0,1 0 0 0 0,0 0 1 0 0,2 3 7 0 0,-2-6-18 0 0,0-1 1 0 0,0 0 0 0 0,0 1-1 0 0,0-1 1 0 0,1 0 0 0 0,0 0-1 0 0,0 0 1 0 0,-1-1 0 0 0,2 1-1 0 0,-1-1 1 0 0,0 0 0 0 0,0 1-1 0 0,1-1 1 0 0,-1-1 0 0 0,1 1-1 0 0,0 0 1 0 0,-1-1 0 0 0,1 0-1 0 0,0 0 1 0 0,0 0 0 0 0,0 0-1 0 0,0-1 1 0 0,0 1 0 0 0,0-1-1 0 0,0 0 1 0 0,0-1 0 0 0,0 1-1 0 0,0 0 1 0 0,0-1 0 0 0,0 0-1 0 0,-1 0 1 0 0,1 0 0 0 0,0-1-1 0 0,0 1 1 0 0,-1-1 0 0 0,1 0-1 0 0,-1 0 1 0 0,1 0-1 0 0,-1 0 1 0 0,2-3 17 0 0,24-20 40 0 0,-4 3-3 0 0,0-2 1 0 0,1-3-38 0 0,-19 18 5 0 0,1 0-1 0 0,-2-1 1 0 0,1 1-1 0 0,-1-1 0 0 0,-1-1 1 0 0,0 1-1 0 0,0-1 1 0 0,-1-1-5 0 0,5-14 4 0 0,-2 7 70 0 0,0-1-1 0 0,2-18-73 0 0,0 7 384 0 0,-8 30-259 0 0,-1 1 10 0 0,0 0-17 0 0,0 0 5 0 0,0 0 14 0 0,0 0-10 0 0,0 0-17 0 0,0 0-4 0 0,0 0-14 0 0,0 0-2 0 0,0 0 4 0 0,1 0-76 0 0,0 1-1 0 0,0-1 1 0 0,0 1 0 0 0,0 0-1 0 0,0-1 1 0 0,0 1-1 0 0,0 0 1 0 0,0 0-1 0 0,0 0 1 0 0,-1 0 0 0 0,1-1-1 0 0,0 1 1 0 0,0 0-1 0 0,-1 0 1 0 0,1 1-1 0 0,-1-1 1 0 0,1 0 0 0 0,-1 0-1 0 0,1 0 1 0 0,-1 0-1 0 0,0 1-17 0 0,10 27 179 0 0,-2-2-214 0 0,1-1 0 0 0,2 0-1 0 0,1 0 1 0 0,0-1-1 0 0,2-1 1 0 0,1 0 0 0 0,1-1-1 0 0,1 0 1 0 0,1-2-1 0 0,1 0 1 0 0,1 0 35 0 0,-16-17-397 0 0,1 1-1 0 0,0-1 1 0 0,0 0-1 0 0,0 0 1 0 0,0 0-1 0 0,0-1 1 0 0,1 0 0 0 0,0 0-1 0 0,0 0 1 0 0,-1-1-1 0 0,2 1 1 0 0,-1-2 0 0 0,0 1-1 0 0,0-1 1 0 0,0 0-1 0 0,1 0 1 0 0,-1 0-1 0 0,1-1 1 0 0,-1 0 0 0 0,6-1 397 0 0,4-2-1389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41.536"/>
    </inkml:context>
    <inkml:brush xml:id="br0">
      <inkml:brushProperty name="width" value="0.2" units="cm"/>
      <inkml:brushProperty name="height" value="0.2" units="cm"/>
    </inkml:brush>
  </inkml:definitions>
  <inkml:trace contextRef="#ctx0" brushRef="#br0">974 76 424 0 0,'39'-48'3576'0'0,"-38"47"-3484"0"0,-1 1 1 0 0,0-1 0 0 0,1 1-1 0 0,-1-1 1 0 0,0 1 0 0 0,1-1 0 0 0,-1 1-1 0 0,0-1 1 0 0,0 0 0 0 0,0 1 0 0 0,1-1-1 0 0,-1 1 1 0 0,0-1 0 0 0,0 0 0 0 0,0 1-1 0 0,0-1 1 0 0,0 1 0 0 0,0-1 0 0 0,0 0-1 0 0,-1 1 1 0 0,1-1 0 0 0,0 0 0 0 0,0 1-1 0 0,0-1 1 0 0,-1 1 0 0 0,1-1 0 0 0,0 1-1 0 0,-1-1 1 0 0,1 1 0 0 0,0-1-1 0 0,-1 1 1 0 0,1-1 0 0 0,-1 1 0 0 0,1-1-1 0 0,0 1 1 0 0,-1-1 0 0 0,1 1 0 0 0,-1 0-1 0 0,1-1 1 0 0,-1 1 0 0 0,0 0 0 0 0,1 0-1 0 0,-1-1 1 0 0,1 1 0 0 0,-1 0 0 0 0,0 0-1 0 0,1 0-92 0 0,-2-1-4 0 0,0 0 1 0 0,0 1-1 0 0,0-1 0 0 0,1 1 0 0 0,-1-1 0 0 0,0 1 0 0 0,0 0 0 0 0,0 0 1 0 0,0 0-1 0 0,0 0 0 0 0,0 0 0 0 0,0 0 0 0 0,0 0 0 0 0,1 1 0 0 0,-1-1 0 0 0,-1 1 4 0 0,-15 10 31 0 0,1 1 0 0 0,-1 1-1 0 0,2 0 1 0 0,0 1 0 0 0,-6 8-31 0 0,-14 11 60 0 0,-83 68-18 0 0,-57 32-42 0 0,26-31-454 0 0,-73 53-1307 0 0,96-54 194 0 0,93-70 1174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42.578"/>
    </inkml:context>
    <inkml:brush xml:id="br0">
      <inkml:brushProperty name="width" value="0.2" units="cm"/>
      <inkml:brushProperty name="height" value="0.2" units="cm"/>
    </inkml:brush>
  </inkml:definitions>
  <inkml:trace contextRef="#ctx0" brushRef="#br0">0 69 9578 0 0,'11'-3'40'0'0,"-1"0"-1"0"0,1 0 1 0 0,0 1 0 0 0,0 0 0 0 0,0 1-1 0 0,0 0 1 0 0,0 1 0 0 0,8 1-40 0 0,17-2 19 0 0,288-18-37 0 0,376-14 180 0 0,-232 31-112 0 0,440 58-50 0 0,-271 2-832 0 0,1-33-2081 0 0,-421-26 1175 0 0,-109-2 753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45.014"/>
    </inkml:context>
    <inkml:brush xml:id="br0">
      <inkml:brushProperty name="width" value="0.2" units="cm"/>
      <inkml:brushProperty name="height" value="0.2" units="cm"/>
    </inkml:brush>
  </inkml:definitions>
  <inkml:trace contextRef="#ctx0" brushRef="#br0">417 60 6209 0 0,'0'0'723'0'0,"0"0"-495"0"0,0 0 251 0 0,0 0 382 0 0,19-6 233 0 0,-18 5-1108 0 0,0 0 0 0 0,0 1 1 0 0,0-1-1 0 0,0 0 0 0 0,0 0 0 0 0,-1 0 0 0 0,1 0 1 0 0,0 0-1 0 0,0 0 0 0 0,-1 0 0 0 0,1 0 0 0 0,-1 0 0 0 0,1 0 1 0 0,-1-1-1 0 0,1 1 0 0 0,-1 0 0 0 0,0 0 0 0 0,0-1 1 0 0,1 1-1 0 0,-1 0 0 0 0,0 0 0 0 0,0 0 0 0 0,0-1 0 0 0,-1 0 14 0 0,1 1-15 0 0,-1 0-1 0 0,0 0 1 0 0,0-1-1 0 0,0 1 1 0 0,1 0-1 0 0,-1 0 0 0 0,0 1 1 0 0,0-1-1 0 0,-1 0 1 0 0,1 0-1 0 0,0 0 0 0 0,0 1 1 0 0,0-1-1 0 0,0 1 1 0 0,-1-1-1 0 0,1 1 0 0 0,0-1 1 0 0,-1 1-1 0 0,1 0 16 0 0,-12-3-109 0 0,-1 0-1 0 0,1 2 1 0 0,0 0 0 0 0,-7 0 109 0 0,12 1-46 0 0,-7-1 34 0 0,-1 1-1 0 0,1 0 1 0 0,0 1 0 0 0,-1 1-1 0 0,1 0 1 0 0,0 1 0 0 0,0 1-1 0 0,1 1 1 0 0,-1 0 0 0 0,1 0-1 0 0,0 2 1 0 0,0-1-1 0 0,1 2 1 0 0,0 0 0 0 0,-1 2 12 0 0,0-1 0 0 0,-44 34-1 0 0,54-40 2 0 0,-1 1 1 0 0,1 1-1 0 0,0-1 0 0 0,1 0 0 0 0,-1 1 1 0 0,1 0-1 0 0,0-1 0 0 0,0 1 1 0 0,0 1-1 0 0,-1 3-1 0 0,4-8 36 0 0,0-1 2 0 0,0 2-28 0 0,1 0-1 0 0,-1-1 0 0 0,1 1 1 0 0,0 0-1 0 0,-1-1 1 0 0,1 1-1 0 0,0 0 0 0 0,0-1 1 0 0,0 1-1 0 0,1-1 0 0 0,-1 1 1 0 0,0-1-1 0 0,0 0 0 0 0,1 0 1 0 0,-1 1-1 0 0,1-1 0 0 0,-1 0 1 0 0,1 0-1 0 0,-1 0 0 0 0,1-1 1 0 0,0 1-10 0 0,36 16 92 0 0,354 86 524 0 0,-364-97-474 0 0,0 2 0 0 0,22 9-142 0 0,-42-13 11 0 0,0-1-1 0 0,0 1 1 0 0,-1 0-1 0 0,1 1 1 0 0,-1 0-1 0 0,0 0 1 0 0,-1 0-1 0 0,1 1 1 0 0,-1 0-1 0 0,0 0 1 0 0,4 6-11 0 0,-10-11-1 0 0,1 0 1 0 0,0 0-1 0 0,-1 0 0 0 0,1 0 1 0 0,0 0-1 0 0,-1 0 0 0 0,1 0 1 0 0,-1 0-1 0 0,0 0 1 0 0,1 0-1 0 0,-1 0 0 0 0,0 0 1 0 0,1 1-1 0 0,-1-1 0 0 0,0 0 1 0 0,0 0-1 0 0,0 0 1 0 0,0 0-1 0 0,0 1 0 0 0,-1-1 1 0 0,1 0-1 0 0,0 0 1 0 0,0 0-1 0 0,-1 0 1 0 0,0 1-2 0 0,0-1 0 0 0,0 1 0 0 0,0-1-1 0 0,0 0 1 0 0,0 0 0 0 0,0 1 0 0 0,-1-1 0 0 0,1 0 0 0 0,0 0 0 0 0,-1 0 0 0 0,1 0-1 0 0,-1-1 1 0 0,1 1 0 0 0,-1 0 0 0 0,0 0 2 0 0,-10 2-15 0 0,1 1 0 0 0,-1-1 0 0 0,0-1 0 0 0,-9 1 15 0 0,7-1-4 0 0,-68 8 9 0 0,-1-4 0 0 0,-19-3-5 0 0,-107 8-31 0 0,195-10-60 0 0,-24 5-1363 0 0,37-6 1108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45.901"/>
    </inkml:context>
    <inkml:brush xml:id="br0">
      <inkml:brushProperty name="width" value="0.2" units="cm"/>
      <inkml:brushProperty name="height" value="0.2" units="cm"/>
    </inkml:brush>
  </inkml:definitions>
  <inkml:trace contextRef="#ctx0" brushRef="#br0">1119 25 3001 0 0,'22'-23'2056'0'0,"-21"22"-1832"0"0,-1 1-18 0 0,0 0-8 0 0,0 0-99 0 0,-5 10 93 0 0,-14 22 243 0 0,-1-1 0 0 0,-2-1 0 0 0,0-1-1 0 0,-21 19-434 0 0,-110 100 1229 0 0,54-55-771 0 0,-142 159-52 0 0,90-91-699 0 0,-51 35 293 0 0,177-174-288 0 0,-18 16-3315 0 0,-36 24 3603 0 0,62-49-1303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46.912"/>
    </inkml:context>
    <inkml:brush xml:id="br0">
      <inkml:brushProperty name="width" value="0.2" units="cm"/>
      <inkml:brushProperty name="height" value="0.2" units="cm"/>
    </inkml:brush>
  </inkml:definitions>
  <inkml:trace contextRef="#ctx0" brushRef="#br0">136 520 8218 0 0,'-29'-25'1531'0'0,"28"24"-1297"0"0,1 1-39 0 0,0 0-45 0 0,0 0-56 0 0,0 0-30 0 0,-3 2-28 0 0,0 1-41 0 0,0 1 1 0 0,0 0-1 0 0,0 0 0 0 0,1 1 0 0 0,-1-1 1 0 0,1 0-1 0 0,0 1 0 0 0,0-1 0 0 0,1 1 0 0 0,0 0 1 0 0,0 0-1 0 0,0-1 0 0 0,0 3 5 0 0,-10 29-24 0 0,-7 11 17 0 0,-11 44 7 0 0,24-72 62 0 0,1 1 1 0 0,1-1 0 0 0,0 1 0 0 0,2 0-1 0 0,0 0 1 0 0,2 6-63 0 0,-1-21 63 0 0,1 0 1 0 0,0 1-1 0 0,1-1 1 0 0,-1 0-1 0 0,1 0 1 0 0,0 0-1 0 0,0-1 1 0 0,0 1-1 0 0,1 0 1 0 0,0-1-1 0 0,0 1 1 0 0,3 2-64 0 0,6 8 207 0 0,2-1 0 0 0,13 12-207 0 0,16 15 46 0 0,-41-38-60 0 0,0-1 0 0 0,0 1 0 0 0,0-1 0 0 0,0 0 0 0 0,0 0 0 0 0,1 0 0 0 0,-1 0 1 0 0,1 0-1 0 0,-1-1 0 0 0,1 1 0 0 0,0-1 0 0 0,0 0 0 0 0,-1 1 0 0 0,1-1 1 0 0,2 0 13 0 0,-3-1-34 0 0,-2 0-2 0 0,0 0 12 0 0,0 0 14 0 0,13-13 2 0 0,-8 6 2 0 0,-1 0 0 0 0,0 0 0 0 0,0 0 0 0 0,0 0 0 0 0,-1 0 0 0 0,1-1 0 0 0,-1-2 6 0 0,7-15-15 0 0,15-27-8 0 0,5-11 8 0 0,13-41 15 0 0,-39 92 4 0 0,30-87 122 0 0,4 3 0 0 0,19-31-126 0 0,-47 110 32 0 0,0 1-1 0 0,1 0 1 0 0,1 0 0 0 0,0 1-1 0 0,1 1 1 0 0,1 0 0 0 0,8-7-32 0 0,0 3 7 0 0,1 1 1 0 0,0 1 0 0 0,1 1 0 0 0,21-9-8 0 0,-35 20-2 0 0,1 0 0 0 0,-1 1 0 0 0,1 1 1 0 0,0 0-1 0 0,-1 0 0 0 0,1 1 0 0 0,0 0 0 0 0,0 1 0 0 0,6 1 2 0 0,0-1 39 0 0,0 0-1 0 0,-1-2 1 0 0,12-1-39 0 0,457-110 775 0 0,-380 88-597 0 0,19 3-178 0 0,-73 15-225 0 0,-1 2-1 0 0,1 2 1 0 0,29 4 225 0 0,-17 10-2368 0 0,-48-8 1473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47.814"/>
    </inkml:context>
    <inkml:brush xml:id="br0">
      <inkml:brushProperty name="width" value="0.2" units="cm"/>
      <inkml:brushProperty name="height" value="0.2" units="cm"/>
    </inkml:brush>
  </inkml:definitions>
  <inkml:trace contextRef="#ctx0" brushRef="#br0">120 255 9274 0 0,'3'-9'438'0'0,"0"0"0"0"0,0 1 1 0 0,0 0-1 0 0,1-1 0 0 0,0 1 0 0 0,2-2-438 0 0,6-12 1101 0 0,-5 24-1122 0 0,-6-2 9 0 0,1 1 1 0 0,0 0-1 0 0,-1 0 1 0 0,0 0-1 0 0,1 0 1 0 0,-1 0-1 0 0,1 0 1 0 0,-1 0-1 0 0,0 1 1 0 0,0-1 0 0 0,0 0-1 0 0,0 1 1 0 0,0-1-1 0 0,0 0 1 0 0,0 1-1 0 0,0 0 1 0 0,0-1-1 0 0,-1 1 1 0 0,1-1-1 0 0,-1 1 1 0 0,1 0-1 0 0,-1-1 1 0 0,0 1-1 0 0,1 0 1 0 0,-1 0-1 0 0,0-1 1 0 0,0 1-1 0 0,0 0 1 0 0,-1-1-1 0 0,1 1 1 0 0,0 0 0 0 0,-1 0-1 0 0,1 0 12 0 0,-8 23-74 0 0,0 0-1 0 0,-1 0 1 0 0,-2-1 0 0 0,0-1-1 0 0,-14 20 75 0 0,11-17-37 0 0,-23 46 45 0 0,-2 14-8 0 0,39-86 2 0 0,0 0 1 0 0,0 1 0 0 0,0-1 0 0 0,0 0-1 0 0,0 1 1 0 0,-1-1 0 0 0,1 1-1 0 0,0-1 1 0 0,0 0 0 0 0,0 1 0 0 0,-1-1-1 0 0,1 0 1 0 0,0 0 0 0 0,0 1 0 0 0,-1-1-1 0 0,1 0 1 0 0,0 1 0 0 0,-1-1-1 0 0,1 0 1 0 0,0 0 0 0 0,-1 0 0 0 0,1 1-1 0 0,0-1 1 0 0,-1 0 0 0 0,1 0 0 0 0,0 0-1 0 0,-1 0 1 0 0,1 0 0 0 0,-1 0-1 0 0,1 0 1 0 0,0 0 0 0 0,-1 0 0 0 0,1 0-1 0 0,-1 0 1 0 0,1 0 0 0 0,0 0 0 0 0,-1 0-1 0 0,1 0 1 0 0,-1 0 0 0 0,1 0-1 0 0,0 0 1 0 0,-1-1 0 0 0,1 1 0 0 0,0 0-1 0 0,-1 0 1 0 0,1 0 0 0 0,0-1 0 0 0,-1 1-1 0 0,1 0 1 0 0,0 0 0 0 0,0-1-1 0 0,-1 1 1 0 0,1 0 0 0 0,0-1 0 0 0,0 1-1 0 0,-1-1-2 0 0,0 0-2 0 0,0 0 0 0 0,1 0-1 0 0,-1 0 1 0 0,0 0 0 0 0,0-1-1 0 0,1 1 1 0 0,-1 0 0 0 0,1 0 0 0 0,-1-1-1 0 0,1 1 1 0 0,0 0 0 0 0,-1-1-1 0 0,1 1 1 0 0,0-1 0 0 0,0 1-1 0 0,0 0 1 0 0,0-1 2 0 0,4-9-13 0 0,0 1-1 0 0,0-1 1 0 0,1 1 0 0 0,1 0-1 0 0,-1 0 1 0 0,2 1 0 0 0,-1 0-1 0 0,6-6 14 0 0,13-13-86 0 0,0 0 0 0 0,14-9 86 0 0,-9 8-269 0 0,22-26 269 0 0,-23 20-62 0 0,2 2 1 0 0,1 2-1 0 0,1 0 0 0 0,2 2 62 0 0,-12 11 81 0 0,1 2 0 0 0,0 0-1 0 0,1 2 1 0 0,1 1 0 0 0,0 1-1 0 0,23-8-80 0 0,-42 18 46 0 0,0 0 1 0 0,0 0-1 0 0,0 0 0 0 0,0 1 0 0 0,0 0 0 0 0,0 1 1 0 0,1-1-1 0 0,4 2-46 0 0,-9-1 14 0 0,-1 0 0 0 0,1 1 0 0 0,-1-1 0 0 0,1 1 0 0 0,-1 0 1 0 0,1 0-1 0 0,-1 0 0 0 0,1 0 0 0 0,-1 0 0 0 0,0 1 0 0 0,0-1 0 0 0,0 1 0 0 0,0-1 1 0 0,0 1-1 0 0,0 0 0 0 0,0 0 0 0 0,0 0 0 0 0,-1 0 0 0 0,1 0 0 0 0,-1 0 1 0 0,0 0-1 0 0,1 1 0 0 0,-1-1 0 0 0,0 0 0 0 0,0 2-14 0 0,2 4 19 0 0,-1 1 1 0 0,0-1-1 0 0,0 1 0 0 0,-1-1 0 0 0,0 1 0 0 0,-1 0 1 0 0,1-1-1 0 0,-2 3-19 0 0,-7 72 65 0 0,5-65-56 0 0,-1 8 19 0 0,2-12 19 0 0,0 1 0 0 0,1 0 0 0 0,0 0 0 0 0,1 7-47 0 0,1-12-1 0 0,0 0-1 0 0,1-1 1 0 0,-1 1-1 0 0,2-1 1 0 0,-1 1 0 0 0,1-1-1 0 0,1 0 1 0 0,0 0-1 0 0,0 0 1 0 0,1-1-1 0 0,5 8 2 0 0,-4-8-532 0 0,0 0-1 0 0,1-1 1 0 0,0 0-1 0 0,0 0 1 0 0,1-1-1 0 0,0 1 1 0 0,4 1 532 0 0,-4-3-1145 0 0,-2 2-178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49.128"/>
    </inkml:context>
    <inkml:brush xml:id="br0">
      <inkml:brushProperty name="width" value="0.2" units="cm"/>
      <inkml:brushProperty name="height" value="0.2" units="cm"/>
    </inkml:brush>
  </inkml:definitions>
  <inkml:trace contextRef="#ctx0" brushRef="#br0">1 50 7122 0 0,'0'-1'93'0'0,"0"1"1"0"0,0-1 0 0 0,0 0 0 0 0,0 0 0 0 0,0 1 0 0 0,0-1 0 0 0,0 0 0 0 0,0 0 0 0 0,0 1 0 0 0,0-1 0 0 0,0 0 0 0 0,0 0 0 0 0,0 1 0 0 0,1-1 0 0 0,-1 0 0 0 0,0 1 0 0 0,1-1 0 0 0,-1 0 0 0 0,0 1 0 0 0,1-1 0 0 0,-1 0 0 0 0,1 1 0 0 0,-1-1 0 0 0,1 1 0 0 0,-1-1 0 0 0,1 1 0 0 0,0-1 0 0 0,-1 1 0 0 0,1-1 0 0 0,-1 1-1 0 0,1 0 1 0 0,0-1 0 0 0,0 1 0 0 0,-1 0 0 0 0,1-1 0 0 0,0 1 0 0 0,-1 0 0 0 0,1 0 0 0 0,0 0 0 0 0,0 0-94 0 0,38-6-236 0 0,-28 5 520 0 0,74-9-498 0 0,0 3 1 0 0,0 4 0 0 0,0 3-1 0 0,0 5 1 0 0,0 3-1 0 0,2 4 214 0 0,188 40-6190 0 0,-263-50 6094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49.516"/>
    </inkml:context>
    <inkml:brush xml:id="br0">
      <inkml:brushProperty name="width" value="0.2" units="cm"/>
      <inkml:brushProperty name="height" value="0.2" units="cm"/>
    </inkml:brush>
  </inkml:definitions>
  <inkml:trace contextRef="#ctx0" brushRef="#br0">1 36 13139 0 0,'12'-6'59'0'0,"0"1"1"0"0,0 0 0 0 0,1 1-1 0 0,0 1 1 0 0,0-1 0 0 0,0 2-1 0 0,0 0 1 0 0,3 0-60 0 0,31 0 117 0 0,31 1-117 0 0,-38 2-26 0 0,336 12-3893 0 0,-175-4-1464 0 0,-150-7 3691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53.097"/>
    </inkml:context>
    <inkml:brush xml:id="br0">
      <inkml:brushProperty name="width" value="0.2" units="cm"/>
      <inkml:brushProperty name="height" value="0.2" units="cm"/>
    </inkml:brush>
  </inkml:definitions>
  <inkml:trace contextRef="#ctx0" brushRef="#br0">0 24 8346 0 0,'5'-3'187'0'0,"-1"0"0"0"0,1 0 0 0 0,0 1 0 0 0,-1 0 1 0 0,1 0-1 0 0,0 0 0 0 0,0 1 0 0 0,1-1 0 0 0,-1 1 0 0 0,0 0 0 0 0,0 1 1 0 0,1-1-1 0 0,0 1-187 0 0,17 0 123 0 0,-1 1 1 0 0,11 1-124 0 0,-29-1-46 0 0,171 10-1307 0 0,1-8 0 0 0,46-9 1353 0 0,-215 5 7 0 0,0 1 0 0 0,0 1 0 0 0,0-1 0 0 0,0 1 0 0 0,0 0 1 0 0,-1 0-1 0 0,4 2-7 0 0,-9-3 20 0 0,0 0 1 0 0,0 1 0 0 0,1-1-1 0 0,-1 1 1 0 0,0-1 0 0 0,0 1-1 0 0,0 0 1 0 0,0-1-1 0 0,0 1 1 0 0,0 0 0 0 0,0 0-1 0 0,0 0 1 0 0,0 0 0 0 0,0 0-1 0 0,0 0 1 0 0,0 0 0 0 0,-1 0-1 0 0,1 0 1 0 0,0 0 0 0 0,-1 0-1 0 0,1 1 1 0 0,-1-1-1 0 0,1 0 1 0 0,-1 0 0 0 0,0 1-1 0 0,1-1 1 0 0,-1 0 0 0 0,0 1-1 0 0,0-1 1 0 0,0 0 0 0 0,0 1-1 0 0,0-1 1 0 0,0 0-1 0 0,0 0 1 0 0,-1 1 0 0 0,1-1-1 0 0,0 0 1 0 0,-1 1 0 0 0,1-1-1 0 0,-1 0 1 0 0,0 0-21 0 0,-10 26 405 0 0,-2-1 1 0 0,-1-1-1 0 0,-16 22-405 0 0,6-9 142 0 0,-84 146 6 0 0,-26 42-678 0 0,101-175 183 0 0,9-16-1140 0 0,2 1 0 0 0,1 1-1 0 0,-7 20 1488 0 0,19-36-1312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53.625"/>
    </inkml:context>
    <inkml:brush xml:id="br0">
      <inkml:brushProperty name="width" value="0.2" units="cm"/>
      <inkml:brushProperty name="height" value="0.2" units="cm"/>
    </inkml:brush>
  </inkml:definitions>
  <inkml:trace contextRef="#ctx0" brushRef="#br0">35 33 10938 0 0,'-4'-31'2005'0'0,"4"30"-1857"0"0,0 1-122 0 0,0 0-48 0 0,0 0-53 0 0,0 0-17 0 0,0 0-52 0 0,0 0-91 0 0,0 0-165 0 0,0 0-55 0 0,0 0-30 0 0,0 0-148 0 0,0 0 4 0 0,4 9-2242 0 0,-4-8 2863 0 0,0 0-1 0 0,0 0 0 0 0,0 0 1 0 0,0 1-1 0 0,0-1 0 0 0,0 0 1 0 0,0 0-1 0 0,0 0 1 0 0,-1 0-1 0 0,1 1 0 0 0,0-1 1 0 0,-1 0-1 0 0,1 0 1 0 0,-1 0-1 0 0,0 0 0 0 0,1 0 1 0 0,-1 0-1 0 0,0 0 0 0 0,1 0 1 0 0,-1 0-1 0 0,0 0 1 0 0,0-1-1 0 0,0 1 0 0 0,0 0 1 0 0,0 0-1 0 0,0-1 1 0 0,0 1-1 0 0,0-1 0 0 0,0 1 9 0 0,-6 4 37 0 0,-4 6-1962 0 0,11-11 1420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3.355"/>
    </inkml:context>
    <inkml:brush xml:id="br0">
      <inkml:brushProperty name="width" value="0.2" units="cm"/>
      <inkml:brushProperty name="height" value="0.2" units="cm"/>
    </inkml:brush>
  </inkml:definitions>
  <inkml:trace contextRef="#ctx0" brushRef="#br0">1 230 656 0 0,'8'-15'1064'0'0,"0"-1"0"0"0,-1 0-1 0 0,0 0 1 0 0,-2-1 0 0 0,0 1-1 0 0,0-1 1 0 0,-2 0 0 0 0,0-1-1 0 0,-1 1 1 0 0,-1-11-1064 0 0,-2 19 453 0 0,-2 14-243 0 0,-2 18-179 0 0,3 14-19 0 0,-1 0 0 0 0,-2 1-12 0 0,-1 16 8 0 0,4-38 66 0 0,2 0 0 0 0,0 0 0 0 0,1 0 1 0 0,0 0-1 0 0,2 0 0 0 0,0 0 1 0 0,1 4-75 0 0,-3-21 17 0 0,0 1 1 0 0,1 0-1 0 0,-1 0 1 0 0,0-1-1 0 0,0 1 1 0 0,0 0-1 0 0,0-1 1 0 0,-1 1-1 0 0,1-1 1 0 0,0 0-1 0 0,0 1 1 0 0,0-1-1 0 0,0 0 0 0 0,0 1 1 0 0,-1-1-1 0 0,1 0 1 0 0,0 0-1 0 0,0 0-17 0 0,34-60 194 0 0,-3 16-187 0 0,-15 20-35 0 0,1 1 1 0 0,1 1-1 0 0,3-2 28 0 0,-17 20-18 0 0,19-19-225 0 0,1 1 0 0 0,27-20 243 0 0,-44 38-155 0 0,0 0 0 0 0,0 0 0 0 0,0 0 0 0 0,0 1 0 0 0,1 0-1 0 0,-1 1 1 0 0,1 0 0 0 0,0 0 0 0 0,0 1 0 0 0,0 0 0 0 0,1 1-1 0 0,-1 0 1 0 0,2 0 155 0 0,-7 2-96 0 0,0 0 0 0 0,1 0 0 0 0,-1 0 0 0 0,0 1 0 0 0,0-1 0 0 0,1 1 0 0 0,-2 0 0 0 0,1 1 0 0 0,0-1 0 0 0,0 1 0 0 0,-1 0 0 0 0,1-1-1 0 0,-1 1 1 0 0,0 1 0 0 0,0-1 0 0 0,0 0 0 0 0,2 4 96 0 0,19 16 377 0 0,-21-19 1366 0 0,-12-5-1229 0 0,6-1-510 0 0,-1 1-1 0 0,1 1 1 0 0,-1-1-1 0 0,1 0 1 0 0,-1 1-1 0 0,0 0 1 0 0,1 0-1 0 0,-1 0 1 0 0,1 0-1 0 0,-1 1 1 0 0,0-1-1 0 0,-1 1-3 0 0,-2 3 71 0 0,-1 0 0 0 0,1 0 0 0 0,-1 1 1 0 0,1-1-1 0 0,0 2 0 0 0,1-1 0 0 0,0 1 0 0 0,-1 0 0 0 0,2 0 0 0 0,-1 1 0 0 0,1-1 0 0 0,0 1 1 0 0,0 0-1 0 0,-3 7-71 0 0,6-9 34 0 0,0 0 0 0 0,0-1 0 0 0,0 1 0 0 0,1 0 0 0 0,0 0 0 0 0,0 0 0 0 0,0 0 0 0 0,0 0 0 0 0,1 0 0 0 0,0 0 0 0 0,0 0 0 0 0,0 0 0 0 0,1 0 0 0 0,-1 0 0 0 0,1 0 0 0 0,1 0 0 0 0,-1 0 0 0 0,1-1 0 0 0,-1 1 0 0 0,1 0 0 0 0,0-1 0 0 0,1 1 0 0 0,-1-1 0 0 0,1 0 0 0 0,2 3-34 0 0,4 3 33 0 0,0-1 0 0 0,1 0-1 0 0,0 0 1 0 0,0-1 0 0 0,1 0 0 0 0,-1-1 0 0 0,2-1 0 0 0,-1 1 0 0 0,1-2 0 0 0,12 5-33 0 0,14 4-107 0 0,1-3 0 0 0,35 7 107 0 0,-42-11-481 0 0,1-1 0 0 0,-1-2 1 0 0,1-1-1 0 0,0-1 1 0 0,-1-2-1 0 0,1-2 0 0 0,0-1 1 0 0,2-1 480 0 0,-31 3-336 0 0,1 0 1 0 0,-1-1 0 0 0,0 1 0 0 0,1-1 0 0 0,-1 0-1 0 0,0 0 1 0 0,0 0 0 0 0,0 0 0 0 0,0-1-1 0 0,-1 1 1 0 0,1-1 0 0 0,-1 0 0 0 0,1-1 0 0 0,-1 1-1 0 0,0 0 1 0 0,0-1 0 0 0,-1 0 0 0 0,1 1-1 0 0,1-4 336 0 0,4-10-1735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54.496"/>
    </inkml:context>
    <inkml:brush xml:id="br0">
      <inkml:brushProperty name="width" value="0.2" units="cm"/>
      <inkml:brushProperty name="height" value="0.2" units="cm"/>
    </inkml:brush>
  </inkml:definitions>
  <inkml:trace contextRef="#ctx0" brushRef="#br0">1 158 10426 0 0,'0'-3'80'0'0,"0"-3"152"0"0,0 0-1 0 0,0 0 1 0 0,1-1 0 0 0,-1 1-1 0 0,2-2-231 0 0,-1 6 23 0 0,-1 1 0 0 0,1-1 0 0 0,-1 1 1 0 0,1-1-1 0 0,0 1 0 0 0,0-1 0 0 0,0 1 0 0 0,-1 0 0 0 0,1-1 0 0 0,1 1 0 0 0,-1 0 0 0 0,0 0 0 0 0,0 0 1 0 0,0 0-1 0 0,1 0 0 0 0,-1 0 0 0 0,0 0 0 0 0,1 0 0 0 0,-1 1 0 0 0,1-1 0 0 0,1 0-23 0 0,93-30-758 0 0,32-3 758 0 0,-68 19-50 0 0,-48 12 46 0 0,1 1 1 0 0,0 0-1 0 0,0 0 0 0 0,0 2 0 0 0,0-1 0 0 0,0 2 1 0 0,-1 0-1 0 0,1 0 0 0 0,0 1 0 0 0,0 1 0 0 0,3 1 4 0 0,-11-3 14 0 0,0 1-1 0 0,0 0 0 0 0,0 0 1 0 0,0 0-1 0 0,0 1 0 0 0,0-1 1 0 0,-1 1-1 0 0,0 0 0 0 0,1 1 0 0 0,-1-1 1 0 0,0 1-1 0 0,0-1 0 0 0,-1 1 1 0 0,1 0-1 0 0,-1 1 0 0 0,0-1 1 0 0,0 1-1 0 0,-1-1 0 0 0,1 1 0 0 0,-1 0 1 0 0,0 0-1 0 0,0 0 0 0 0,0 0 1 0 0,-1 0-1 0 0,0 0 0 0 0,0 1 1 0 0,0-1-1 0 0,-1 3-13 0 0,0 3 5 0 0,0 0-1 0 0,-1 0 1 0 0,-1 1 0 0 0,0-1 0 0 0,0 0-1 0 0,-1-1 1 0 0,-1 1 0 0 0,0 0 0 0 0,0-1-1 0 0,-1 0 1 0 0,0 0 0 0 0,-1 0 0 0 0,-4 5-5 0 0,-14 18-4 0 0,-1-1 0 0 0,-2-1 0 0 0,-3 1 4 0 0,21-23-1 0 0,-65 64-58 0 0,42-43 36 0 0,1 0 1 0 0,3 2-1 0 0,-7 11 23 0 0,22-25 105 0 0,2 0-1 0 0,-8 19-104 0 0,18-37 53 0 0,1 0 22 0 0,0 0 6 0 0,0 1-55 0 0,0-1 0 0 0,1 1 0 0 0,-1 0 0 0 0,0-1 0 0 0,0 1 0 0 0,0-1 0 0 0,0 1 0 0 0,0-1-1 0 0,0 1 1 0 0,1-1 0 0 0,-1 1 0 0 0,0-1 0 0 0,0 0 0 0 0,1 1 0 0 0,-1-1 0 0 0,0 1 0 0 0,1-1 0 0 0,-1 1 0 0 0,1-1 0 0 0,-1 0 0 0 0,0 1 0 0 0,1-1 0 0 0,-1 0 0 0 0,1 0 0 0 0,-1 1 0 0 0,1-1-26 0 0,3 2 28 0 0,0 0 0 0 0,1-1 0 0 0,-1 0 1 0 0,1 0-1 0 0,-1 0 0 0 0,1 0 0 0 0,-1 0 1 0 0,1-1-1 0 0,-1 0 0 0 0,1 0 0 0 0,0 0 1 0 0,-1-1-1 0 0,1 0 0 0 0,-1 0 0 0 0,1 0 1 0 0,-1 0-1 0 0,1-1-28 0 0,295-61 195 0 0,-287 61-408 0 0,57-8 153 0 0,-24 11-4207 0 0,-40 0 2851 0 0,0 1-205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55.119"/>
    </inkml:context>
    <inkml:brush xml:id="br0">
      <inkml:brushProperty name="width" value="0.2" units="cm"/>
      <inkml:brushProperty name="height" value="0.2" units="cm"/>
    </inkml:brush>
  </inkml:definitions>
  <inkml:trace contextRef="#ctx0" brushRef="#br0">0 31 10338 0 0,'1'-1'139'0'0,"-1"-1"0"0"0,1 0 0 0 0,0 1-1 0 0,0-1 1 0 0,0 1 0 0 0,0 0 0 0 0,0-1 0 0 0,0 1-1 0 0,0 0 1 0 0,0-1 0 0 0,0 1 0 0 0,1 0-1 0 0,-1 0 1 0 0,0 0 0 0 0,1 0 0 0 0,-1 0 0 0 0,1 1-1 0 0,-1-1 1 0 0,1 0-139 0 0,2 0 110 0 0,1 0 0 0 0,-1 0 0 0 0,0 1 0 0 0,1-1 1 0 0,-1 1-1 0 0,1 0 0 0 0,-1 0-110 0 0,126 5 477 0 0,-60-1-1258 0 0,36-4 781 0 0,-68-6-266 0 0,-32 5 231 0 0,0-1 1 0 0,1 1 0 0 0,0 0 0 0 0,-1 1 0 0 0,1-1-1 0 0,-1 1 1 0 0,1 1 0 0 0,-1-1 0 0 0,1 1-1 0 0,1 1 35 0 0,-7-2 4 0 0,1 1 0 0 0,-1-1-1 0 0,0 1 1 0 0,0-1 0 0 0,1 1-1 0 0,-1 0 1 0 0,0 0 0 0 0,0 0-1 0 0,0 0 1 0 0,0 0-1 0 0,0 0 1 0 0,0 0 0 0 0,0 0-1 0 0,0 0 1 0 0,-1 0 0 0 0,1 0-1 0 0,0 0 1 0 0,-1 1 0 0 0,1-1-1 0 0,-1 0 1 0 0,1 1-4 0 0,0 2 28 0 0,0-1 0 0 0,-1 1 0 0 0,1-1 0 0 0,-1 1 0 0 0,0-1-1 0 0,0 1 1 0 0,0 0 0 0 0,-1 2-28 0 0,-2 8 98 0 0,0 0-1 0 0,-1-1 0 0 0,0 1 1 0 0,-1-1-98 0 0,4-12 1 0 0,-28 68 280 0 0,-20 31-281 0 0,-11 27-2 0 0,38-82 45 0 0,-20 31-43 0 0,21-40-2 0 0,1 2 0 0 0,-9 24 2 0 0,26-52-71 0 0,0 0 1 0 0,0 1 0 0 0,1-1 0 0 0,0 1-1 0 0,1-1 1 0 0,1 1 0 0 0,-1 7 70 0 0,2-10-331 0 0,-1-1 1 0 0,1 1-1 0 0,0-1 0 0 0,0 0 1 0 0,1 1-1 0 0,0-1 0 0 0,1 0 1 0 0,-1 0-1 0 0,1 0 0 0 0,1 0 1 0 0,-1 0 330 0 0,5 3-127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55.495"/>
    </inkml:context>
    <inkml:brush xml:id="br0">
      <inkml:brushProperty name="width" value="0.2" units="cm"/>
      <inkml:brushProperty name="height" value="0.2" units="cm"/>
    </inkml:brush>
  </inkml:definitions>
  <inkml:trace contextRef="#ctx0" brushRef="#br0">0 15 13243 0 0,'2'-5'256'0'0,"-2"5"-8"0"0,0 0 8 0 0,0 0-8 0 0,0 0-96 0 0,13-10 8 0 0,-3 10-16 0 0,3 0-80 0 0,4 2-88 0 0,3 0-56 0 0,7 2-128 0 0,3-2-552 0 0,3 2-192 0 0,3-4-80 0 0,2 0-673 0 0,-1 0 25 0 0,4 0-417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1:59.636"/>
    </inkml:context>
    <inkml:brush xml:id="br0">
      <inkml:brushProperty name="width" value="0.2" units="cm"/>
      <inkml:brushProperty name="height" value="0.2" units="cm"/>
    </inkml:brush>
  </inkml:definitions>
  <inkml:trace contextRef="#ctx0" brushRef="#br0">558 192 3249 0 0,'6'-10'147'0'0,"1"-4"213"0"0,1 1 0 0 0,0 0-1 0 0,1 1 1 0 0,1 0-1 0 0,1 0-359 0 0,-8 8 59 0 0,0 0-1 0 0,0 0 0 0 0,0 0 0 0 0,0 0 0 0 0,-1-1 0 0 0,0 1 0 0 0,0-1 0 0 0,0 1 0 0 0,0-1 0 0 0,-1 0 1 0 0,1 0-1 0 0,-1-3-58 0 0,0 6 18 0 0,-1 1 0 0 0,0-1 0 0 0,0 1 0 0 0,0-1 1 0 0,0 1-1 0 0,0-1 0 0 0,0 1 0 0 0,0-1 0 0 0,0 1 1 0 0,0-1-1 0 0,-1 1 0 0 0,1-1 0 0 0,-1 1 0 0 0,1-1 1 0 0,-1 1-1 0 0,0-1 0 0 0,1 1 0 0 0,-1 0 0 0 0,0-1 0 0 0,0 1 1 0 0,0 0-1 0 0,0 0 0 0 0,0 0 0 0 0,0 0 0 0 0,0 0 1 0 0,-1 0-1 0 0,1 0 0 0 0,0 0 0 0 0,0 0 0 0 0,-1 1 1 0 0,1-1-1 0 0,-1 0 0 0 0,1 1 0 0 0,-1-1 0 0 0,1 1 0 0 0,-1 0 1 0 0,1-1-1 0 0,-1 1 0 0 0,1 0 0 0 0,-1 0 0 0 0,0 0-18 0 0,-11 0 42 0 0,0 0 0 0 0,0 1-1 0 0,0 0 1 0 0,1 1 0 0 0,-1 1-1 0 0,0 0 1 0 0,1 0-1 0 0,0 2 1 0 0,0-1 0 0 0,0 2-1 0 0,-7 3-41 0 0,-19 13 538 0 0,0 1 0 0 0,-24 21-538 0 0,17-7 511 0 0,1 2 1 0 0,-27 32-512 0 0,0 0 169 0 0,45-44-103 0 0,18-18-22 0 0,0-1 0 0 0,0 0 0 0 0,-9 6-44 0 0,3 2 58 0 0,14-15-57 0 0,-1-1 0 0 0,1 1 0 0 0,0-1-1 0 0,-1 1 1 0 0,1-1 0 0 0,0 1-1 0 0,-1-1 1 0 0,1 1 0 0 0,0 0-1 0 0,0-1 1 0 0,0 1 0 0 0,-1-1-1 0 0,1 1 1 0 0,0 0 0 0 0,0-1-1 0 0,0 1 1 0 0,0-1 0 0 0,0 1-1 0 0,0 0 1 0 0,0-1 0 0 0,0 1 0 0 0,0-1-1 0 0,1 1 1 0 0,-1 0 0 0 0,0-1-1 0 0,0 1 1 0 0,0-1 0 0 0,1 1-1 0 0,-1-1 1 0 0,0 1 0 0 0,1-1-1 0 0,-1 1 1 0 0,1 0-1 0 0,6 0 0 0 0,0-3 3 0 0,0-1 0 0 0,0 1 0 0 0,-1-1 0 0 0,1 0 0 0 0,-1-1 0 0 0,0 0 0 0 0,0 0 0 0 0,0 0 0 0 0,0-1-3 0 0,27-17 24 0 0,16-7 375 0 0,13-13-399 0 0,-27 18 394 0 0,1 1 0 0 0,0 1 0 0 0,8 0-394 0 0,45-26 391 0 0,-87 47-373 0 0,0 0 1 0 0,0 0-1 0 0,0 0 0 0 0,1 0 1 0 0,-1 1-1 0 0,0-1 0 0 0,1 1 1 0 0,-1 0-1 0 0,0 0 0 0 0,1 0 1 0 0,-1 0-1 0 0,0 0 0 0 0,1 0 0 0 0,-1 0 1 0 0,0 1-1 0 0,1 0 0 0 0,-1-1 1 0 0,0 1-1 0 0,0 0 0 0 0,0 0 1 0 0,1 0-1 0 0,-1 0 0 0 0,0 0 0 0 0,0 1 1 0 0,-1-1-1 0 0,1 0 0 0 0,0 1 1 0 0,0 0-1 0 0,-1-1 0 0 0,1 1 1 0 0,-1 0-1 0 0,1 0 0 0 0,-1 0 1 0 0,0 0-1 0 0,0 0 0 0 0,0 0 0 0 0,1 1-18 0 0,3 7 88 0 0,-1 1-1 0 0,0-1 0 0 0,-1 1 1 0 0,0 0-1 0 0,0-1 0 0 0,-1 1 0 0 0,0 5-87 0 0,3 38 161 0 0,-3 0 0 0 0,-2 1 0 0 0,-2-1 0 0 0,-3 0 0 0 0,-5 15-161 0 0,-7 25 15 0 0,-5 0-1 0 0,-20 50-14 0 0,34-119-144 0 0,2 1 0 0 0,1 0 0 0 0,1 0 0 0 0,1 1 0 0 0,1 6 144 0 0,1 39-7188 0 0,1-59 4582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01.318"/>
    </inkml:context>
    <inkml:brush xml:id="br0">
      <inkml:brushProperty name="width" value="0.2" units="cm"/>
      <inkml:brushProperty name="height" value="0.2" units="cm"/>
    </inkml:brush>
  </inkml:definitions>
  <inkml:trace contextRef="#ctx0" brushRef="#br0">676 19 5457 0 0,'-1'-2'217'0'0,"0"1"0"0"0,1 0 0 0 0,-1 0 0 0 0,0 0 0 0 0,0 0 0 0 0,0 0 0 0 0,0 0 0 0 0,1 0 0 0 0,-2 0 0 0 0,1 0 0 0 0,0 0 0 0 0,0 0 0 0 0,0 0 0 0 0,0 1 0 0 0,0-1 0 0 0,-1 1 0 0 0,1-1 0 0 0,0 1 0 0 0,0-1 0 0 0,-1 1 0 0 0,1 0 0 0 0,-1-1-217 0 0,-13 6-434 0 0,-3 3 286 0 0,0 0 0 0 0,0-2 0 0 0,0 0 0 0 0,-14 2 148 0 0,-22 8-132 0 0,-15 4 72 0 0,33-10 143 0 0,-1 2-1 0 0,0 2-82 0 0,32-11 13 0 0,0 0 0 0 0,0 0 0 0 0,1 0 0 0 0,-1 1 0 0 0,1-1 0 0 0,0 1 0 0 0,0 1 0 0 0,0-1 0 0 0,1 0 0 0 0,-1 1 0 0 0,0 1-13 0 0,0 0-2 0 0,-1 0 0 0 0,0 0-1 0 0,0-1 1 0 0,0 1 0 0 0,-1-1-1 0 0,0 0 3 0 0,-14 10-1 0 0,15-10 6 0 0,-1 0-1 0 0,0-1 1 0 0,0 0 0 0 0,-5 3-5 0 0,-26 12 425 0 0,1 2 0 0 0,1 1 0 0 0,1 2-425 0 0,32-23 5 0 0,1 0 0 0 0,0 0 1 0 0,0 0-1 0 0,0 0 1 0 0,0 0-1 0 0,0 0 1 0 0,0 0-1 0 0,0 0 1 0 0,0 0-1 0 0,1 0 1 0 0,-1 1-1 0 0,0-1 0 0 0,1 0 1 0 0,-1 1-1 0 0,1-1 1 0 0,-1 0-1 0 0,1 1 1 0 0,0-1-1 0 0,0 1 1 0 0,-1-1-1 0 0,1 0 0 0 0,0 1 1 0 0,0-1-1 0 0,0 1 1 0 0,1-1-1 0 0,-1 1 1 0 0,0-1-1 0 0,0 0 1 0 0,1 1-1 0 0,-1-1 0 0 0,1 1 1 0 0,-1-1-1 0 0,1 0 1 0 0,0 0-1 0 0,-1 1 1 0 0,1-1-1 0 0,1 1-5 0 0,4 6-4 0 0,1 1 0 0 0,0-2 0 0 0,0 1-1 0 0,1-1 1 0 0,2 2 4 0 0,12 12-47 0 0,7 12-25 0 0,-19-14 564 0 0,51 43-203 0 0,-59-60-282 0 0,1 0-1 0 0,-1-1 0 0 0,1 0 0 0 0,-1 1 0 0 0,1-1 0 0 0,0 0 0 0 0,0 0 0 0 0,-1 0 0 0 0,1-1 0 0 0,0 1 0 0 0,0-1 0 0 0,0 0 1 0 0,0 1-1 0 0,-1-1 0 0 0,1-1 0 0 0,0 1 0 0 0,0 0 0 0 0,0-1 0 0 0,0 1 0 0 0,-1-1 0 0 0,1 0 0 0 0,0 0 0 0 0,0 0 1 0 0,-1 0-1 0 0,1 0-6 0 0,16-5 74 0 0,179-36 301 0 0,-194 42-395 0 0,-1-1 0 0 0,0 0 0 0 0,0 0-1 0 0,0 0 1 0 0,0 0 0 0 0,0 0 0 0 0,0-1 0 0 0,0 1 0 0 0,0-1 0 0 0,-1 0 0 0 0,1 0 0 0 0,-1 0-1 0 0,1 0 1 0 0,-1-1 0 0 0,0 1 0 0 0,0-1 0 0 0,0 1 0 0 0,0-1 0 0 0,0 0 0 0 0,0 1-1 0 0,-1-1 1 0 0,1 0 0 0 0,-1 0 0 0 0,1-2 20 0 0,0-1-51 0 0,0 1 1 0 0,1 0-1 0 0,0 0 0 0 0,1 0 0 0 0,-1 0 1 0 0,1 0-1 0 0,0 1 0 0 0,0 0 0 0 0,4-4 51 0 0,43-33-1387 0 0,16-7-2597 0 0,-57 42 3860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02.970"/>
    </inkml:context>
    <inkml:brush xml:id="br0">
      <inkml:brushProperty name="width" value="0.2" units="cm"/>
      <inkml:brushProperty name="height" value="0.2" units="cm"/>
    </inkml:brush>
  </inkml:definitions>
  <inkml:trace contextRef="#ctx0" brushRef="#br0">0 84 7106 0 0,'11'-8'49'0'0,"1"0"0"0"0,-1 1 0 0 0,1 0 1 0 0,1 1-1 0 0,-1 0 0 0 0,1 1 1 0 0,0 1-1 0 0,1 0 0 0 0,-1 1 0 0 0,7-1-49 0 0,30-3-48 0 0,-1 2-1 0 0,14 1 49 0 0,-38 3 22 0 0,228-4 14 0 0,0 12 0 0 0,190 30-36 0 0,-153-16 2158 0 0,127-14-2158 0 0,-200-5 975 0 0,870-26 57 0 0,-194-13-1643 0 0,-799 38 628 0 0,-1 4 0 0 0,1 4 0 0 0,-2 5 0 0 0,3 3-17 0 0,169 31 104 0 0,-185-37-108 0 0,1-4 0 0 0,28-3 4 0 0,-19-6-1015 0 0,20-6 1015 0 0,-8-4-5866 0 0,92-24 5866 0 0,-159 28-487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16.159"/>
    </inkml:context>
    <inkml:brush xml:id="br0">
      <inkml:brushProperty name="width" value="0.2" units="cm"/>
      <inkml:brushProperty name="height" value="0.2" units="cm"/>
    </inkml:brush>
  </inkml:definitions>
  <inkml:trace contextRef="#ctx0" brushRef="#br0">1 116 10178 0 0,'5'-6'224'0'0,"1"0"0"0"0,0 0 0 0 0,0 1 1 0 0,1-1-1 0 0,-1 1 0 0 0,1 0 0 0 0,1 1 0 0 0,-1 0 0 0 0,0 0 0 0 0,1 1 0 0 0,0 0 0 0 0,0 0 0 0 0,0 0 1 0 0,6 0-225 0 0,19-3 123 0 0,0 1 0 0 0,0 1 0 0 0,5 2-123 0 0,-3-1-23 0 0,146-7-1694 0 0,60-6-5431 0 0,-214 12 6968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16.533"/>
    </inkml:context>
    <inkml:brush xml:id="br0">
      <inkml:brushProperty name="width" value="0.2" units="cm"/>
      <inkml:brushProperty name="height" value="0.2" units="cm"/>
    </inkml:brush>
  </inkml:definitions>
  <inkml:trace contextRef="#ctx0" brushRef="#br0">1 23 13099 0 0,'13'-10'296'0'0,"4"7"-88"0"0,1-1-8 0 0,7 0 72 0 0,3 2-240 0 0,4 2-40 0 0,4 0 48 0 0,3 0-152 0 0,2 2-64 0 0,2 0-56 0 0,2 2-200 0 0,1-2-504 0 0,-3 0-145 0 0,0-1-63 0 0,2 1-560 0 0,-4-2 15 0 0,0 0-295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31.223"/>
    </inkml:context>
    <inkml:brush xml:id="br0">
      <inkml:brushProperty name="width" value="0.2" units="cm"/>
      <inkml:brushProperty name="height" value="0.2" units="cm"/>
    </inkml:brush>
  </inkml:definitions>
  <inkml:trace contextRef="#ctx0" brushRef="#br0">32 172 1504 0 0,'-3'-3'-95'0'0,"0"1"-45"0"0,0-1 0 0 0,0 0 0 0 0,1 0 0 0 0,-1-1-1 0 0,1 1 1 0 0,0-1 0 0 0,0 1 0 0 0,0-1 0 0 0,0 1 0 0 0,-1-5 140 0 0,2 5 185 0 0,1 1 0 0 0,0-1 0 0 0,-1 0 0 0 0,1 0 0 0 0,0 0 0 0 0,1 1 0 0 0,-1-1 0 0 0,0 0 0 0 0,1 0 0 0 0,-1 1 0 0 0,1-1 0 0 0,0 0 0 0 0,1-1-185 0 0,12-27 1401 0 0,-12 29-1577 0 0,-1 0 247 0 0,0 1 0 0 0,0-1-1 0 0,0 1 1 0 0,0 0 0 0 0,1 0 0 0 0,-1-1-1 0 0,0 1 1 0 0,1 0 0 0 0,-1 0 0 0 0,1 1-1 0 0,-1-1 1 0 0,1 0 0 0 0,-1 0-1 0 0,1 1 1 0 0,0-1 0 0 0,-1 1 0 0 0,1-1-1 0 0,0 1 1 0 0,-1 0 0 0 0,1-1 0 0 0,0 1-1 0 0,0 0 1 0 0,-1 0 0 0 0,1 0 0 0 0,0 1-1 0 0,1-1-70 0 0,7 0 394 0 0,527-35 3008 0 0,-410 33-4539 0 0,112 13 1137 0 0,-109-5-3136 0 0,-102-6 2657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51.292"/>
    </inkml:context>
    <inkml:brush xml:id="br0">
      <inkml:brushProperty name="width" value="0.2" units="cm"/>
      <inkml:brushProperty name="height" value="0.2" units="cm"/>
    </inkml:brush>
  </inkml:definitions>
  <inkml:trace contextRef="#ctx0" brushRef="#br0">217 356 2673 0 0,'2'-9'-75'0'0,"0"1"1"0"0,1 0-1 0 0,0 0 1 0 0,0 0-1 0 0,1 0 1 0 0,0 0-1 0 0,1 1 1 0 0,-1 0 0 0 0,1 0-1 0 0,6-6 75 0 0,10-17-717 0 0,-18 25 767 0 0,-1-1 1 0 0,1 1-1 0 0,-1-1 1 0 0,0 0-1 0 0,-1 0 1 0 0,0 0-1 0 0,1 0 1 0 0,-2 0-1 0 0,1-1 1 0 0,-1 1-1 0 0,0-6-50 0 0,-1 7 116 0 0,1 0 0 0 0,0 0 0 0 0,0 0-1 0 0,1 0 1 0 0,0 0 0 0 0,-1 0 0 0 0,2 0 0 0 0,-1 0 0 0 0,0 0 0 0 0,1 0-1 0 0,0 1 1 0 0,0-1 0 0 0,1 1 0 0 0,-1-1 0 0 0,1 1 0 0 0,0 0-1 0 0,0 0-115 0 0,5-3 20 0 0,-1 1 0 0 0,2 0 0 0 0,-1 0 0 0 0,0 1 0 0 0,1 0 0 0 0,0 1-1 0 0,0 0 1 0 0,1 0 0 0 0,-1 1 0 0 0,1 0 0 0 0,2 1-20 0 0,17-4 185 0 0,0 1 0 0 0,0 2 0 0 0,6 0-185 0 0,-28 3 167 0 0,0-1 0 0 0,0 1 0 0 0,1 1 0 0 0,-1-1 0 0 0,0 1 0 0 0,-1 1 0 0 0,1-1 0 0 0,0 1-1 0 0,1 0-166 0 0,-6-1 75 0 0,0 0-1 0 0,0 1 0 0 0,0-1 0 0 0,0 0 1 0 0,0 0-1 0 0,0 1 0 0 0,0 0 0 0 0,0-1 0 0 0,0 1 1 0 0,-1 0-1 0 0,1 0 0 0 0,-1-1 0 0 0,1 1 1 0 0,-1 0-1 0 0,0 1 0 0 0,0-1 0 0 0,0 0 0 0 0,0 0 1 0 0,0 0-1 0 0,0 1 0 0 0,-1-1 0 0 0,1 0 1 0 0,-1 1-1 0 0,1-1 0 0 0,-1 1 0 0 0,0-1 1 0 0,0 0-1 0 0,0 1-74 0 0,-3 49 595 0 0,-2 0 1 0 0,-5 20-596 0 0,-5 38 594 0 0,13-98-490 0 0,-1-1 0 0 0,0 0-1 0 0,-1 0 1 0 0,0-1-1 0 0,-1 1 1 0 0,0-1-1 0 0,-1 0 1 0 0,0 0-1 0 0,-5 6-103 0 0,-18 32 130 0 0,7-5-107 0 0,-2-2-1 0 0,-1 0 1 0 0,-8 6-23 0 0,15-24 21 0 0,-1 0-1 0 0,-2-1 1 0 0,0-2-1 0 0,-1 0 1 0 0,-19 14-21 0 0,7-10 146 0 0,0-2 0 0 0,-29 14-146 0 0,38-23 113 0 0,-1 1 0 0 0,2 0 0 0 0,0 2 0 0 0,0 1 0 0 0,-16 16-113 0 0,40-33 26 0 0,-1 1 0 0 0,0 0-1 0 0,0-1 1 0 0,1 1 0 0 0,-1 0 0 0 0,0 0-1 0 0,1-1 1 0 0,-1 1 0 0 0,0 0 0 0 0,1 0-1 0 0,-1 0 1 0 0,1 0 0 0 0,0 0-1 0 0,-1 0 1 0 0,1-1 0 0 0,0 1 0 0 0,-1 0-1 0 0,1 0 1 0 0,0 0 0 0 0,0 0 0 0 0,0 0-1 0 0,0 0 1 0 0,0 0 0 0 0,0 1-26 0 0,1-1 16 0 0,-1 0 1 0 0,1-1 0 0 0,-1 1-1 0 0,1 0 1 0 0,0 0 0 0 0,0-1-1 0 0,-1 1 1 0 0,1 0 0 0 0,0-1-1 0 0,0 1 1 0 0,0-1 0 0 0,0 1-1 0 0,-1-1 1 0 0,1 0-1 0 0,0 1 1 0 0,0-1 0 0 0,0 0-1 0 0,0 0 1 0 0,0 1 0 0 0,0-1-17 0 0,10 1 116 0 0,1 1 0 0 0,-1-2 0 0 0,0 0 0 0 0,3 0-116 0 0,-5 0 172 0 0,33 0 147 0 0,160-4 277 0 0,-157 1-564 0 0,-1-2-1 0 0,0-2 1 0 0,23-8-32 0 0,-39 8-25 0 0,161-40 258 0 0,-147 39-550 0 0,0 2-1 0 0,0 2 1 0 0,24 1 317 0 0,-66 3-61 0 0,1 0 1 0 0,0 0 0 0 0,-1-1 0 0 0,1 1 0 0 0,0 0-1 0 0,-1 0 1 0 0,1 0 0 0 0,0 1 0 0 0,0-1-1 0 0,-1 0 1 0 0,1 0 0 0 0,0 0 0 0 0,-1 0 0 0 0,1 1-1 0 0,0-1 1 0 0,-1 0 0 0 0,1 1 0 0 0,0-1-1 0 0,-1 0 1 0 0,1 1 0 0 0,-1-1 0 0 0,1 1 0 0 0,-1-1-1 0 0,1 1 1 0 0,-1-1 0 0 0,1 1 0 0 0,-1-1-1 0 0,1 1 1 0 0,-1-1 0 0 0,0 1 0 0 0,1 0 0 0 0,-1-1-1 0 0,0 1 1 0 0,0 0 0 0 0,1-1 0 0 0,-1 1 0 0 0,0 0-1 0 0,0-1 1 0 0,0 1 0 0 0,0 0 0 0 0,0 0-1 0 0,0-1 1 0 0,0 1 0 0 0,0 0 0 0 0,0-1 0 0 0,0 1-1 0 0,0 0 1 0 0,0-1 0 0 0,-1 1 0 0 0,1 0-1 0 0,0-1 61 0 0,-1 2-200 0 0,1-1-1 0 0,0 0 0 0 0,0 1 0 0 0,0-1 1 0 0,0 0-1 0 0,0 1 0 0 0,0-1 0 0 0,0 0 0 0 0,0 0 1 0 0,1 1-1 0 0,-1-1 0 0 0,0 0 0 0 0,1 0 0 0 0,-1 1 1 0 0,1-1-1 0 0,0 0 0 0 0,-1 0 0 0 0,1 0 1 0 0,0 0-1 0 0,0 0 201 0 0,3 4-138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3.838"/>
    </inkml:context>
    <inkml:brush xml:id="br0">
      <inkml:brushProperty name="width" value="0.2" units="cm"/>
      <inkml:brushProperty name="height" value="0.2" units="cm"/>
    </inkml:brush>
  </inkml:definitions>
  <inkml:trace contextRef="#ctx0" brushRef="#br0">29 255 2192 0 0,'-6'-16'964'0'0,"1"1"0"0"0,1-1-1 0 0,0-1 1 0 0,0 1-1 0 0,2 0 1 0 0,0-1-1 0 0,1-1-963 0 0,1 12 133 0 0,0 1 0 0 0,0-1 0 0 0,0 0 0 0 0,0 1 0 0 0,1-1 0 0 0,0 0 0 0 0,1 1 0 0 0,-1 0-1 0 0,1-1 1 0 0,0 1 0 0 0,0 0 0 0 0,1 0 0 0 0,-1 0 0 0 0,1 0 0 0 0,0 0 0 0 0,1 0 0 0 0,-1 1 0 0 0,1 0-1 0 0,0-1 1 0 0,0 2 0 0 0,0-1 0 0 0,2-1-133 0 0,-5 4 0 0 0,-1 1 0 0 0,1-1 1 0 0,0 0-1 0 0,-1 1 0 0 0,1-1 0 0 0,0 1 0 0 0,0-1 0 0 0,0 1 0 0 0,-1 0 0 0 0,1-1 1 0 0,0 1-1 0 0,0 0 0 0 0,0-1 0 0 0,0 1 0 0 0,0 0 0 0 0,0 0 0 0 0,0 0 1 0 0,-1 0-1 0 0,1 0 0 0 0,0 0 0 0 0,0 0 0 0 0,0 0 0 0 0,0 0 0 0 0,0 1 0 0 0,0-1 1 0 0,0 0-1 0 0,-1 1 0 0 0,1-1 0 0 0,0 0 0 0 0,0 1 0 0 0,0-1 0 0 0,-1 1 0 0 0,1-1 1 0 0,0 1-1 0 0,0-1 0 0 0,-1 1 0 0 0,1 0 0 0 0,0-1 0 0 0,-1 1 0 0 0,1 0 0 0 0,-1 0 1 0 0,1-1-1 0 0,-1 1 0 0 0,1 0 0 0 0,-1 0 0 0 0,0 0 0 0 0,1 0 0 0 0,-1-1 0 0 0,0 1 1 0 0,0 0-1 0 0,0 0 0 0 0,0 0 0 0 0,1 0 0 0 0,-1 0 0 0 0,0 0 0 0 0,1 9 2 0 0,0 0 0 0 0,0-1-1 0 0,-1 1 1 0 0,-1 8-2 0 0,1-15 8 0 0,-10 114 25 0 0,4-74-27 0 0,3-1-1 0 0,1 1 1 0 0,3-1 0 0 0,1 2-6 0 0,4 3 33 0 0,2 0 0 0 0,2-1 1 0 0,14 41-34 0 0,-24-86 26 0 0,0-1 0 0 0,0 0 0 0 0,0 0 10 0 0,0 0-4 0 0,12-8 20 0 0,-5 1-59 0 0,-1 0 0 0 0,0-1 0 0 0,-1 0 0 0 0,1 1 0 0 0,1-6 7 0 0,14-19-73 0 0,5 0-51 0 0,2 1 0 0 0,1 1 0 0 0,23-18 124 0 0,-39 37 2 0 0,1 0 0 0 0,0 1 0 0 0,1 0 0 0 0,0 1 0 0 0,1 1 0 0 0,0 0 0 0 0,0 1 0 0 0,1 1 0 0 0,15-4-2 0 0,-28 9 13 0 0,-1 0 0 0 0,1 1 0 0 0,0-1-1 0 0,-1 1 1 0 0,1 0 0 0 0,0 0 0 0 0,0 0 0 0 0,-1 0 0 0 0,1 0 0 0 0,0 1 0 0 0,-1 0 0 0 0,1 0 0 0 0,0 0 0 0 0,0 0-13 0 0,-2 1 18 0 0,1-1-1 0 0,-1 1 0 0 0,0 0 0 0 0,0 0 1 0 0,0 0-1 0 0,0 0 0 0 0,0 0 0 0 0,0 1 1 0 0,0-1-1 0 0,-1 0 0 0 0,1 1 0 0 0,-1-1 0 0 0,0 1 1 0 0,0 0-1 0 0,0-1 0 0 0,0 1 0 0 0,0 0 1 0 0,0 1-18 0 0,6 28 181 0 0,0 1 0 0 0,-3 0 1 0 0,0 13-182 0 0,0-7 49 0 0,10 115-3078 0 0,-13-150 2565 0 0,0 0-1 0 0,0 0 0 0 0,0-1 0 0 0,0 1 0 0 0,0 0 0 0 0,1-1 0 0 0,1 4 465 0 0,6 9-2056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52.270"/>
    </inkml:context>
    <inkml:brush xml:id="br0">
      <inkml:brushProperty name="width" value="0.2" units="cm"/>
      <inkml:brushProperty name="height" value="0.2" units="cm"/>
    </inkml:brush>
  </inkml:definitions>
  <inkml:trace contextRef="#ctx0" brushRef="#br0">594 60 1296 0 0,'0'0'39'0'0,"0"0"-6"0"0,0 0 1 0 0,-4 0-2 0 0,-5 0-46 0 0,0 1 1 0 0,1-1 0 0 0,-1 2-1 0 0,0-1 1 0 0,1 1 0 0 0,-3 2 13 0 0,0-1-65 0 0,-1-1 1 0 0,1 1 0 0 0,-1-2-1 0 0,-7 1 65 0 0,10-2 40 0 0,0-1 0 0 0,1 1 0 0 0,-1-2 0 0 0,1 1-1 0 0,-2-2-39 0 0,8 3 49 0 0,0 0-1 0 0,0-1 0 0 0,0 0 0 0 0,-1 1 0 0 0,2-1 0 0 0,-1 0 0 0 0,0 0 0 0 0,0 0 0 0 0,0-1 0 0 0,0 1 0 0 0,1 0 0 0 0,-1-1 0 0 0,0 1 0 0 0,1-1 0 0 0,-1 1 0 0 0,1-1 0 0 0,0 0 0 0 0,0 1 0 0 0,-1-1 0 0 0,1 0 0 0 0,0 0 0 0 0,1 0 1 0 0,-1 0-49 0 0,0 0 136 0 0,1 2-43 0 0,-15-18-257 0 0,13 15 166 0 0,0 1 1 0 0,-1 0-1 0 0,0 0 1 0 0,1 0-1 0 0,-1 0 1 0 0,0 1-1 0 0,0-1 1 0 0,0 1-1 0 0,0 0 0 0 0,-1-1-2 0 0,0 0 7 0 0,2 2 2 0 0,0 0 1 0 0,1 0 0 0 0,-1-1 0 0 0,1 1-1 0 0,-1 0 1 0 0,0 0 0 0 0,1 1 0 0 0,-1-1-1 0 0,1 0 1 0 0,-1 0 0 0 0,0 1 0 0 0,1-1-1 0 0,-1 1 1 0 0,1-1 0 0 0,-1 2-10 0 0,-5 0 87 0 0,3-1-25 0 0,0 1 0 0 0,0 0 0 0 0,0 0 1 0 0,0 0-1 0 0,0 0 0 0 0,0 1 0 0 0,0-1 0 0 0,1 1 0 0 0,-3 3-62 0 0,-21 13 386 0 0,0-2 169 0 0,0 1-1 0 0,2 1 0 0 0,-14 13-554 0 0,33-27 124 0 0,1 1 0 0 0,-1-1-1 0 0,1 1 1 0 0,1 0 0 0 0,-1 0-1 0 0,0 3-123 0 0,4-8 10 0 0,0 0 0 0 0,0 1 0 0 0,0-1 0 0 0,1 0 0 0 0,-1 1 0 0 0,1-1 0 0 0,-1 0 0 0 0,1 1 0 0 0,-1-1 0 0 0,1 1 0 0 0,0-1 0 0 0,0 1 0 0 0,0-1 0 0 0,0 1 0 0 0,0-1 0 0 0,0 1 0 0 0,0-1 0 0 0,0 1 0 0 0,1-1 1 0 0,-1 1-1 0 0,0-1 0 0 0,1 1 0 0 0,-1-1 0 0 0,1 0 0 0 0,0 1 0 0 0,0-1 0 0 0,-1 0 0 0 0,1 1 0 0 0,0-1 0 0 0,0 0 0 0 0,0 0 0 0 0,0 0 0 0 0,1 1-10 0 0,0-1 2 0 0,0 0-1 0 0,0 1 1 0 0,-1-1 0 0 0,1 1 0 0 0,0-1 0 0 0,-1 1 0 0 0,1 0 0 0 0,-1 0 0 0 0,0 0 0 0 0,0 0-1 0 0,1 0 1 0 0,-1 0 0 0 0,0 0 0 0 0,-1 0 0 0 0,1 0 0 0 0,0 0 0 0 0,-1 0 0 0 0,1 0-1 0 0,-1 1 1 0 0,1-1 0 0 0,-1 0 0 0 0,0 1 0 0 0,0-1 0 0 0,0 0 0 0 0,0 0 0 0 0,-1 1 0 0 0,1-1-1 0 0,-1 1-1 0 0,-2 3 2 0 0,1 0 0 0 0,-2-1-1 0 0,1 0 1 0 0,0 0 0 0 0,-1 0-1 0 0,0 0 1 0 0,0-1 0 0 0,0 1-1 0 0,-1-1 1 0 0,0 1-2 0 0,-1 0-223 0 0,1 0 0 0 0,-1 1 0 0 0,2 0 0 0 0,-1 0 0 0 0,1 0 0 0 0,-1 1 0 0 0,2-1 0 0 0,-1 1 0 0 0,1 0 0 0 0,-2 5 223 0 0,4-6-857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53.367"/>
    </inkml:context>
    <inkml:brush xml:id="br0">
      <inkml:brushProperty name="width" value="0.2" units="cm"/>
      <inkml:brushProperty name="height" value="0.2" units="cm"/>
    </inkml:brush>
  </inkml:definitions>
  <inkml:trace contextRef="#ctx0" brushRef="#br0">32 237 3313 0 0,'0'-1'10'0'0,"0"1"1"0"0,0-1 0 0 0,-1 0 0 0 0,1 0-1 0 0,0 1 1 0 0,-1-1 0 0 0,1 0 0 0 0,-1 1-1 0 0,1-1 1 0 0,-1 1 0 0 0,1-1 0 0 0,-1 0 0 0 0,0 1-1 0 0,1-1 1 0 0,-1 1 0 0 0,0-1 0 0 0,1 1-1 0 0,-1 0 1 0 0,0-1 0 0 0,1 1 0 0 0,-1 0-1 0 0,0-1 1 0 0,0 1 0 0 0,1 0 0 0 0,-1 0-1 0 0,0 0 1 0 0,0 0 0 0 0,0 0 0 0 0,0-1-1 0 0,1 2 1 0 0,-1-1 0 0 0,0 0 0 0 0,0 0-1 0 0,0 0 1 0 0,1 0 0 0 0,-1 0 0 0 0,0 1-1 0 0,0-1 1 0 0,1 0 0 0 0,-1 1 0 0 0,0-1-1 0 0,0 0 1 0 0,1 1 0 0 0,-1-1 0 0 0,1 1-1 0 0,-1-1 1 0 0,0 1-11 0 0,1 0-140 0 0,0-1-149 0 0,0 0-13 0 0,0 0 1 0 0,0 0-78 0 0,0 0 124 0 0,0 0 26 0 0,0 0 2 0 0,0 0 223 0 0,0 0 110 0 0,0 0 39 0 0,0 0 39 0 0,0 0 28 0 0,0 0-14 0 0,0 0-2 0 0,0 0 5 0 0,0 0-38 0 0,5-19 251 0 0,16-8-458 0 0,-19 23 40 0 0,1 0 0 0 0,-1 0 0 0 0,1 1 0 0 0,0-1 0 0 0,0 1 0 0 0,0 0-1 0 0,1-1 1 0 0,-1 2 0 0 0,1-1 0 0 0,0 0 4 0 0,6-3 43 0 0,-1-1 0 0 0,0 0 0 0 0,0 0-1 0 0,0-1 1 0 0,-1 0 0 0 0,0 0 0 0 0,-1-1 0 0 0,2-2-43 0 0,-9 10-1 0 0,1 0 1 0 0,-1 0 0 0 0,0 1-1 0 0,0-1 1 0 0,1 0 0 0 0,-1 0-1 0 0,0 1 1 0 0,0-1 0 0 0,0 0-1 0 0,0 0 1 0 0,0 1 0 0 0,0-1-1 0 0,0 0 1 0 0,0 0 0 0 0,-1 1-1 0 0,1-1 1 0 0,0 0 0 0 0,0 0-1 0 0,-1 1 1 0 0,1-1 0 0 0,0 0-1 0 0,-1 1 1 0 0,1-1 0 0 0,-1 0-1 0 0,1 1 1 0 0,-1-1 0 0 0,1 1-1 0 0,-1-1 1 0 0,0 0 0 0 0,-4-12 16 0 0,5 12-15 0 0,0 0 0 0 0,1 0-1 0 0,0 0 1 0 0,-1 0 0 0 0,1 0-1 0 0,-1 0 1 0 0,1 0-1 0 0,0 1 1 0 0,0-1 0 0 0,0 0-1 0 0,0 0 1 0 0,-1 0-1 0 0,1 1 1 0 0,0-1 0 0 0,0 0-1 0 0,0 1 1 0 0,1-1-1 0 0,-1 1 1 0 0,0-1 0 0 0,0 1-1 0 0,0 0 1 0 0,0-1-1 0 0,0 1 1 0 0,0 0 0 0 0,1 0-1 0 0,-1 0 1 0 0,0 0 0 0 0,1 0-1 0 0,48-2 8 0 0,-25 2-16 0 0,34 0-20 0 0,-45 1 19 0 0,0-1 0 0 0,-1 0 1 0 0,1-1-1 0 0,-1-1 0 0 0,1 0 0 0 0,-1 0 0 0 0,2-2 9 0 0,18-2-1116 0 0,-12 4 677 0 0,-7-1 139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54.334"/>
    </inkml:context>
    <inkml:brush xml:id="br0">
      <inkml:brushProperty name="width" value="0.2" units="cm"/>
      <inkml:brushProperty name="height" value="0.2" units="cm"/>
    </inkml:brush>
  </inkml:definitions>
  <inkml:trace contextRef="#ctx0" brushRef="#br0">12 53 5657 0 0,'1'-3'64'0'0,"1"0"-1"0"0,-1 0 0 0 0,1 0 1 0 0,-1 0-1 0 0,1 1 1 0 0,0-1-1 0 0,0 1 0 0 0,1-1 1 0 0,-1 1-1 0 0,0 0 1 0 0,1 0-1 0 0,0-1-63 0 0,-1 2 7 0 0,0 1 0 0 0,-1-1 1 0 0,1 1-1 0 0,0-1 0 0 0,0 1 0 0 0,0 0 0 0 0,-1 0 0 0 0,1 0 1 0 0,0 0-1 0 0,0 0 0 0 0,-1 0 0 0 0,1 0 0 0 0,0 1 0 0 0,0-1 0 0 0,0 1 1 0 0,-1-1-1 0 0,1 1 0 0 0,0-1 0 0 0,-1 1 0 0 0,1 0 0 0 0,-1 0 1 0 0,1 0-1 0 0,-1 0-7 0 0,2 0-7 0 0,0 0 0 0 0,-1 0 0 0 0,1 0 1 0 0,0 0-1 0 0,0-1 0 0 0,0 1 0 0 0,0-1 0 0 0,0 0 1 0 0,-1 0-1 0 0,2 0 7 0 0,-3 0 12 0 0,-1 0 24 0 0,0 0 10 0 0,3 0 2 0 0,0 0 0 0 0,0 0-1 0 0,1 0 1 0 0,-1 0 0 0 0,0 0-1 0 0,1 1 1 0 0,0 0-48 0 0,-3-1-2 0 0,0 1 0 0 0,0-1 0 0 0,0 1 0 0 0,-1-1 0 0 0,1 1 0 0 0,0-1 0 0 0,0 1 0 0 0,0 0 0 0 0,-1-1 0 0 0,1 1 0 0 0,0 0-1 0 0,-1 0 1 0 0,1-1 0 0 0,-1 1 0 0 0,1 0 0 0 0,-1 0 0 0 0,1 0 0 0 0,-1 0 0 0 0,0 0 0 0 0,1 0 0 0 0,-1 0 0 0 0,0-1 0 0 0,0 1 0 0 0,1 1 2 0 0,-2 0-6 0 0,1 1 0 0 0,0-1-1 0 0,-1 1 1 0 0,1-1 0 0 0,-1 0-1 0 0,0 0 1 0 0,1 1 0 0 0,-1-1 0 0 0,0 0-1 0 0,-1 0 1 0 0,1 0 0 0 0,-1 1 6 0 0,0 2-8 0 0,-1-1 0 0 0,0 1 0 0 0,0-1 0 0 0,-1 1 0 0 0,0-1 0 0 0,1 0 0 0 0,-1 0 0 0 0,-1 0 0 0 0,-2 1 8 0 0,5-3 13 0 0,-1-1-1 0 0,1 0 1 0 0,-1 0 0 0 0,1 0-1 0 0,-1-1 1 0 0,1 1-1 0 0,-1 0 1 0 0,0-1-1 0 0,1 0 1 0 0,-1 0-1 0 0,0 1 1 0 0,1-2-1 0 0,-1 1 1 0 0,0 0 0 0 0,1 0-1 0 0,-1-1 1 0 0,1 0-1 0 0,-1 1 1 0 0,1-1-1 0 0,-1 0 1 0 0,-1-1-13 0 0,-3-1 34 0 0,-22-11 553 0 0,28 14-573 0 0,0-1 1 0 0,1 1 0 0 0,-1-1 0 0 0,0 1 0 0 0,1-1 0 0 0,-1 0-1 0 0,0 1 1 0 0,1-1 0 0 0,-1 0 0 0 0,1 0 0 0 0,-1 1-1 0 0,1-1 1 0 0,0 0 0 0 0,-1 0 0 0 0,1 0 0 0 0,0 0 0 0 0,-1 0-1 0 0,1 1 1 0 0,0-1 0 0 0,0 0 0 0 0,0 0 0 0 0,0 0-1 0 0,0 0 1 0 0,0 0 0 0 0,0 0 0 0 0,0 0 0 0 0,0 0 0 0 0,0 0-1 0 0,1 1 1 0 0,-1-1 0 0 0,0-1-15 0 0,5-8-36 0 0,0 0 0 0 0,0 0 1 0 0,1 0-1 0 0,0 0 0 0 0,1 1 0 0 0,0 0 0 0 0,6-6 36 0 0,-12 14-32 0 0,-1 1-84 0 0,0 0-74 0 0,0 0-57 0 0,0 0-211 0 0,0 0-294 0 0,0 0 374 0 0,0 0-88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55.347"/>
    </inkml:context>
    <inkml:brush xml:id="br0">
      <inkml:brushProperty name="width" value="0.2" units="cm"/>
      <inkml:brushProperty name="height" value="0.2" units="cm"/>
    </inkml:brush>
  </inkml:definitions>
  <inkml:trace contextRef="#ctx0" brushRef="#br0">511 0 5633 0 0,'0'0'180'0'0,"0"0"-80"0"0,0 0 0 0 0,-8 10 59 0 0,7-6-157 0 0,0 0 0 0 0,0 0 0 0 0,0 0 0 0 0,0 1 0 0 0,1-1-1 0 0,0 0 1 0 0,0 0 0 0 0,0 1 0 0 0,0-1 0 0 0,1 0 0 0 0,0 0 0 0 0,0 1 0 0 0,0-1 0 0 0,0 0-2 0 0,3 18 9 0 0,-4-17-8 0 0,0-1 1 0 0,0 0-1 0 0,0 1 1 0 0,-1-1-1 0 0,1 0 1 0 0,-1 1-1 0 0,0-1 0 0 0,-1 0 1 0 0,1 0-1 0 0,-1 0 1 0 0,1 0-1 0 0,-1 0 1 0 0,0 0-1 0 0,-1 0 1 0 0,1-1-1 0 0,-1 1 0 0 0,0-1 1 0 0,-2 4-2 0 0,-7 4 182 0 0,-1 0-1 0 0,0-1 1 0 0,0-1-1 0 0,-9 5-181 0 0,6-4 237 0 0,2 0 0 0 0,-15 13-237 0 0,10-6 3 0 0,1 1 1 0 0,0 1 0 0 0,2 0 0 0 0,0 1 0 0 0,1 1-1 0 0,1 1 1 0 0,-9 17-4 0 0,22-37-5 0 0,0 0 1 0 0,1 0-1 0 0,-1 0 0 0 0,0 0 0 0 0,0 0 0 0 0,1 0 1 0 0,-1 0-1 0 0,1 0 0 0 0,0 0 0 0 0,0 0 0 0 0,0 0 1 0 0,0 0-1 0 0,0 0 0 0 0,0 0 0 0 0,0 0 0 0 0,1 0 1 0 0,-1 0-1 0 0,1 0 0 0 0,-1 0 0 0 0,1 0 0 0 0,0 0 0 0 0,0 0 1 0 0,0 0-1 0 0,1 1 5 0 0,-1-1 4 0 0,1 0 0 0 0,0-1 0 0 0,0 1 1 0 0,0-1-1 0 0,0 1 0 0 0,0-1 0 0 0,0 0 0 0 0,0 1 0 0 0,1-1 1 0 0,-1 0-1 0 0,0-1 0 0 0,1 1 0 0 0,-1 0 0 0 0,1-1 1 0 0,-1 1-1 0 0,1-1 0 0 0,-1 0 0 0 0,1 0 0 0 0,2 0-4 0 0,18-1 227 0 0,1-1-1 0 0,-1-2 1 0 0,1 0-227 0 0,0 0 98 0 0,-1 0 1 0 0,0 2-1 0 0,2 1-98 0 0,-1 1 8 0 0,9-1 20 0 0,1 2 0 0 0,7 3-28 0 0,-31-3 4 0 0,0 1 0 0 0,-1 0 0 0 0,1 0 0 0 0,-1 1-1 0 0,0 0 1 0 0,0 1 0 0 0,0 0 0 0 0,0 1 0 0 0,7 4-4 0 0,-12-6 27 0 0,-1 0-1 0 0,0-1 1 0 0,0 1 0 0 0,0 0 0 0 0,0 0 0 0 0,0 1-1 0 0,-1-1 1 0 0,1 1 0 0 0,-1-1 0 0 0,0 1 0 0 0,0 0-1 0 0,-1 0 1 0 0,1 0 0 0 0,-1 0 0 0 0,0 0-1 0 0,0 0 1 0 0,0 0 0 0 0,0 0 0 0 0,-1 0 0 0 0,1 0-1 0 0,-1 1 1 0 0,0-1 0 0 0,-1 0 0 0 0,1 0 0 0 0,-1 0-1 0 0,0 2-26 0 0,-3 13 209 0 0,-1 1 0 0 0,-2-1 0 0 0,0 0 0 0 0,0-1-1 0 0,-4 4-208 0 0,-6 18 164 0 0,11-26-98 0 0,0 1-1 0 0,-1-2 1 0 0,0 1-1 0 0,-1-1 1 0 0,-1 0 0 0 0,0 0-1 0 0,-3 2-65 0 0,4-7 60 0 0,0 0 1 0 0,0-1-1 0 0,-1 0 1 0 0,0 0-1 0 0,0-1 1 0 0,0 0-1 0 0,-1 0 0 0 0,0-1 1 0 0,0-1-1 0 0,-6 2-60 0 0,-106 33 784 0 0,-120 21-784 0 0,194-50-36 0 0,31-5-109 0 0,11-3-242 0 0,1-1-1 0 0,-1 1 0 0 0,1-1 1 0 0,-1 0-1 0 0,1-1 0 0 0,-1 1 1 0 0,0-1-1 0 0,0 0 388 0 0,-1-2-1077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56.061"/>
    </inkml:context>
    <inkml:brush xml:id="br0">
      <inkml:brushProperty name="width" value="0.2" units="cm"/>
      <inkml:brushProperty name="height" value="0.2" units="cm"/>
    </inkml:brush>
  </inkml:definitions>
  <inkml:trace contextRef="#ctx0" brushRef="#br0">0 81 6609 0 0,'0'0'15'0'0,"0"0"-6"0"0,0 0-5 0 0,16 10-86 0 0,-13-7 97 0 0,1-1 0 0 0,0 1 0 0 0,0-1 0 0 0,1 1 0 0 0,-1-1 0 0 0,0 0-1 0 0,1-1 1 0 0,-1 1 0 0 0,1-1 0 0 0,-1 0 0 0 0,1 0 0 0 0,0 0 0 0 0,-1-1 0 0 0,1 0 0 0 0,0 0 0 0 0,-1 0 0 0 0,1 0 0 0 0,0-1 0 0 0,-1 1 0 0 0,1-1 0 0 0,0-1 0 0 0,-1 1 0 0 0,1-1 0 0 0,-1 1 0 0 0,0-1 0 0 0,1 0 0 0 0,-1-1-15 0 0,22-12 536 0 0,1 2 0 0 0,1 1 0 0 0,0 1 0 0 0,1 1 0 0 0,0 1 0 0 0,6 0-536 0 0,9 1-4 0 0,-1 2 0 0 0,1 2-1 0 0,43 1 5 0 0,62 6 32 0 0,128 20-32 0 0,-256-20-177 0 0,0-1-1 0 0,0-1 0 0 0,1 0 1 0 0,-1-2-1 0 0,0-1 1 0 0,0 0-1 0 0,14-5 178 0 0,-33 7-2507 0 0,-2 0 1848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29.892"/>
    </inkml:context>
    <inkml:brush xml:id="br0">
      <inkml:brushProperty name="width" value="0.2" units="cm"/>
      <inkml:brushProperty name="height" value="0.2" units="cm"/>
    </inkml:brush>
  </inkml:definitions>
  <inkml:trace contextRef="#ctx0" brushRef="#br0">282 13 4417 0 0,'-6'-12'3309'0'0,"6"12"-3270"0"0,0 0-1 0 0,0 0 1 0 0,0 0-1 0 0,0 0 0 0 0,0 0 1 0 0,0 0-1 0 0,0 0 1 0 0,0 0-1 0 0,0 0 0 0 0,0 0 1 0 0,0 0-1 0 0,0 0 1 0 0,0 0-1 0 0,0 0 0 0 0,0 1 1 0 0,0-1-1 0 0,0 0 1 0 0,0 0-1 0 0,0 0 1 0 0,0 0-1 0 0,0 0 0 0 0,0 0 1 0 0,0 0-1 0 0,0 0 1 0 0,0 0-1 0 0,0 0 0 0 0,-1 0 1 0 0,1 0-1 0 0,0 0 1 0 0,0 0-1 0 0,0 0 0 0 0,0 0 1 0 0,0 0-1 0 0,0 0 1 0 0,0 0-1 0 0,0 0 0 0 0,0 0 1 0 0,0 0-1 0 0,0 0 1 0 0,0 0-1 0 0,0 0 0 0 0,0 0 1 0 0,0 0-1 0 0,-1 0 1 0 0,1 0-1 0 0,0 0 0 0 0,0 0 1 0 0,0 0-1 0 0,0 0 1 0 0,0 0-1 0 0,0 0 0 0 0,0 0 1 0 0,0 0-1 0 0,0 0 1 0 0,0 0-1 0 0,0 0 0 0 0,0 0 1 0 0,0 0-1 0 0,0 0 1 0 0,0 0-1 0 0,0-1 0 0 0,0 1 1 0 0,0 0-1 0 0,0 0 1 0 0,0 0-1 0 0,0 0 0 0 0,0 0 1 0 0,0 0-1 0 0,0 0-38 0 0,0 23 2722 0 0,1-7-3260 0 0,-3 27 567 0 0,-2 0 0 0 0,-5 18-29 0 0,3-22-1 0 0,-14 88-9 0 0,-6 0 0 0 0,-5-2 0 0 0,-18 37 10 0 0,33-115-1138 0 0,-2-2 1 0 0,-3 0-1 0 0,-1-2 0 0 0,-28 41 1138 0 0,50-83-1547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0.238"/>
    </inkml:context>
    <inkml:brush xml:id="br0">
      <inkml:brushProperty name="width" value="0.2" units="cm"/>
      <inkml:brushProperty name="height" value="0.2" units="cm"/>
    </inkml:brush>
  </inkml:definitions>
  <inkml:trace contextRef="#ctx0" brushRef="#br0">10 38 7642 0 0,'-6'-13'640'0'0,"3"1"-624"0"0,3 7 48 0 0,0-3 72 0 0,0 8-56 0 0,0 0-336 0 0,0 0-416 0 0,0 0-49 0 0,0 0 49 0 0,0 0-456 0 0,0 0 16 0 0,0 0-144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0.584"/>
    </inkml:context>
    <inkml:brush xml:id="br0">
      <inkml:brushProperty name="width" value="0.2" units="cm"/>
      <inkml:brushProperty name="height" value="0.2" units="cm"/>
    </inkml:brush>
  </inkml:definitions>
  <inkml:trace contextRef="#ctx0" brushRef="#br0">150 373 3545 0 0,'-28'-13'812'0'0,"11"6"520"0"0,0-1 0 0 0,0-1 1 0 0,-12-9-1333 0 0,26 16 158 0 0,0-1 1 0 0,0 1-1 0 0,0 0 1 0 0,0-1-1 0 0,0 1 1 0 0,1-1-1 0 0,-1 0 1 0 0,1 0-1 0 0,0 0 1 0 0,0 0-1 0 0,0-1 1 0 0,0 1-1 0 0,1 0 1 0 0,-1-1-1 0 0,1 1 1 0 0,0-1-1 0 0,0 0 1 0 0,0 1-1 0 0,0-1 1 0 0,1 0-1 0 0,0 1-158 0 0,0-2 26 0 0,1 1-1 0 0,-1 0 1 0 0,1 0-1 0 0,0 0 1 0 0,1 0-1 0 0,-1 0 1 0 0,1 0-1 0 0,0 0 1 0 0,0 0-1 0 0,0 0 1 0 0,0 1-1 0 0,1-1 1 0 0,-1 1-1 0 0,3-2-25 0 0,4-5 54 0 0,0 1 1 0 0,0 0-1 0 0,1 0 0 0 0,2 0-54 0 0,14-9-13 0 0,1 0 1 0 0,0 2-1 0 0,2 1 1 0 0,0 2-1 0 0,0 0 1 0 0,1 2-1 0 0,1 1 0 0 0,-1 2 1 0 0,2 1-1 0 0,-1 1 1 0 0,1 2-1 0 0,0 1 0 0 0,0 1 1 0 0,13 2 12 0 0,-35 1-9 0 0,1 0 0 0 0,-1 1 0 0 0,0 0 0 0 0,1 0 0 0 0,-1 1 0 0 0,0 1-1 0 0,0-1 1 0 0,-1 2 0 0 0,1-1 0 0 0,-1 1 0 0 0,0 1 0 0 0,0 0 0 0 0,-1 0 0 0 0,6 5 9 0 0,-8-5-11 0 0,0 1-1 0 0,0-1 1 0 0,0 1-1 0 0,-1 0 1 0 0,0 1-1 0 0,0-1 1 0 0,-1 1-1 0 0,0 0 1 0 0,-1 0 0 0 0,1 0-1 0 0,-2 1 1 0 0,1-1-1 0 0,-1 1 1 0 0,0-1-1 0 0,-1 1 1 0 0,0 0 0 0 0,0 4 11 0 0,-2 1 3 0 0,0 0 1 0 0,0-1 0 0 0,-2 1 0 0 0,1-1 0 0 0,-2 1 0 0 0,0-1 0 0 0,-1 0 0 0 0,0-1 0 0 0,0 1 0 0 0,-2-1 0 0 0,1 0-1 0 0,-2 0 1 0 0,0-1 0 0 0,0 0 0 0 0,-1 0-4 0 0,-19 21 34 0 0,-1-1 0 0 0,-1-1 0 0 0,-2-1 0 0 0,-8 3-34 0 0,-34 23-127 0 0,-13 4 127 0 0,-3 2-2103 0 0,41-31 1101 0 0,28-20 899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0.913"/>
    </inkml:context>
    <inkml:brush xml:id="br0">
      <inkml:brushProperty name="width" value="0.2" units="cm"/>
      <inkml:brushProperty name="height" value="0.2" units="cm"/>
    </inkml:brush>
  </inkml:definitions>
  <inkml:trace contextRef="#ctx0" brushRef="#br0">1 116 10058 0 0,'-1'-1'60'0'0,"1"1"-1"0"0,0-1 1 0 0,0 0-1 0 0,0 0 1 0 0,0 0-1 0 0,1 0 1 0 0,-1 0-1 0 0,0 0 1 0 0,0 0-1 0 0,0 0 1 0 0,1 1-1 0 0,-1-1 1 0 0,0 0-1 0 0,1 0 1 0 0,-1 0-1 0 0,1 1 1 0 0,-1-1-1 0 0,1 0 1 0 0,0 0-1 0 0,-1 1 1 0 0,1-1-1 0 0,-1 0 1 0 0,1 1-1 0 0,0-1 1 0 0,0 1-1 0 0,-1-1 1 0 0,1 1-1 0 0,0-1 1 0 0,0 1-1 0 0,0 0 1 0 0,0-1-1 0 0,-1 1 1 0 0,1 0-1 0 0,0 0 1 0 0,0 0-1 0 0,0-1 1 0 0,0 1-1 0 0,0 0 1 0 0,0 0-1 0 0,0 0-59 0 0,9-1-124 0 0,1 0 0 0 0,-1 1 1 0 0,8 0 123 0 0,-4 0 72 0 0,199-17-6788 0 0,141-30 6716 0 0,-222 27-1103 0 0,-93 14 1032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1.462"/>
    </inkml:context>
    <inkml:brush xml:id="br0">
      <inkml:brushProperty name="width" value="0.2" units="cm"/>
      <inkml:brushProperty name="height" value="0.2" units="cm"/>
    </inkml:brush>
  </inkml:definitions>
  <inkml:trace contextRef="#ctx0" brushRef="#br0">1 218 12515 0 0,'0'0'23'0'0,"14"-23"1311"0"0,-13 22-1325 0 0,-1 1 0 0 0,0 0 0 0 0,0-1 0 0 0,1 1 1 0 0,-1 0-1 0 0,0-1 0 0 0,0 1 0 0 0,1 0 1 0 0,-1 0-1 0 0,0-1 0 0 0,1 1 0 0 0,-1 0 1 0 0,0 0-1 0 0,1 0 0 0 0,-1 0 0 0 0,1-1 1 0 0,-1 1-1 0 0,0 0 0 0 0,1 0 0 0 0,-1 0 0 0 0,1 0 1 0 0,-1 0-1 0 0,0 0 0 0 0,1 0 0 0 0,-1 0 1 0 0,1 0-1 0 0,-1 0 0 0 0,0 0 0 0 0,1 0 1 0 0,-1 0-1 0 0,1 0 0 0 0,-1 1 0 0 0,0-1 1 0 0,1 0-1 0 0,-1 0 0 0 0,0 0 0 0 0,1 1 0 0 0,-1-1 1 0 0,0 0-1 0 0,1 0 0 0 0,-1 1 0 0 0,0-1 1 0 0,1 0-1 0 0,-1 1 0 0 0,0-1 0 0 0,0 0 1 0 0,0 1-1 0 0,1-1 0 0 0,-1 0 0 0 0,0 1 1 0 0,0-1-1 0 0,0 0 0 0 0,0 1 0 0 0,1-1 0 0 0,-1 1 1 0 0,0-1-1 0 0,0 0 0 0 0,0 1 0 0 0,0-1-9 0 0,4 9-19 0 0,0-1-1 0 0,1 0 0 0 0,0 0 1 0 0,0-1-1 0 0,6 6 20 0 0,15 23-28 0 0,112 196-354 0 0,-119-201 389 0 0,0 0 0 0 0,2-2-1 0 0,1 0 1 0 0,1-1 0 0 0,2-1-1 0 0,10 7-6 0 0,-18-17 39 0 0,-1 1 0 0 0,12 17-39 0 0,-2-3 89 0 0,-26-31-76 0 0,0-1 0 0 0,1 1 0 0 0,-1 0 0 0 0,1-1 0 0 0,-1 1 0 0 0,1-1 0 0 0,0 1 0 0 0,-1-1 0 0 0,1 0 0 0 0,-1 1 0 0 0,1-1 0 0 0,0 0 0 0 0,0 1 0 0 0,-1-1 0 0 0,1 0 0 0 0,0 0 0 0 0,-1 1 0 0 0,1-1 0 0 0,0 0 0 0 0,0 0 0 0 0,-1 0 0 0 0,1 0 0 0 0,0 0 0 0 0,0 0 0 0 0,-1 0 0 0 0,1 0 0 0 0,0 0 0 0 0,0-1 0 0 0,-1 1 0 0 0,1 0 0 0 0,0 0 0 0 0,-1-1 0 0 0,1 1 0 0 0,0 0 0 0 0,-1-1 0 0 0,1 1 0 0 0,0-1 0 0 0,-1 1 0 0 0,1-1 1 0 0,-1 1-1 0 0,1-1 0 0 0,-1 1 0 0 0,1-1 0 0 0,-1 1 0 0 0,1-1 0 0 0,-1 0-13 0 0,3-3 22 0 0,1-1 1 0 0,-1 1 0 0 0,-1-1-1 0 0,1 0 1 0 0,1-5-23 0 0,11-30 103 0 0,5-20-103 0 0,-13 33 12 0 0,2 1 0 0 0,1 0 0 0 0,1 0 0 0 0,13-21-12 0 0,0 11 0 0 0,1 1 0 0 0,2 1 0 0 0,25-23 0 0 0,98-88-52 0 0,-85 84-16 0 0,0 1-2133 0 0,70-50 2201 0 0,-133 108-265 0 0,-2 2 214 0 0,0 0 1 0 0,0-1-1 0 0,1 1 1 0 0,-1 0-1 0 0,0-1 1 0 0,1 1-1 0 0,-1 0 0 0 0,0 0 1 0 0,1-1-1 0 0,-1 1 1 0 0,0 0-1 0 0,1 0 1 0 0,-1 0-1 0 0,1-1 0 0 0,-1 1 1 0 0,0 0-1 0 0,1 0 1 0 0,-1 0-1 0 0,1 0 1 0 0,-1 0-1 0 0,1 0 0 0 0,-1 0 1 0 0,0 0-1 0 0,1 0 1 0 0,-1 0-1 0 0,1 0 1 0 0,-1 0-1 0 0,1 0 0 0 0,-1 0 1 0 0,0 0-1 0 0,1 1 1 0 0,-1-1-1 0 0,1 0 1 0 0,-1 0-1 0 0,0 0 0 0 0,1 1 1 0 0,-1-1 50 0 0,4 5-119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4.869"/>
    </inkml:context>
    <inkml:brush xml:id="br0">
      <inkml:brushProperty name="width" value="0.2" units="cm"/>
      <inkml:brushProperty name="height" value="0.2" units="cm"/>
    </inkml:brush>
  </inkml:definitions>
  <inkml:trace contextRef="#ctx0" brushRef="#br0">64 282 4073 0 0,'2'-2'170'0'0,"5"-6"296"0"0,0 0 1 0 0,0 0 0 0 0,1 0 0 0 0,1 1 0 0 0,-1 0-1 0 0,3 0-466 0 0,-10 6 29 0 0,1 0 0 0 0,0 0 0 0 0,-1 0-1 0 0,1 0 1 0 0,0 1 0 0 0,0-1 0 0 0,-1 1 0 0 0,1-1-1 0 0,0 1 1 0 0,0 0 0 0 0,0-1 0 0 0,0 1-1 0 0,-1 0 1 0 0,1 0 0 0 0,0 1 0 0 0,0-1-1 0 0,0 0-28 0 0,0 1 2 0 0,0 0-1 0 0,-1 0 1 0 0,1 0 0 0 0,0 0-1 0 0,-1 0 1 0 0,1 0-1 0 0,0 0 1 0 0,-1 1-1 0 0,0-1 1 0 0,1 0-1 0 0,-1 1 1 0 0,0-1-1 0 0,0 1 1 0 0,1 0-1 0 0,-1-1 1 0 0,-1 1 0 0 0,1 0-1 0 0,0 0 1 0 0,0 1-2 0 0,0 1 7 0 0,1-1 0 0 0,-2 1 0 0 0,1 0 1 0 0,0 0-1 0 0,-1 0 0 0 0,0 0 1 0 0,1 0-1 0 0,-2 0 0 0 0,1 0 1 0 0,0 0-1 0 0,-1 0 0 0 0,0 0 0 0 0,0 0 1 0 0,0 0-1 0 0,0 0 0 0 0,-1-1 1 0 0,-1 4-8 0 0,-5 10 126 0 0,-1 0 1 0 0,-1-1 0 0 0,-3 4-127 0 0,-2 2 165 0 0,-3 13 42 0 0,1 0 0 0 0,1 2 0 0 0,2 0 0 0 0,2 2-207 0 0,-12 27 150 0 0,24-66-141 0 0,0 1 0 0 0,0-1-1 0 0,0 0 1 0 0,0 1 0 0 0,0-1 0 0 0,0 0 0 0 0,0 0 0 0 0,0 1 0 0 0,0-1 0 0 0,0 0 0 0 0,0 0 0 0 0,0 1 0 0 0,0-1 0 0 0,-1 0 0 0 0,1 0 0 0 0,0 1 0 0 0,0-1 0 0 0,0 0 0 0 0,0 0-1 0 0,-1 0 1 0 0,1 1 0 0 0,0-1 0 0 0,0 0 0 0 0,0 0 0 0 0,-1 0 0 0 0,1 0 0 0 0,0 1 0 0 0,0-1 0 0 0,-1 0 0 0 0,1 0 0 0 0,0 0 0 0 0,0 0 0 0 0,-1 0 0 0 0,1 0 0 0 0,0 0 0 0 0,0 0-1 0 0,-1 0 1 0 0,1 0 0 0 0,0 0 0 0 0,0 0 0 0 0,-1 0 0 0 0,1 0 0 0 0,0 0 0 0 0,-1 0 0 0 0,1 0 0 0 0,0 0 0 0 0,0 0 0 0 0,-1 0 0 0 0,1 0 0 0 0,0 0 0 0 0,0-1 0 0 0,0 1 0 0 0,-1 0 0 0 0,1 0-1 0 0,0 0 1 0 0,0 0 0 0 0,-1-1 0 0 0,1 1 0 0 0,0 0 0 0 0,0 0 0 0 0,0 0 0 0 0,0-1 0 0 0,0 1 0 0 0,-1 0 0 0 0,1 0 0 0 0,0-1 0 0 0,0 1 0 0 0,0 0 0 0 0,0 0-9 0 0,-7-22 119 0 0,6-3-69 0 0,1 1 1 0 0,2-1 0 0 0,0 1-1 0 0,1 0 1 0 0,2-1-51 0 0,12-46 29 0 0,3 0-29 0 0,0-1 33 0 0,-14 51 41 0 0,0 0 1 0 0,1 0-1 0 0,2 1 1 0 0,0 0 0 0 0,1 1-1 0 0,0 0 1 0 0,2 0 0 0 0,9-10-75 0 0,-15 21 37 0 0,1 0 1 0 0,1 0-1 0 0,0 1 1 0 0,0 0-1 0 0,0 1 1 0 0,1 0-1 0 0,0 0 1 0 0,0 0-1 0 0,0 1 1 0 0,1 1-1 0 0,-1-1 1 0 0,1 2-1 0 0,1-1 1 0 0,-1 2-1 0 0,0-1 1 0 0,1 1-1 0 0,-1 1 1 0 0,8-1-38 0 0,-2 1 41 0 0,1 1 0 0 0,0 1 0 0 0,-1 0 0 0 0,1 2 0 0 0,5 1-41 0 0,-15-3-1 0 0,-1 1 1 0 0,0-1-1 0 0,0 1 1 0 0,0 1-1 0 0,0-1 1 0 0,0 1-1 0 0,0 0 1 0 0,-1 1-1 0 0,1-1 1 0 0,-1 1-1 0 0,0 0 1 0 0,0 1-1 0 0,-1-1 1 0 0,1 1-1 0 0,0 1 1 0 0,-2-1-8 0 0,0 0-1 0 0,-1 0 1 0 0,0 0 0 0 0,0 0-1 0 0,0 0 1 0 0,-1 0 0 0 0,0 1-1 0 0,0-1 1 0 0,0 0 0 0 0,0 1-1 0 0,-1-1 1 0 0,0 1 0 0 0,0-1-1 0 0,-1 1 1 0 0,1-1 0 0 0,-1 0-1 0 0,-1 1 9 0 0,0 5-21 0 0,0 0 0 0 0,-2 0 0 0 0,1 0 0 0 0,-1-1 0 0 0,-1 1 0 0 0,0-1 0 0 0,-5 7 21 0 0,-14 17-116 0 0,-18 19 116 0 0,21-27 18 0 0,0 0-1 0 0,2 2 1 0 0,1 1-18 0 0,16-26 9 0 0,0 1 0 0 0,0 0 0 0 0,0 0 0 0 0,0 0 0 0 0,1 0 0 0 0,0 0 0 0 0,0 0 0 0 0,0 0 0 0 0,0 0 0 0 0,1 1 0 0 0,0-1 0 0 0,-1 0 0 0 0,2 1 0 0 0,-1-1 1 0 0,0 0-1 0 0,1 1-9 0 0,0-1 20 0 0,1 0 0 0 0,-1-1 0 0 0,1 1 0 0 0,-1-1 0 0 0,1 1 0 0 0,0-1 0 0 0,0 0 1 0 0,1 0-1 0 0,-1 0 0 0 0,1 0 0 0 0,-1 0 0 0 0,1-1 0 0 0,0 1 0 0 0,0-1 0 0 0,0 0 1 0 0,0 0-1 0 0,1 0 0 0 0,-1 0-20 0 0,18 9 52 0 0,1-1 0 0 0,0-1 0 0 0,0 0 0 0 0,1-2 0 0 0,9 1-52 0 0,31 6-167 0 0,25-1 167 0 0,2-5-2116 0 0,1-4 0 0 0,87-8 2116 0 0,-168 4-230 0 0,15 0-284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2.130"/>
    </inkml:context>
    <inkml:brush xml:id="br0">
      <inkml:brushProperty name="width" value="0.2" units="cm"/>
      <inkml:brushProperty name="height" value="0.2" units="cm"/>
    </inkml:brush>
  </inkml:definitions>
  <inkml:trace contextRef="#ctx0" brushRef="#br0">590 215 9746 0 0,'-46'-162'2419'0'0,"45"159"-2459"0"0,0 1 0 0 0,-1-1 0 0 0,1 0-1 0 0,0 0 1 0 0,-1 0 0 0 0,1 1 0 0 0,-1-1-1 0 0,0 1 1 0 0,0-1 0 0 0,0 1 0 0 0,0 0-1 0 0,-1 0 1 0 0,1 0 0 0 0,0 0 0 0 0,-1 0-1 0 0,0 0 1 0 0,-2-1 40 0 0,1 2-25 0 0,-1-1-1 0 0,1 1 1 0 0,-1-1-1 0 0,1 1 0 0 0,-1 1 1 0 0,0-1-1 0 0,0 1 1 0 0,1-1-1 0 0,-1 1 1 0 0,0 1-1 0 0,0-1 26 0 0,-15 3-9 0 0,1 1 0 0 0,0 1 0 0 0,0 1 0 0 0,1 1 0 0 0,-5 2 9 0 0,14-6-7 0 0,-14 7 14 0 0,1 0 0 0 0,1 1 0 0 0,0 2 0 0 0,0 0 0 0 0,1 1 0 0 0,1 1 0 0 0,0 1 0 0 0,1 0 0 0 0,-6 9-7 0 0,12-11 7 0 0,-1 0 0 0 0,2 2 0 0 0,0-1-1 0 0,1 1 1 0 0,0 1 0 0 0,2 0-1 0 0,0 0 1 0 0,1 1 0 0 0,0 0-1 0 0,1 0 1 0 0,2 1 0 0 0,-2 6-7 0 0,5-16 6 0 0,0 0 0 0 0,0 0 0 0 0,1 0 0 0 0,0 0 0 0 0,1 0 0 0 0,0 0 0 0 0,0 0 0 0 0,1 0 0 0 0,0 0 0 0 0,0 0 1 0 0,1 0-1 0 0,1 0-6 0 0,-2-4 8 0 0,0-1 1 0 0,1 0-1 0 0,-1 0 1 0 0,1 0-1 0 0,0 0 1 0 0,0 0-1 0 0,0-1 1 0 0,0 1-1 0 0,1-1 1 0 0,0 0 0 0 0,-1 0-1 0 0,1 0 1 0 0,0-1-1 0 0,0 1 1 0 0,1-1-1 0 0,-1 0 1 0 0,0 0-1 0 0,1 0 1 0 0,-1-1 0 0 0,1 0-1 0 0,0 0 1 0 0,-1 0-1 0 0,5 0-8 0 0,2 0 17 0 0,-1-1-1 0 0,1 0 0 0 0,-1-1 1 0 0,0 0-1 0 0,1-1 1 0 0,-1 0-1 0 0,0-1 1 0 0,0 0-1 0 0,0 0 0 0 0,0-1 1 0 0,0-1-1 0 0,-1 1 1 0 0,0-1-1 0 0,0-1 1 0 0,0 0-1 0 0,0-1-16 0 0,21-17 39 0 0,-2-1-1 0 0,-1-1 1 0 0,19-24-39 0 0,-16 16 43 0 0,-11 12-2 0 0,0 0 0 0 0,2 1-1 0 0,0 1 1 0 0,1 1 0 0 0,2 1 0 0 0,4-2-41 0 0,-23 17 29 0 0,1 0 0 0 0,-1 0-1 0 0,1 1 1 0 0,0 0 0 0 0,0 0 0 0 0,0 0 0 0 0,0 1 0 0 0,4-1-29 0 0,-8 2 8 0 0,-1-1 0 0 0,1 1 0 0 0,0 0 0 0 0,-1 0 0 0 0,1 0 0 0 0,-1 1 0 0 0,1-1 0 0 0,0 0 0 0 0,-1 0 0 0 0,1 1 0 0 0,-1-1 0 0 0,1 1 0 0 0,-1 0 0 0 0,1-1 0 0 0,-1 1 0 0 0,0 0 0 0 0,1 0 0 0 0,-1 0 0 0 0,0 0 0 0 0,1 0 0 0 0,-1 0 0 0 0,0 0 0 0 0,0 0 0 0 0,0 1 0 0 0,0-1 0 0 0,0 0 0 0 0,0 1 0 0 0,-1-1 0 0 0,1 0 0 0 0,0 1 0 0 0,-1-1 0 0 0,1 1 0 0 0,-1-1 0 0 0,1 2-8 0 0,2 13 35 0 0,-1 1-1 0 0,-1-1 1 0 0,0 1 0 0 0,-2-1 0 0 0,1 0-1 0 0,-2 1 1 0 0,-2 11-35 0 0,-3 45 27 0 0,6-52-78 0 0,2 0-1 0 0,0-1 1 0 0,2 1-1 0 0,0-1 1 0 0,1 1-1 0 0,5 14 52 0 0,-5-23-279 0 0,0-1 1 0 0,1 1-1 0 0,1-1 1 0 0,-1-1-1 0 0,2 1 1 0 0,-1-1-1 0 0,1 0 1 0 0,1 0-1 0 0,0-1 1 0 0,0 0-1 0 0,1-1 1 0 0,2 2 278 0 0,10 7-1108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2.458"/>
    </inkml:context>
    <inkml:brush xml:id="br0">
      <inkml:brushProperty name="width" value="0.2" units="cm"/>
      <inkml:brushProperty name="height" value="0.2" units="cm"/>
    </inkml:brush>
  </inkml:definitions>
  <inkml:trace contextRef="#ctx0" brushRef="#br0">0 109 10506 0 0,'13'-27'786'0'0,"-10"18"-537"0"0,1 0 0 0 0,0 0 0 0 0,0 1 0 0 0,1-1 0 0 0,0 1 0 0 0,1 0 0 0 0,0 0 0 0 0,5-5-249 0 0,-10 12 91 0 0,-1 1-7 0 0,0 0-93 0 0,9 13-76 0 0,-8-11 75 0 0,0-1 1 0 0,0 1-1 0 0,0 0 1 0 0,0-1-1 0 0,0 1 0 0 0,0 0 1 0 0,0 0-1 0 0,-1-1 1 0 0,1 1-1 0 0,-1 0 1 0 0,1 0-1 0 0,-1 0 1 0 0,0 0-1 0 0,0 0 1 0 0,0 1 8 0 0,0 69-99 0 0,-3 0 0 0 0,-9 49 100 0 0,2-34-174 0 0,3 49 174 0 0,9-36-1139 0 0,12 76 1139 0 0,-4-102-4542 0 0,11 33 4542 0 0,-18-98-658 0 0,-1-1 0 0 0,1 0 0 0 0,0-1 0 0 0,1 1-1 0 0,0 0 659 0 0,7 14-1883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3.064"/>
    </inkml:context>
    <inkml:brush xml:id="br0">
      <inkml:brushProperty name="width" value="0.2" units="cm"/>
      <inkml:brushProperty name="height" value="0.2" units="cm"/>
    </inkml:brush>
  </inkml:definitions>
  <inkml:trace contextRef="#ctx0" brushRef="#br0">1 40 12587 0 0,'7'-40'1384'0'0,"8"67"-1391"0"0,-5 22-149 0 0,-2 1 0 0 0,-3-1 0 0 0,-1 1 0 0 0,-3 16 156 0 0,1 5-249 0 0,0-56 246 0 0,0-1 0 0 0,0 0 0 0 0,1 0 0 0 0,1 0 0 0 0,0-1 0 0 0,1 1 0 0 0,1-1 0 0 0,0 0 0 0 0,0 0 0 0 0,1-1 0 0 0,1 0 0 0 0,5 7 3 0 0,-8-13 12 0 0,1 0 0 0 0,-1 0 1 0 0,1-1-1 0 0,0 0 1 0 0,0 0-1 0 0,1 0 1 0 0,-1 0-1 0 0,1-1 0 0 0,0 0 1 0 0,6 2-13 0 0,-8-4 8 0 0,1 0 1 0 0,0-1-1 0 0,-1 1 1 0 0,1-1-1 0 0,0-1 0 0 0,0 1 1 0 0,0-1-1 0 0,0 0 1 0 0,0 0-1 0 0,-1 0 1 0 0,1-1-1 0 0,0 0 1 0 0,0 0-1 0 0,0-1 1 0 0,2-1-9 0 0,-3 1-12 0 0,0 0 1 0 0,-1 0 0 0 0,1-1 0 0 0,0 0 0 0 0,-1 0 0 0 0,0 0 0 0 0,1 0 0 0 0,-1-1 0 0 0,-1 0 0 0 0,1 0 0 0 0,0 0 0 0 0,-1 0-1 0 0,0 0 1 0 0,1-3 11 0 0,6-10-71 0 0,0-2 0 0 0,-1 0-1 0 0,1-3 72 0 0,2-6-33 0 0,103-252 55 0 0,-88 218 876 0 0,8-30-898 0 0,-35 91 88 0 0,0 1-24 0 0,0 0-16 0 0,0 0 5 0 0,0 0-27 0 0,2 0-35 0 0,0 0 0 0 0,-1 0 0 0 0,1 0 0 0 0,0 0 0 0 0,-1 0 0 0 0,1 1 0 0 0,-1-1 0 0 0,1 0 0 0 0,-1 1 0 0 0,1 0 0 0 0,-1-1 1 0 0,1 1-1 0 0,-1 0 0 0 0,1 0 0 0 0,-1 0 0 0 0,0 0 0 0 0,1 0 0 0 0,-1 0 0 0 0,1 1 9 0 0,1 2-5 0 0,-1-1 0 0 0,0 1 0 0 0,0 0 0 0 0,0 0 0 0 0,0 1 1 0 0,0-1-1 0 0,-1 1 5 0 0,50 163-47 0 0,-29-90-26 0 0,2-2-1 0 0,7 5 74 0 0,18 48-529 0 0,-21-53-3501 0 0,12 15 4030 0 0,-38-85-412 0 0,1 0 1 0 0,1 0 0 0 0,-1-1-1 0 0,1 0 1 0 0,0 0 0 0 0,0 0-1 0 0,5 4 412 0 0,2 1-176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3.577"/>
    </inkml:context>
    <inkml:brush xml:id="br0">
      <inkml:brushProperty name="width" value="0.2" units="cm"/>
      <inkml:brushProperty name="height" value="0.2" units="cm"/>
    </inkml:brush>
  </inkml:definitions>
  <inkml:trace contextRef="#ctx0" brushRef="#br0">2 249 8018 0 0,'-1'-4'206'0'0,"1"-1"0"0"0,-1 1 1 0 0,1-1-1 0 0,0 0 0 0 0,0 1 0 0 0,1-1 1 0 0,-1 0-1 0 0,1 1 0 0 0,0-1 1 0 0,0 0-207 0 0,0 4 57 0 0,-1 0 0 0 0,1 0 1 0 0,-1 0-1 0 0,1 0 0 0 0,0 0 1 0 0,-1 1-1 0 0,1-1 0 0 0,0 0 0 0 0,0 0 1 0 0,0 0-1 0 0,-1 1 0 0 0,1-1 1 0 0,0 1-1 0 0,0-1 0 0 0,0 0 1 0 0,0 1-1 0 0,1-1-57 0 0,0 1 30 0 0,1-1 1 0 0,-1 0-1 0 0,1 1 0 0 0,-1 0 1 0 0,1 0-1 0 0,-1 0 0 0 0,1 0 1 0 0,-1 0-1 0 0,1 0 0 0 0,1 1-30 0 0,28 5 24 0 0,1 2-1 0 0,-1 1 0 0 0,10 5-23 0 0,36 10-43 0 0,-10-4-10 0 0,-8-2 6 0 0,3-3 47 0 0,-44-11 9 0 0,0-1 0 0 0,0-1 0 0 0,0 0-1 0 0,1-2 1 0 0,8-1-9 0 0,-24 1 1 0 0,-1 0 0 0 0,1-1 1 0 0,0 0-1 0 0,0 1 0 0 0,-1-1 0 0 0,1-1 0 0 0,-1 1 0 0 0,1 0 1 0 0,-1-1-1 0 0,1 0 0 0 0,-1 0 0 0 0,0 0 0 0 0,0 0 0 0 0,0 0 0 0 0,0-1 1 0 0,0 0-1 0 0,-1 1 0 0 0,1-1 0 0 0,-1 0 0 0 0,1 0 0 0 0,-1 0 1 0 0,0 0-1 0 0,0-1 0 0 0,-1 1 0 0 0,1-1 0 0 0,-1 1 0 0 0,0-1 1 0 0,1 1-1 0 0,-1-1 0 0 0,-1 0 0 0 0,1 1 0 0 0,-1-1 0 0 0,1 0 1 0 0,-1-2-2 0 0,0-6-5 0 0,0 0 0 0 0,0 0 1 0 0,-2 0-1 0 0,1 1 0 0 0,-1-1 1 0 0,-1 0-1 0 0,0 1 1 0 0,-1-1-1 0 0,0 1 0 0 0,-3-4 5 0 0,4 8-3 0 0,-1 0 0 0 0,0 0 0 0 0,0 1-1 0 0,0 0 1 0 0,-1 0 0 0 0,0 0 0 0 0,0 1-1 0 0,-1-1 1 0 0,1 1 0 0 0,-1 0-1 0 0,-2 0 4 0 0,5 3-2 0 0,0 0 0 0 0,0 0-1 0 0,0 0 1 0 0,-1 1-1 0 0,1 0 1 0 0,0 0 0 0 0,-1 0-1 0 0,1 0 1 0 0,0 0-1 0 0,-1 0 1 0 0,1 1 0 0 0,-1 0-1 0 0,1 0 1 0 0,-1 0-1 0 0,1 0 1 0 0,-1 0 0 0 0,1 1-1 0 0,-1-1 1 0 0,1 1-1 0 0,0 0 1 0 0,-1 0 0 0 0,1 1-1 0 0,0-1 1 0 0,0 1-1 0 0,-1-1 3 0 0,-4 4 6 0 0,0-1-1 0 0,1 1 1 0 0,0 1-1 0 0,0-1 0 0 0,0 1 1 0 0,0 0-1 0 0,1 1 1 0 0,0 0-1 0 0,1 0 0 0 0,-1 0 1 0 0,1 0-1 0 0,1 1 0 0 0,-1 0 1 0 0,1 0-1 0 0,1 0 1 0 0,0 0-1 0 0,0 1 0 0 0,0-1 1 0 0,1 1-1 0 0,0 0 1 0 0,1 0-1 0 0,0 0 0 0 0,0 0 1 0 0,1 0-1 0 0,0 2-5 0 0,1 10 6 0 0,1 0 0 0 0,1 0 0 0 0,0-1 0 0 0,2 1 0 0 0,0-1 0 0 0,2 0 1 0 0,0 0-1 0 0,1-1 0 0 0,1 1 0 0 0,0-2 0 0 0,2 1-6 0 0,-1-6-137 0 0,1 0-1 0 0,0 0 1 0 0,1-1 0 0 0,0 0 0 0 0,0-1 0 0 0,2-1 0 0 0,-1 0 0 0 0,1-1-1 0 0,1 0 1 0 0,0-1 0 0 0,0 0 0 0 0,0-2 0 0 0,1 0 0 0 0,0 0-1 0 0,0-2 1 0 0,1 0 0 0 0,-1 0 0 0 0,1-2 0 0 0,1 0 137 0 0,12-1-492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07.149"/>
    </inkml:context>
    <inkml:brush xml:id="br0">
      <inkml:brushProperty name="width" value="0.2" units="cm"/>
      <inkml:brushProperty name="height" value="0.2" units="cm"/>
    </inkml:brush>
  </inkml:definitions>
  <inkml:trace contextRef="#ctx0" brushRef="#br0">269 0 4537 0 0,'1'1'6135'0'0,"0"18"-4203"0"0,-5 19-2527 0 0,-1-19 568 0 0,-2-1 0 0 0,0 0 0 0 0,-1-1 0 0 0,-10 17 27 0 0,-46 66-131 0 0,5-10 77 0 0,38-53 46 0 0,1 0-1 0 0,-12 35 9 0 0,27-58 7 0 0,0 1 0 0 0,1 0 0 0 0,0 0 0 0 0,2 0 0 0 0,-1 0 0 0 0,2 0 1 0 0,0 1-1 0 0,1-1 0 0 0,1 9-7 0 0,0-19 6 0 0,0 1 0 0 0,0-1 0 0 0,1 0 0 0 0,0 0 0 0 0,0 1 0 0 0,0-1 0 0 0,1-1 1 0 0,-1 1-1 0 0,1 0 0 0 0,0-1 0 0 0,1 1 0 0 0,-1-1 0 0 0,1 0 0 0 0,0 0 0 0 0,0 0 1 0 0,0-1-1 0 0,0 1 0 0 0,1-1 0 0 0,-1 0 0 0 0,1-1 0 0 0,0 1 0 0 0,0-1 0 0 0,0 1 1 0 0,2-1-7 0 0,6 3-30 0 0,1-1 0 0 0,-1 0 1 0 0,1-1-1 0 0,0 0 0 0 0,0-1 1 0 0,0-1-1 0 0,0 0 0 0 0,0-1 0 0 0,1-1 30 0 0,-8 0-50 0 0,0 0-1 0 0,0 0 0 0 0,0-1 0 0 0,-1 0 0 0 0,1-1 0 0 0,-1 1 0 0 0,1-1 0 0 0,-1 0 0 0 0,0-1 0 0 0,4-3 51 0 0,12-8-187 0 0,-1-2 1 0 0,4-4 186 0 0,-2 1-124 0 0,-4 3 69 0 0,-1 0 0 0 0,0-1 0 0 0,-2-1 0 0 0,0-1 0 0 0,-1-1 0 0 0,10-17 55 0 0,-2 4 27 0 0,-18 29 4 0 0,0-1 0 0 0,-1 0 1 0 0,0 0-1 0 0,-1 0 0 0 0,1 0 0 0 0,-1-1 1 0 0,0-2-32 0 0,-2 9 5 0 0,-1-1 0 0 0,0 1 0 0 0,0-1-1 0 0,0 1 1 0 0,0-1 0 0 0,0 1 0 0 0,0-1 0 0 0,0 1 0 0 0,0-1 0 0 0,0 1 0 0 0,0-1 0 0 0,0 1 0 0 0,0-1 0 0 0,0 1 0 0 0,0-1 0 0 0,0 1 0 0 0,-1-1 0 0 0,1 1 0 0 0,0-1 0 0 0,0 1 0 0 0,0-1 0 0 0,-1 1 0 0 0,1-1 0 0 0,0 1 0 0 0,-1 0 0 0 0,1-1 0 0 0,0 1 0 0 0,-1 0 0 0 0,1-1 0 0 0,-1 1-5 0 0,-18-5 55 0 0,-20 7-63 0 0,38-2 8 0 0,-32 8-4 0 0,-1 1 0 0 0,1 2 0 0 0,1 1 0 0 0,0 2 0 0 0,1 0 0 0 0,0 3 0 0 0,-7 5 4 0 0,24-14 11 0 0,1 1 0 0 0,0 0 0 0 0,1 1 0 0 0,-1 0 0 0 0,2 0 0 0 0,0 2 0 0 0,-1 0-11 0 0,9-8-111 0 0,0 0 0 0 0,0 0 1 0 0,0 0-1 0 0,0 1 0 0 0,1-1 0 0 0,0 1 0 0 0,0-1 1 0 0,0 1-1 0 0,0 0 0 0 0,1-1 0 0 0,0 1 0 0 0,0 0 1 0 0,0 0-1 0 0,0 0 0 0 0,1 0 0 0 0,0 0 0 0 0,0 0 1 0 0,0 0-1 0 0,1 0 0 0 0,0 0 0 0 0,0 0 0 0 0,0 0 1 0 0,0 0-1 0 0,1 1 111 0 0,5 11-472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07.586"/>
    </inkml:context>
    <inkml:brush xml:id="br0">
      <inkml:brushProperty name="width" value="0.2" units="cm"/>
      <inkml:brushProperty name="height" value="0.2" units="cm"/>
    </inkml:brush>
  </inkml:definitions>
  <inkml:trace contextRef="#ctx0" brushRef="#br0">0 6 10538 0 0,'0'0'636'0'0,"0"0"-449"0"0,6-5 40 0 0,1 5-558 0 0,-1-1-73 0 0,1 1 0 0 0,-1 1 1 0 0,0-1-1 0 0,0 1 0 0 0,5 1 404 0 0,-10-2-34 0 0,-1 0 1 0 0,0 0 0 0 0,1 0-1 0 0,-1 0 1 0 0,0 0-1 0 0,0 1 1 0 0,1-1-1 0 0,-1 0 1 0 0,0 0 0 0 0,0 0-1 0 0,0 0 1 0 0,1 0-1 0 0,-1 1 1 0 0,0-1-1 0 0,0 0 1 0 0,0 0 0 0 0,1 1-1 0 0,-1-1 1 0 0,0 0-1 0 0,0 0 1 0 0,0 0-1 0 0,0 1 1 0 0,0-1 0 0 0,1 0-1 0 0,-1 1 1 0 0,0-1-1 0 0,0 0 1 0 0,0 0 0 0 0,0 1-1 0 0,0-1 1 0 0,0 0-1 0 0,0 0 1 0 0,0 1-1 0 0,0-1 1 0 0,0 0 0 0 0,0 1-1 0 0,0-1 1 0 0,0 0-1 0 0,0 0 34 0 0,-1 2-160 0 0,-1 0 0 0 0,1-1 0 0 0,0 1 0 0 0,0-1 0 0 0,-1 1 0 0 0,1-1 1 0 0,-1 1-1 0 0,1-1 0 0 0,-1 0 0 0 0,1 0 0 0 0,-1 0 160 0 0,-10 9-1021 0 0,7-5 908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08.523"/>
    </inkml:context>
    <inkml:brush xml:id="br0">
      <inkml:brushProperty name="width" value="0.2" units="cm"/>
      <inkml:brushProperty name="height" value="0.2" units="cm"/>
    </inkml:brush>
  </inkml:definitions>
  <inkml:trace contextRef="#ctx0" brushRef="#br0">241 35 10986 0 0,'0'-2'-3'0'0,"1"0"-1"0"0,-1 1 1 0 0,1-1 0 0 0,-1 1-1 0 0,1-1 1 0 0,0 1-1 0 0,0-1 1 0 0,0 1-1 0 0,0-1 1 0 0,0 1-1 0 0,0 0 1 0 0,0 0 0 0 0,0-1-1 0 0,1 1 1 0 0,-1 0-1 0 0,0 0 1 0 0,1 0-1 0 0,-1 0 1 0 0,1 0-1 0 0,-1 1 1 0 0,1-1-1 0 0,-1 0 1 0 0,1 1 0 0 0,-1-1-1 0 0,1 1 1 0 0,0 0-1 0 0,0-1 4 0 0,8 0-409 0 0,-1 0-1 0 0,1 0 1 0 0,-1 1 0 0 0,9 1 409 0 0,10-1-942 0 0,11-1-645 0 0,38 3 1587 0 0,-53-1 297 0 0,-1 2 0 0 0,0 1 0 0 0,0 1 0 0 0,-1 1 0 0 0,0 0-1 0 0,13 7-296 0 0,-25-9 232 0 0,-1 1 0 0 0,0 1 0 0 0,-1 0-1 0 0,1 0 1 0 0,-1 0 0 0 0,0 1 0 0 0,1 2-232 0 0,12 13 731 0 0,15 21-731 0 0,-34-42 0 0 0,-1 1-1 0 0,1 0 1 0 0,-1 0-1 0 0,0 0 1 0 0,0 0-1 0 0,0 0 1 0 0,0 0 0 0 0,0 0-1 0 0,0 0 1 0 0,-1 0-1 0 0,1 1 1 0 0,-1-1-1 0 0,1 0 1 0 0,-1 0-1 0 0,0 1 1 0 0,0-1-1 0 0,0 0 1 0 0,0 0-1 0 0,0 1 1 0 0,0-1-1 0 0,-1 0 1 0 0,1 0-1 0 0,-1 0 1 0 0,0 1-1 0 0,0-1 1 0 0,1 0-1 0 0,-1 0 1 0 0,0 0-1 0 0,-1 0 1 0 0,1 0 0 0 0,0 0-1 0 0,-1-1 1 0 0,1 1-1 0 0,-1 0 1 0 0,1 0 0 0 0,-9 6-7 0 0,1 1 0 0 0,-1-1 1 0 0,-1 0-1 0 0,1-1 0 0 0,-11 5 7 0 0,6-3-2 0 0,-60 33 85 0 0,43-25-9 0 0,0 1 0 0 0,2 2 1 0 0,-5 5-75 0 0,15-3 116 0 0,19-21-94 0 0,0 0 1 0 0,1 0-1 0 0,-1 0 0 0 0,0 0 1 0 0,0 0-1 0 0,1 0 0 0 0,-1 0 1 0 0,1 1-1 0 0,-1-1 0 0 0,1 0 1 0 0,-1 1-1 0 0,1-1 0 0 0,0 0 1 0 0,0 0-1 0 0,0 1 0 0 0,-1-1 1 0 0,1 0-1 0 0,0 1 0 0 0,1-1 0 0 0,-1 2-22 0 0,1-1 22 0 0,1 0 0 0 0,0 0 0 0 0,-1-1 0 0 0,1 1-1 0 0,0 0 1 0 0,0-1 0 0 0,0 1 0 0 0,0-1-1 0 0,0 0 1 0 0,1 1 0 0 0,-1-1 0 0 0,0 0-1 0 0,1 0 1 0 0,-1-1 0 0 0,2 1-22 0 0,44 11 177 0 0,-33-9-174 0 0,-6 0-5 0 0,0 0 0 0 0,0 0 0 0 0,0 0 0 0 0,0 1 0 0 0,-1 1 0 0 0,0 0 0 0 0,6 4 2 0 0,-10-7 3 0 0,-1 1 1 0 0,1 0-1 0 0,-1 0 0 0 0,0 0 0 0 0,0 0 0 0 0,0 0 0 0 0,0 1 1 0 0,0-1-1 0 0,-1 1 0 0 0,1 0 0 0 0,-1 0 0 0 0,0 0 1 0 0,0 0-1 0 0,-1 0 0 0 0,1 0 0 0 0,-1 1 0 0 0,0-1-3 0 0,-1-1 37 0 0,0-1-1 0 0,0 0 0 0 0,0 0 1 0 0,-1 1-1 0 0,1-1 0 0 0,-1 0 1 0 0,0 0-1 0 0,1 0 0 0 0,-1 0 0 0 0,0 0 1 0 0,0 0-1 0 0,0 0 0 0 0,-1 0 1 0 0,1 0-1 0 0,0 0 0 0 0,-1 0 1 0 0,1-1-1 0 0,-1 1 0 0 0,0-1 1 0 0,0 1-1 0 0,1-1 0 0 0,-1 1 1 0 0,0-1-1 0 0,0 0 0 0 0,-1 0-36 0 0,-6 4 123 0 0,0 0 0 0 0,0 0 0 0 0,-1-1 1 0 0,-10 3-124 0 0,-54 13 349 0 0,-53 6-349 0 0,-48 13 244 0 0,138-29-422 0 0,1-1-560 0 0,1 2 0 0 0,1 1 1 0 0,-18 9 737 0 0,40-12-3197 0 0,12-9 2232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09.285"/>
    </inkml:context>
    <inkml:brush xml:id="br0">
      <inkml:brushProperty name="width" value="0.2" units="cm"/>
      <inkml:brushProperty name="height" value="0.2" units="cm"/>
    </inkml:brush>
  </inkml:definitions>
  <inkml:trace contextRef="#ctx0" brushRef="#br0">346 282 1968 0 0,'52'-50'325'0'0,"-39"39"-296"0"0,0 0 0 0 0,-1-1-1 0 0,0-1 1 0 0,-1 0 0 0 0,1-3-29 0 0,-11 15-11 0 0,0 0 1 0 0,0 0 0 0 0,0 0-1 0 0,-1 0 1 0 0,1 0 0 0 0,-1 0-1 0 0,1 0 1 0 0,-1 0 0 0 0,1 0-1 0 0,-1-1 1 0 0,0 1 0 0 0,1 0-1 0 0,-1 0 1 0 0,0 0 0 0 0,0-1-1 0 0,0 1 1 0 0,0 0 0 0 0,0 0-1 0 0,0-1 1 0 0,0 1 0 0 0,0 0-1 0 0,-1 0 1 0 0,1-1 10 0 0,-1 0 23 0 0,0 1 0 0 0,0 0 0 0 0,0 0 0 0 0,0 0-1 0 0,0 0 1 0 0,0 1 0 0 0,0-1 0 0 0,0 0 0 0 0,0 0 0 0 0,0 1 0 0 0,-1-1-1 0 0,1 1 1 0 0,0-1 0 0 0,0 1 0 0 0,-1-1 0 0 0,1 1 0 0 0,0 0-1 0 0,-1-1-22 0 0,-9 0 409 0 0,1 0 0 0 0,-1 0 0 0 0,0 1-1 0 0,1 0 1 0 0,-2 1-409 0 0,7-1 308 0 0,-19 3 119 0 0,0 0-1 0 0,0 1 0 0 0,0 2 0 0 0,0 0 0 0 0,1 1 0 0 0,-17 9-426 0 0,1 2 743 0 0,1 1-1 0 0,1 2 0 0 0,-16 12-742 0 0,52-33 1 0 0,0 1-1 0 0,0-1 1 0 0,0 1 0 0 0,1 0-1 0 0,-1-1 1 0 0,0 1 0 0 0,0 0-1 0 0,0-1 1 0 0,0 1-1 0 0,1 0 1 0 0,-1 0 0 0 0,0 0-1 0 0,1 0 1 0 0,-1 0 0 0 0,1 0-1 0 0,-1 0 1 0 0,1 0 0 0 0,-1 0-1 0 0,1 0 1 0 0,0 0 0 0 0,-1 0-1 0 0,1 0 1 0 0,0 0-1 0 0,0 0 1 0 0,0 0 0 0 0,0 0-1 0 0,0 1 1 0 0,0-1 0 0 0,0 0-1 0 0,0 0 1 0 0,1 0 0 0 0,-1 0-1 0 0,0 0 1 0 0,0 0 0 0 0,1 0-1 0 0,-1 0 1 0 0,1 0-1 0 0,-1 0 1 0 0,1 0 0 0 0,0 0-1 0 0,-1 0 1 0 0,1 0 0 0 0,0 0-1 0 0,5 5 8 0 0,0 0 1 0 0,0 0 0 0 0,1 0 0 0 0,0-1-1 0 0,6 4-8 0 0,6 5 10 0 0,70 64 156 0 0,70 66 67 0 0,-145-130-237 0 0,-1 0-1 0 0,0 0 0 0 0,-1 1 1 0 0,4 7 4 0 0,-11-14-4 0 0,-1 0 1 0 0,1 0-1 0 0,-1 0 1 0 0,-1 1-1 0 0,0 0 1 0 0,0-1-1 0 0,0 1 1 0 0,-1 0-1 0 0,-1 0 1 0 0,1 4 3 0 0,-2-10 6 0 0,0 0 1 0 0,0 0-1 0 0,0 0 0 0 0,0 0 1 0 0,0 0-1 0 0,-1 0 0 0 0,0 0 1 0 0,1 0-1 0 0,-1 0 0 0 0,0 0 1 0 0,-1 0-1 0 0,1 0 0 0 0,0 0 1 0 0,-1-1-1 0 0,0 1 1 0 0,1-1-1 0 0,-2 2-6 0 0,-1 0 3 0 0,1-1-1 0 0,-1 0 1 0 0,0 0 0 0 0,0 0-1 0 0,0 0 1 0 0,0-1 0 0 0,0 1-1 0 0,0-1 1 0 0,-1 0 0 0 0,-3 1-4 0 0,-6 1-24 0 0,1-1 0 0 0,-1 0-1 0 0,0-1 1 0 0,-1 0 0 0 0,1-1-1 0 0,0-1 1 0 0,-4 0 25 0 0,-8-2-17 0 0,-1 0-1 0 0,1-2 0 0 0,-19-5 18 0 0,36 7 46 0 0,0 0-1 0 0,0-1 0 0 0,1 0 0 0 0,-1-1 1 0 0,1 1-1 0 0,0-2 0 0 0,0 1 1 0 0,1-1-1 0 0,-1 0 0 0 0,1-1 1 0 0,0 0-1 0 0,-4-4-45 0 0,7 5 35 0 0,1 1 0 0 0,0-1 0 0 0,0 0 0 0 0,0 0 0 0 0,1 1 0 0 0,0-2 1 0 0,0 1-1 0 0,0 0 0 0 0,0 0 0 0 0,1-1 0 0 0,0 1 0 0 0,-1-6-35 0 0,2 2 19 0 0,0-1 0 0 0,0 1 0 0 0,0 0 0 0 0,2-1 0 0 0,-1 1-1 0 0,1 0 1 0 0,1-5-19 0 0,5-7 1 0 0,0-1 0 0 0,1 1-1 0 0,1 1 1 0 0,1 0 0 0 0,1 0-1 0 0,0 1 0 0 0,19-23 3 0 0,2 2-1 0 0,2 1 0 0 0,1 1 1 0 0,2 3-1 0 0,1 1 0 0 0,2 1 0 0 0,22-11-2 0 0,-39 27-162 0 0,0-1 1 0 0,-1-1-1 0 0,-1-1 0 0 0,-1 0 0 0 0,11-16 162 0 0,-31 35-150 0 0,0-1 0 0 0,0 1 0 0 0,0-1 0 0 0,-1 1 0 0 0,1-1-1 0 0,0 1 1 0 0,-1-1 0 0 0,1 0 0 0 0,-1 1 0 0 0,0-1 0 0 0,0 0 0 0 0,1 1 0 0 0,-1-1 0 0 0,0 0 0 0 0,0 1 0 0 0,-1-2 150 0 0,1 1-200 0 0,0-4-751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09.904"/>
    </inkml:context>
    <inkml:brush xml:id="br0">
      <inkml:brushProperty name="width" value="0.2" units="cm"/>
      <inkml:brushProperty name="height" value="0.2" units="cm"/>
    </inkml:brush>
  </inkml:definitions>
  <inkml:trace contextRef="#ctx0" brushRef="#br0">1487 5 9554 0 0,'0'-1'29'0'0,"0"1"0"0"0,0 0-1 0 0,0 0 1 0 0,0 0 0 0 0,0-1 0 0 0,0 1-1 0 0,0 0 1 0 0,0 0 0 0 0,0 0 0 0 0,0-1-1 0 0,0 1 1 0 0,0 0 0 0 0,1 0 0 0 0,-1 0 0 0 0,0 0-1 0 0,0 0 1 0 0,0-1 0 0 0,0 1 0 0 0,0 0-1 0 0,1 0 1 0 0,-1 0 0 0 0,0 0 0 0 0,0 0-1 0 0,0 0 1 0 0,1 0 0 0 0,-1 0 0 0 0,0-1 0 0 0,0 1-1 0 0,0 0 1 0 0,0 0 0 0 0,1 0 0 0 0,-1 0-1 0 0,0 0 1 0 0,0 0 0 0 0,0 0 0 0 0,1 0-1 0 0,-1 0 1 0 0,0 0 0 0 0,0 0 0 0 0,0 1 0 0 0,1-1-1 0 0,-1 0 1 0 0,0 0 0 0 0,0 0 0 0 0,0 0-1 0 0,1 0-28 0 0,-4 12 320 0 0,-13 18-301 0 0,-437 553 488 0 0,36-130-434 0 0,108-126-381 0 0,35-31-3517 0 0,252-269 3260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12.821"/>
    </inkml:context>
    <inkml:brush xml:id="br0">
      <inkml:brushProperty name="width" value="0.2" units="cm"/>
      <inkml:brushProperty name="height" value="0.2" units="cm"/>
    </inkml:brush>
  </inkml:definitions>
  <inkml:trace contextRef="#ctx0" brushRef="#br0">0 1304 9258 0 0,'1'-1'58'0'0,"-1"-1"0"0"0,1 1 0 0 0,-1 0 0 0 0,1-1 0 0 0,0 1 0 0 0,-1 0 0 0 0,1-1 0 0 0,0 1 0 0 0,0 0-1 0 0,0 0 1 0 0,0 0 0 0 0,0-1 0 0 0,0 1 0 0 0,0 0 0 0 0,0 1 0 0 0,0-1 0 0 0,0 0 0 0 0,1 0 0 0 0,-1 0 0 0 0,0 1 0 0 0,1-1 0 0 0,-1 1 0 0 0,2-1-58 0 0,-1 0 18 0 0,1 1 1 0 0,0 0-1 0 0,-1 0 1 0 0,1 0-1 0 0,-1 1 1 0 0,1-1-1 0 0,-1 0 0 0 0,1 1 1 0 0,-1 0-1 0 0,1-1 1 0 0,-1 1-1 0 0,1 0 1 0 0,-1 1-19 0 0,10 4-103 0 0,0 1 0 0 0,-1 0 0 0 0,0 1 0 0 0,9 8 103 0 0,-18-15 11 0 0,6 7-92 0 0,0 0 0 0 0,-1 0 0 0 0,0 0 0 0 0,0 1 0 0 0,0 0 0 0 0,-1 0 0 0 0,-1 1 0 0 0,0 0 0 0 0,0 0-1 0 0,1 5 82 0 0,5 15 76 0 0,-2 1 0 0 0,5 30-76 0 0,-12-56 63 0 0,-1 1-1 0 0,1 0 0 0 0,0-1 0 0 0,0 1 0 0 0,0-1 0 0 0,1 0 0 0 0,0 1 0 0 0,0-1 0 0 0,2 2-62 0 0,-3-4 44 0 0,0 0 0 0 0,1-1-1 0 0,0 1 1 0 0,-1-1-1 0 0,1 0 1 0 0,0 0-1 0 0,0 0 1 0 0,0 0 0 0 0,0-1-1 0 0,0 1 1 0 0,1-1-1 0 0,-1 0 1 0 0,1 0 0 0 0,-1 0-1 0 0,0 0 1 0 0,2 0-44 0 0,11 2-29 0 0,0-1 1 0 0,0-1 0 0 0,0 0-1 0 0,1-2 1 0 0,-1 1-1 0 0,0-2 1 0 0,9-2 28 0 0,-17 3-62 0 0,0-2 0 0 0,0 1 0 0 0,1-1 0 0 0,-1 0 0 0 0,-1-1 0 0 0,1 0 0 0 0,-1 0 0 0 0,1-1 0 0 0,-1 0-1 0 0,0 0 1 0 0,-1 0 0 0 0,0-1 0 0 0,1 0 0 0 0,-2-1 0 0 0,1 0 62 0 0,1-2-8 0 0,0 0-1 0 0,-1-1 0 0 0,0 1 1 0 0,-1-1-1 0 0,0-1 0 0 0,-1 1 1 0 0,0-1-1 0 0,-1 1 1 0 0,0-1-1 0 0,-1 0 0 0 0,0-1 1 0 0,0 1-1 0 0,-1-3 9 0 0,5-42 80 0 0,-2 0 0 0 0,-3-16-80 0 0,1-130 176 0 0,1 112-141 0 0,3 1 0 0 0,5 0-1 0 0,5-8-34 0 0,-15 85-4 0 0,2 0 0 0 0,-1 0 0 0 0,2 0 0 0 0,0 1 0 0 0,0-1 0 0 0,1 1 0 0 0,0 0 0 0 0,1 0 0 0 0,0 0 0 0 0,1 1 0 0 0,6-7 4 0 0,-7 10 8 0 0,1 0 0 0 0,0 0 0 0 0,0 1 0 0 0,1 0 0 0 0,0 0 0 0 0,0 1 0 0 0,0 0 0 0 0,0 0 0 0 0,1 1 0 0 0,3-1-8 0 0,21-8 337 0 0,0 2 0 0 0,10-1-337 0 0,6-2 444 0 0,517-162 1996 0 0,-217 50-1739 0 0,-214 74-515 0 0,-99 39-180 0 0,0 1 0 0 0,1 1 0 0 0,0 3 1 0 0,1 0-1 0 0,0 3 0 0 0,0 1 0 0 0,37 1-6 0 0,-68 4-116 0 0,-1 0-1 0 0,0 0 1 0 0,0 0 0 0 0,0 1 0 0 0,0 0 0 0 0,0 0-1 0 0,0 1 1 0 0,0-1 0 0 0,-1 1 0 0 0,1 0 0 0 0,4 4 116 0 0,-6-4-421 0 0,0 0 0 0 0,-1 1 0 0 0,1-1 0 0 0,0 1 0 0 0,-1-1 0 0 0,0 1 0 0 0,0 0 0 0 0,0 1 0 0 0,1 2 421 0 0,3 4-145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5.544"/>
    </inkml:context>
    <inkml:brush xml:id="br0">
      <inkml:brushProperty name="width" value="0.2" units="cm"/>
      <inkml:brushProperty name="height" value="0.2" units="cm"/>
    </inkml:brush>
  </inkml:definitions>
  <inkml:trace contextRef="#ctx0" brushRef="#br0">1 287 6881 0 0,'1'-2'114'0'0,"0"1"-1"0"0,1-1 1 0 0,-1 1-1 0 0,0-1 1 0 0,0 0-1 0 0,-1 0 1 0 0,1 1-1 0 0,0-1 1 0 0,0 0-1 0 0,-1 0-113 0 0,0 1 59 0 0,1 0-1 0 0,-1-1 1 0 0,0 1 0 0 0,1 0-1 0 0,-1 0 1 0 0,0 0 0 0 0,1 0-1 0 0,0 0 1 0 0,-1 0 0 0 0,1 0-1 0 0,-1 0 1 0 0,1 0-1 0 0,0 1 1 0 0,0-1 0 0 0,0 0-1 0 0,-1 0 1 0 0,1 1 0 0 0,0-1-1 0 0,0 0 1 0 0,0 1 0 0 0,0-1-1 0 0,0 1 1 0 0,0-1 0 0 0,0 1-1 0 0,0-1 1 0 0,0 1-1 0 0,1 0 1 0 0,-1 0 0 0 0,0-1-1 0 0,0 1-58 0 0,8-1 14 0 0,1 1 0 0 0,-1 0 0 0 0,1 0 0 0 0,-1 1-1 0 0,1 0 1 0 0,-1 0 0 0 0,0 1 0 0 0,2 1-14 0 0,18 6 175 0 0,26 11-175 0 0,-36-11 37 0 0,1-2 1 0 0,1 0-1 0 0,-1-1 0 0 0,21 2-37 0 0,-22-5 22 0 0,0-1 0 0 0,-1-2 0 0 0,1 0 0 0 0,0 0 0 0 0,0-2 0 0 0,13-2-22 0 0,-25 2 8 0 0,0 0-1 0 0,0 0 0 0 0,-1 0 1 0 0,1-1-1 0 0,-1 0 0 0 0,0 0 1 0 0,1-1-1 0 0,-1 0 1 0 0,-1 0-1 0 0,1 0 0 0 0,-1 0 1 0 0,0-1-1 0 0,0 0 0 0 0,0 0 1 0 0,0-1-1 0 0,-1 1 0 0 0,0-1 1 0 0,0 0-1 0 0,1-3-7 0 0,-2 3-17 0 0,-1-1-1 0 0,0 1 1 0 0,0 0-1 0 0,-1-1 1 0 0,1 1 0 0 0,-1-1-1 0 0,-1 0 1 0 0,1 1-1 0 0,-1-1 1 0 0,-1 0-1 0 0,1 1 1 0 0,-1-1-1 0 0,0 1 1 0 0,0-1 0 0 0,-1 1-1 0 0,0-1 1 0 0,0 1-1 0 0,-1 0 1 0 0,1 0-1 0 0,-1 0 1 0 0,-1 0-1 0 0,1 0 1 0 0,-1 1-1 0 0,0 0 1 0 0,0-1 0 0 0,-1 1 17 0 0,1 0 65 0 0,0-1 1 0 0,-1 1 0 0 0,0 1 0 0 0,0-1-1 0 0,0 0 1 0 0,-1 1 0 0 0,1 0-1 0 0,-1 1 1 0 0,0-1 0 0 0,0 1 0 0 0,0 0-1 0 0,-1 0 1 0 0,1 1 0 0 0,-1 0 0 0 0,1 0-1 0 0,-1 1 1 0 0,0 0 0 0 0,0 0-1 0 0,0 0 1 0 0,0 1 0 0 0,1 0 0 0 0,-1 0-1 0 0,0 1 1 0 0,0 0 0 0 0,-2 0-66 0 0,3 2 26 0 0,-1-1-1 0 0,1 1 1 0 0,0 0 0 0 0,1 1 0 0 0,-1 0-1 0 0,1 0 1 0 0,-1 0 0 0 0,1 0 0 0 0,0 1-1 0 0,1 0 1 0 0,-1 0 0 0 0,1 0-1 0 0,0 0 1 0 0,0 1 0 0 0,0 0 0 0 0,1-1-1 0 0,0 2 1 0 0,0-1 0 0 0,0 2-26 0 0,-1 3 3 0 0,-1 1 1 0 0,2-1-1 0 0,0 1 0 0 0,0 0 1 0 0,1 1-1 0 0,1-1 1 0 0,0 0-1 0 0,0 0 0 0 0,1 1 1 0 0,1 2-4 0 0,1-6 6 0 0,-1-1 0 0 0,2 1 0 0 0,-1-1 1 0 0,1 1-1 0 0,0-1 0 0 0,1 0 0 0 0,0 0 1 0 0,0 0-1 0 0,1-1 0 0 0,0 1 0 0 0,0-1 1 0 0,1 0-1 0 0,-1-1 0 0 0,2 1 0 0 0,-1-1 1 0 0,1 0-1 0 0,0-1 0 0 0,0 1 0 0 0,0-2 1 0 0,2 2-7 0 0,22 11-36 0 0,0-1 1 0 0,1-2 0 0 0,1 0 0 0 0,15 2 35 0 0,-27-9-72 0 0,41 19-2450 0 0,-2 2 1 0 0,15 11 2521 0 0,-62-32-1000 0 0,4 2-511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14.071"/>
    </inkml:context>
    <inkml:brush xml:id="br0">
      <inkml:brushProperty name="width" value="0.2" units="cm"/>
      <inkml:brushProperty name="height" value="0.2" units="cm"/>
    </inkml:brush>
  </inkml:definitions>
  <inkml:trace contextRef="#ctx0" brushRef="#br0">430 8 10506 0 0,'0'0'0'0'0,"0"0"1"0"0,0 0-1 0 0,0-1 0 0 0,0 1 0 0 0,0 0 1 0 0,0-1-1 0 0,0 1 0 0 0,0 0 0 0 0,0-1 1 0 0,0 1-1 0 0,0 0 0 0 0,0 0 0 0 0,0-1 1 0 0,0 1-1 0 0,0 0 0 0 0,-1 0 0 0 0,1-1 1 0 0,0 1-1 0 0,0 0 0 0 0,0 0 0 0 0,0-1 1 0 0,-1 1-1 0 0,1 0 0 0 0,0 0 0 0 0,0 0 1 0 0,-1-1-1 0 0,1 1 0 0 0,0 0 0 0 0,0 0 1 0 0,-1 0-1 0 0,1 0 0 0 0,0-1 0 0 0,-1 1 0 0 0,-10 3-277 0 0,-15 16-662 0 0,22-16 672 0 0,-34 24-1322 0 0,-1-2 0 0 0,-1-1 0 0 0,-1-3 0 0 0,-26 10 1589 0 0,48-24 399 0 0,0 1-1 0 0,1 1 1 0 0,0 1-1 0 0,0 0 1 0 0,1 1 0 0 0,0 1-1 0 0,-6 7-398 0 0,22-18 47 0 0,0-1-1 0 0,1 1 0 0 0,-1 0 1 0 0,0-1-1 0 0,1 1 1 0 0,-1 0-1 0 0,1-1 1 0 0,-1 1-1 0 0,1 0 1 0 0,-1 0-1 0 0,1 0 0 0 0,-1-1 1 0 0,1 1-1 0 0,0 0 1 0 0,0 0-1 0 0,-1 0 1 0 0,1 0-1 0 0,0 0 0 0 0,0 0 1 0 0,0 0-1 0 0,0 0 1 0 0,0-1-1 0 0,0 1 1 0 0,0 0-1 0 0,0 0 1 0 0,1 1-47 0 0,-1-1 50 0 0,1 1 0 0 0,0-1 0 0 0,0 0 0 0 0,0 0 0 0 0,0 1 0 0 0,0-1 0 0 0,0 0 0 0 0,0 0 0 0 0,1 0 0 0 0,-1 0 0 0 0,0-1 0 0 0,1 1 0 0 0,-1 0 1 0 0,0 0-1 0 0,1-1-50 0 0,9 5 149 0 0,0-2 0 0 0,0 1 0 0 0,0-1 1 0 0,5 0-150 0 0,-9-2 35 0 0,41 10 2 0 0,11 1 429 0 0,40 15-466 0 0,-80-20 54 0 0,1 1 0 0 0,-1 0 0 0 0,-1 2 0 0 0,1 0 0 0 0,-2 1 0 0 0,16 11-54 0 0,-24-14 15 0 0,0-1 1 0 0,0 1-1 0 0,-1 0 0 0 0,8 10-15 0 0,-14-14 7 0 0,1 0 1 0 0,-1 0 0 0 0,1 0-1 0 0,-1 0 1 0 0,0 0-1 0 0,-1 0 1 0 0,1 1-1 0 0,-1-1 1 0 0,0 1 0 0 0,0-1-1 0 0,0 1 1 0 0,-1-1-1 0 0,1 1 1 0 0,-1 1-8 0 0,-1 4 1 0 0,0 0-1 0 0,-1 1 1 0 0,0-1 0 0 0,0 0-1 0 0,-1 0 1 0 0,-1 0 0 0 0,1-1-1 0 0,-2 1 1 0 0,1-1 0 0 0,-1 0 0 0 0,-1 0-1 0 0,0 0 1 0 0,0-1 0 0 0,0 0-1 0 0,-1 0 1 0 0,-3 1-1 0 0,-9 10 2 0 0,-1-1-1 0 0,0-1 1 0 0,-2-1-1 0 0,0 0 1 0 0,-18 8-2 0 0,28-17 85 0 0,0-1 1 0 0,-1-1-1 0 0,1 0 1 0 0,-1-1-1 0 0,0 0 1 0 0,0-1-1 0 0,0 0 1 0 0,-5 0-86 0 0,11-3 44 0 0,0 1 1 0 0,0-1 0 0 0,0 0-1 0 0,0 0 1 0 0,0-1-1 0 0,0 0 1 0 0,0 0 0 0 0,0-1-1 0 0,1 0 1 0 0,-1 0-1 0 0,0 0 1 0 0,1-1-1 0 0,0 0 1 0 0,0 0 0 0 0,0-1-1 0 0,-6-3-44 0 0,10 4 7 0 0,-1 1 0 0 0,0 0 1 0 0,1-1-1 0 0,0 0 0 0 0,-1 1 0 0 0,1-1 0 0 0,0 0 0 0 0,1 0 0 0 0,-1 0 1 0 0,0 0-1 0 0,1-1 0 0 0,0 1 0 0 0,0 0 0 0 0,0-1 0 0 0,0 1 0 0 0,0 0 0 0 0,1-1 1 0 0,-1 1-1 0 0,1-1 0 0 0,0 1 0 0 0,0-1 0 0 0,0 1 0 0 0,1-1 0 0 0,-1 1 0 0 0,1-1 1 0 0,0 1-1 0 0,0-1 0 0 0,0 1 0 0 0,0 0 0 0 0,0 0 0 0 0,2-2-7 0 0,5-12 12 0 0,2 1 0 0 0,-1 0 0 0 0,2 1 0 0 0,0 0 0 0 0,7-6-12 0 0,-6 6-1 0 0,22-25 10 0 0,3 0 0 0 0,40-33-9 0 0,89-61 14 0 0,-143 117-312 0 0,-1-1 0 0 0,-1-1-1 0 0,-1-1 1 0 0,5-8 298 0 0,-20 23-96 0 0,0-2 0 0 0,0 1-1 0 0,-1-1 1 0 0,0 1 0 0 0,0-1 0 0 0,0 0 0 0 0,-1-1-1 0 0,0 1 1 0 0,-1-1 0 0 0,0 1 0 0 0,0-1 0 0 0,0 0-1 0 0,-1 1 1 0 0,0-1 0 0 0,-1 0 0 0 0,1 0 0 0 0,-2-6 96 0 0,0 9-273 0 0,0-1 1 0 0,-1 1-1 0 0,1 0 1 0 0,-1-1 0 0 0,0 1-1 0 0,-1 0 1 0 0,-1-3 272 0 0,-6-7-114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14.911"/>
    </inkml:context>
    <inkml:brush xml:id="br0">
      <inkml:brushProperty name="width" value="0.2" units="cm"/>
      <inkml:brushProperty name="height" value="0.2" units="cm"/>
    </inkml:brush>
  </inkml:definitions>
  <inkml:trace contextRef="#ctx0" brushRef="#br0">233 17 12675 0 0,'-1'-16'122'0'0,"-2"25"-527"0"0,2-6 237 0 0,0 1-1 0 0,-1-1 0 0 0,1 1 0 0 0,0-1 0 0 0,-1 1 0 0 0,0-1 0 0 0,0 1 169 0 0,-7 7-459 0 0,-1-1 0 0 0,0 1 0 0 0,-1-2-1 0 0,1 0 1 0 0,-7 4 459 0 0,-35 33 40 0 0,44-40 44 0 0,0 1 0 0 0,0 1-1 0 0,1-1 1 0 0,-1 1-84 0 0,6-5 40 0 0,0 0 0 0 0,0-1 1 0 0,0 1-1 0 0,0 0 0 0 0,0 0 0 0 0,0 0 0 0 0,1 0 0 0 0,0 0 0 0 0,-1 0 0 0 0,1 1 0 0 0,0-1 0 0 0,1 0 0 0 0,-1 4-40 0 0,1-6 12 0 0,0 1-1 0 0,0-1 1 0 0,1 1 0 0 0,-1-1-1 0 0,1 0 1 0 0,-1 1 0 0 0,1-1-1 0 0,0 0 1 0 0,0 1 0 0 0,-1-1-1 0 0,1 0 1 0 0,0 0-1 0 0,0 0 1 0 0,0 0 0 0 0,0 0-1 0 0,0 0 1 0 0,1 0 0 0 0,-1 0-1 0 0,0 0 1 0 0,0 0 0 0 0,1-1-1 0 0,-1 1 1 0 0,0 0 0 0 0,1-1-1 0 0,-1 1 1 0 0,0-1-1 0 0,1 0 1 0 0,-1 1 0 0 0,1-1-1 0 0,-1 0-11 0 0,10 2 45 0 0,-1 0-1 0 0,0-1 0 0 0,10 0-44 0 0,-14 0 16 0 0,102-1-9 0 0,-66-2-35 0 0,0 3-1 0 0,35 4 29 0 0,-76-5 50 0 0,0 1 0 0 0,-1-1 1 0 0,1 1-1 0 0,0-1 0 0 0,0 1 0 0 0,0-1 0 0 0,-1 1 0 0 0,1 0 0 0 0,0-1 0 0 0,-1 1 0 0 0,1 0 1 0 0,0-1-1 0 0,-1 1 0 0 0,1 0 0 0 0,-1 0 0 0 0,1 0 0 0 0,-1 0 0 0 0,0-1 0 0 0,1 1 1 0 0,-1 0-1 0 0,0 0 0 0 0,0 0 0 0 0,1 0 0 0 0,-1 0 0 0 0,0 0 0 0 0,0 0 0 0 0,0 0 0 0 0,0 0 1 0 0,0 0-51 0 0,0 2 2 0 0,0 0 1 0 0,0 1 0 0 0,0-1 0 0 0,-1 0 0 0 0,1 0 0 0 0,-1 0 0 0 0,1 0 0 0 0,-2 4-3 0 0,-2 0 3 0 0,0 1 1 0 0,0-1 0 0 0,-1 1 0 0 0,0-1 0 0 0,0-1 0 0 0,-1 1 0 0 0,1-1 0 0 0,-2 0 0 0 0,1 0-4 0 0,-15 11 8 0 0,0-1 0 0 0,-8 3-8 0 0,-20 16 49 0 0,31-23-149 0 0,0-1 0 0 0,-1 0 0 0 0,0-2 1 0 0,-1 0-1 0 0,0-1 0 0 0,0-1 1 0 0,-1-1-1 0 0,-19 4 100 0 0,9-5-2814 0 0,24-5 1793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2:15.346"/>
    </inkml:context>
    <inkml:brush xml:id="br0">
      <inkml:brushProperty name="width" value="0.2" units="cm"/>
      <inkml:brushProperty name="height" value="0.2" units="cm"/>
    </inkml:brush>
  </inkml:definitions>
  <inkml:trace contextRef="#ctx0" brushRef="#br0">1 191 11811 0 0,'30'-11'315'0'0,"15"-7"-265"0"0,1 3-1 0 0,39-8-49 0 0,-44 13-1379 0 0,33-13 1379 0 0,-31 8-532 0 0,-31 12 382 0 0,160-47-1088 0 0,-140 43 379 0 0,2 1-1 0 0,-1 1 0 0 0,1 2 1 0 0,9 1 859 0 0,-22 4-487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4.933"/>
    </inkml:context>
    <inkml:brush xml:id="br0">
      <inkml:brushProperty name="width" value="0.2" units="cm"/>
      <inkml:brushProperty name="height" value="0.2" units="cm"/>
    </inkml:brush>
  </inkml:definitions>
  <inkml:trace contextRef="#ctx0" brushRef="#br0">1 0 10978 0 0,'6'42'128'0'0,"1"0"-1"0"0,2 0 0 0 0,7 12-127 0 0,13 66-4008 0 0,-23-75 2096 0 0,-4-24 881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5.291"/>
    </inkml:context>
    <inkml:brush xml:id="br0">
      <inkml:brushProperty name="width" value="0.2" units="cm"/>
      <inkml:brushProperty name="height" value="0.2" units="cm"/>
    </inkml:brush>
  </inkml:definitions>
  <inkml:trace contextRef="#ctx0" brushRef="#br0">1 74 10346 0 0,'2'-21'1008'0'0,"-2"6"-984"0"0,1 2 224 0 0,1 2 425 0 0,2 2-425 0 0,0 5-216 0 0,1 4-72 0 0,5 0-112 0 0,1 6-80 0 0,0 1-136 0 0,4 1-1569 0 0,0-1 1721 0 0,2 4-520 0 0,2 1 744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5.977"/>
    </inkml:context>
    <inkml:brush xml:id="br0">
      <inkml:brushProperty name="width" value="0.2" units="cm"/>
      <inkml:brushProperty name="height" value="0.2" units="cm"/>
    </inkml:brush>
  </inkml:definitions>
  <inkml:trace contextRef="#ctx0" brushRef="#br0">500 95 8482 0 0,'7'-21'648'0'0,"4"-16"99"0"0,-10 36-681 0 0,-1-1 0 0 0,1 0 0 0 0,-1 0 0 0 0,0 1 0 0 0,0-1 0 0 0,0 0 0 0 0,0 0 0 0 0,0 0 1 0 0,0 1-1 0 0,0-1 0 0 0,-1 0 0 0 0,1 0 0 0 0,-1 1 0 0 0,1-1 0 0 0,-1 0 0 0 0,0 0-66 0 0,0 1 5 0 0,0 1 0 0 0,0-1-1 0 0,0 0 1 0 0,0 1-1 0 0,0-1 1 0 0,0 1-1 0 0,0-1 1 0 0,0 1 0 0 0,0-1-1 0 0,0 1 1 0 0,-1 0-1 0 0,1 0 1 0 0,0-1 0 0 0,0 1-1 0 0,0 0 1 0 0,-1 0-1 0 0,1 0 1 0 0,0 1-1 0 0,0-1 1 0 0,0 0 0 0 0,-1 0-1 0 0,1 0 1 0 0,0 1-5 0 0,-34 9-242 0 0,28-8 146 0 0,-191 62-1280 0 0,172-54 1405 0 0,1 0 0 0 0,1 2 0 0 0,0 1 0 0 0,1 1 0 0 0,0 1 0 0 0,1 1 0 0 0,-10 10-29 0 0,29-24 9 0 0,1-1 1 0 0,0 1-1 0 0,0 0 0 0 0,-1 0 1 0 0,1 0-1 0 0,1 1 1 0 0,-1-1-1 0 0,0 0 1 0 0,0 1-1 0 0,1-1 0 0 0,0 1 1 0 0,-1-1-1 0 0,1 1 1 0 0,0 0-1 0 0,0 0 1 0 0,0-1-1 0 0,1 1 1 0 0,-1 0-1 0 0,1 0 0 0 0,-1 0 1 0 0,1 0-1 0 0,0 0 1 0 0,0 2-10 0 0,1-1 9 0 0,0 0 0 0 0,1 0 1 0 0,-1-1-1 0 0,1 1 0 0 0,0-1 1 0 0,-1 1-1 0 0,2-1 1 0 0,-1 0-1 0 0,0 1 0 0 0,1-1 1 0 0,-1 0-1 0 0,1-1 0 0 0,0 1 1 0 0,0 0-1 0 0,0-1 0 0 0,0 0 1 0 0,2 2-10 0 0,8 3-5 0 0,0 0 1 0 0,0 0-1 0 0,0-1 1 0 0,1-1-1 0 0,-1 0 1 0 0,1-1-1 0 0,8 1 5 0 0,28 5-123 0 0,25 0 123 0 0,-58-8-11 0 0,42 5-26 0 0,39 11 37 0 0,-79-13 15 0 0,-1 0-1 0 0,0 1 1 0 0,0 1 0 0 0,-1 0-1 0 0,1 2 1 0 0,-2 0 0 0 0,7 4-15 0 0,-22-12 14 0 0,1 0 0 0 0,0 1 0 0 0,0-1 1 0 0,0 0-1 0 0,-1 1 0 0 0,1-1 0 0 0,-1 1 1 0 0,1-1-1 0 0,-1 1 0 0 0,0 0 0 0 0,0 0 0 0 0,1 0 1 0 0,-1 0-1 0 0,0-1 0 0 0,-1 1 0 0 0,1 0 0 0 0,0 1 1 0 0,-1-1-1 0 0,1 0 0 0 0,-1 0 0 0 0,1 0 1 0 0,-1 0-1 0 0,0 0 0 0 0,0 0 0 0 0,0 1 0 0 0,0-1 1 0 0,0 0-1 0 0,-1 0 0 0 0,1 0 0 0 0,-1 0 0 0 0,1 0 1 0 0,-1 0-1 0 0,0 0 0 0 0,0 0 0 0 0,0 0 1 0 0,0 0-1 0 0,0 0 0 0 0,0 0 0 0 0,0 0 0 0 0,-1-1 1 0 0,1 1-1 0 0,-1-1 0 0 0,1 1 0 0 0,-1-1 1 0 0,0 1-1 0 0,1-1 0 0 0,-1 0 0 0 0,0 0 0 0 0,0 0 1 0 0,0 0-1 0 0,0 0 0 0 0,0 0 0 0 0,-1 0-14 0 0,-12 5 159 0 0,-1-1 0 0 0,1 0 0 0 0,-1-1 0 0 0,0-1 0 0 0,-1-1 0 0 0,-4 1-159 0 0,-36 0 731 0 0,-9-2-731 0 0,7-1 240 0 0,22 1-460 0 0,-126 6 788 0 0,122-3-5079 0 0,-24 6 4511 0 0,59-8-1661 0 0,5-2-341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7.219"/>
    </inkml:context>
    <inkml:brush xml:id="br0">
      <inkml:brushProperty name="width" value="0.2" units="cm"/>
      <inkml:brushProperty name="height" value="0.2" units="cm"/>
    </inkml:brush>
  </inkml:definitions>
  <inkml:trace contextRef="#ctx0" brushRef="#br0">138 10 7258 0 0,'-7'-10'1263'0'0,"4"16"-708"0"0,4 28-530 0 0,0-9 116 0 0,-29 161 5 0 0,6-53-140 0 0,-38 259-30 0 0,59-376 30 0 0,-1 1 0 0 0,2 16-6 0 0,0 11 5 0 0,0-41-4 0 0,-6 33 14 0 0,5-38 14 0 0,-1 0-1 0 0,1 0 1 0 0,0-1-1 0 0,0 1 1 0 0,0 0-1 0 0,0-1 1 0 0,1 1-1 0 0,-1 0 1 0 0,1-1-1 0 0,-1 1 1 0 0,1-1-1 0 0,0 1 1 0 0,0-1-1 0 0,0-1-28 0 0,1 0 0 0 0,1 0 0 0 0,-1 0-1 0 0,1 0 1 0 0,0 0 0 0 0,0 0 0 0 0,1 0 0 0 0,-1 1-1 0 0,1-1 1 0 0,0 1 0 0 0,-1-1 0 0 0,5-2 0 0 0,36-32-31 0 0,-13 16 28 0 0,0 2 1 0 0,1 1 0 0 0,1 1-1 0 0,1 2 1 0 0,1 1-1 0 0,0 2 1 0 0,0 1 0 0 0,1 2-1 0 0,1 1 1 0 0,27-2 2 0 0,-52 9 6 0 0,21-3 48 0 0,0 2 0 0 0,0 1-1 0 0,31 2-53 0 0,-55 0 16 0 0,0 1-1 0 0,1 0 1 0 0,-1 0-1 0 0,0 1 1 0 0,0 0-1 0 0,0 1 1 0 0,0 0-1 0 0,0 0 1 0 0,-1 0-1 0 0,1 1 1 0 0,-1 1-1 0 0,0-1 1 0 0,0 1-1 0 0,-1 0 1 0 0,1 0-1 0 0,-1 1 1 0 0,4 4-16 0 0,-7-5 3 0 0,0 0 1 0 0,0 0 0 0 0,0 1 0 0 0,0-1 0 0 0,-1 1 0 0 0,0-1 0 0 0,0 1 0 0 0,0 0 0 0 0,-1 0 0 0 0,0 0 0 0 0,0 0 0 0 0,-1 0 0 0 0,1 0 0 0 0,-1 0-1 0 0,-1 1 1 0 0,1-1 0 0 0,-1 0 0 0 0,0 0 0 0 0,-2 5-4 0 0,0 2 4 0 0,-1 0 0 0 0,0-1 0 0 0,-1 0 0 0 0,0 0 0 0 0,-1 0 0 0 0,0-1 0 0 0,-1 1 0 0 0,-7 7-4 0 0,4-7 16 0 0,0 0 0 0 0,-1-1 0 0 0,0 0 0 0 0,-1-1 0 0 0,0-1 0 0 0,-1 0 0 0 0,0 0 0 0 0,0-1 0 0 0,-1-1-16 0 0,-6 3 55 0 0,-1-2 1 0 0,0 0-1 0 0,0-1 0 0 0,-1-1 1 0 0,1-1-1 0 0,-3-1-55 0 0,-13 1-195 0 0,0-2 1 0 0,0-2-1 0 0,0-1 0 0 0,0-2 1 0 0,0-1-1 0 0,1-2 0 0 0,-21-6 195 0 0,49 9-195 0 0,4 2 27 0 0,0-1-1 0 0,0 0 1 0 0,0 1 0 0 0,0-2 0 0 0,0 1 0 0 0,1 0 0 0 0,-1-1-1 0 0,1 1 1 0 0,-1-1 0 0 0,1 0 0 0 0,-1 0 0 0 0,1-1 0 0 0,0 1-1 0 0,-1-2 169 0 0,-1-4-116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7.810"/>
    </inkml:context>
    <inkml:brush xml:id="br0">
      <inkml:brushProperty name="width" value="0.2" units="cm"/>
      <inkml:brushProperty name="height" value="0.2" units="cm"/>
    </inkml:brush>
  </inkml:definitions>
  <inkml:trace contextRef="#ctx0" brushRef="#br0">51 221 9058 0 0,'-2'-40'1298'0'0,"2"39"-1172"0"0,0 1-67 0 0,0 0-32 0 0,0 0-21 0 0,0 0-22 0 0,0 0-38 0 0,-4 1-78 0 0,2 0 82 0 0,0 1 0 0 0,0 0 0 0 0,-1-1 1 0 0,1 1-1 0 0,0 0 0 0 0,0 0 1 0 0,1 0-1 0 0,-1 0 0 0 0,0 0 1 0 0,1 0-1 0 0,-2 3 50 0 0,2-4-36 0 0,0 1 1 0 0,0-1-1 0 0,0 1 0 0 0,0 0 1 0 0,1-1-1 0 0,-1 1 1 0 0,0 0-1 0 0,1 0 0 0 0,0-1 1 0 0,-1 1-1 0 0,1 0 0 0 0,0 0 1 0 0,0 0-1 0 0,0-1 0 0 0,0 1 1 0 0,0 0-1 0 0,0 0 1 0 0,1 0-1 0 0,-1 0 0 0 0,0-1 1 0 0,1 3 35 0 0,1-3 4 0 0,-1 0 1 0 0,0 1-1 0 0,1-1 1 0 0,-1 0-1 0 0,0 0 1 0 0,1 0-1 0 0,0 0 1 0 0,-1 0-1 0 0,1 0 1 0 0,0 0-1 0 0,-1 0 1 0 0,1 0-1 0 0,0-1 1 0 0,0 1-1 0 0,-1-1 1 0 0,1 0-1 0 0,0 1 1 0 0,0-1-1 0 0,0 0 1 0 0,0 0-1 0 0,1 0-4 0 0,46-3 176 0 0,-44 3-161 0 0,37-4 100 0 0,51-7 14 0 0,-81 9-119 0 0,0 0 0 0 0,0-2 0 0 0,0 1 0 0 0,0-1 0 0 0,-1-1 0 0 0,4-2-10 0 0,-11 5 1 0 0,-1 0 0 0 0,1 0-1 0 0,-1-1 1 0 0,1 1 0 0 0,-1-1 0 0 0,0 1-1 0 0,0-1 1 0 0,0 0 0 0 0,-1-1 0 0 0,1 1-1 0 0,-1 0 1 0 0,0-1 0 0 0,1 1 0 0 0,-1-1-1 0 0,-1 1 1 0 0,1-1 0 0 0,-1 0 0 0 0,1 0-1 0 0,-1 0 1 0 0,0 0 0 0 0,-1 0 0 0 0,1 0-1 0 0,-1 0 1 0 0,1 0 0 0 0,-1 0 0 0 0,0-1-1 0 0,-1 1 1 0 0,1 0 0 0 0,-1 0 0 0 0,0 0-1 0 0,0 0 1 0 0,0 0 0 0 0,0 0 0 0 0,-1 1-1 0 0,0-1 1 0 0,0 0 0 0 0,0 1-1 0 0,0-1 1 0 0,0 1 0 0 0,-1-1 0 0 0,0 0-1 0 0,-2-2 8 0 0,-1 0 0 0 0,1 1 1 0 0,-1-1-1 0 0,0 1 1 0 0,-1 0-1 0 0,0 1 0 0 0,1-1 1 0 0,-1 1-1 0 0,-1 1 0 0 0,1-1 1 0 0,0 1-1 0 0,-1 0 1 0 0,0 1-1 0 0,0 0 0 0 0,1 0 1 0 0,-1 1-1 0 0,0 0 0 0 0,0 0 1 0 0,-7 1-9 0 0,4 0 63 0 0,0 0-1 0 0,0 1 1 0 0,0 0 0 0 0,1 1 0 0 0,-1 0-1 0 0,0 0 1 0 0,1 1 0 0 0,-1 1 0 0 0,1 0-1 0 0,0 0 1 0 0,0 1 0 0 0,1 0 0 0 0,-1 1-1 0 0,-2 3-62 0 0,7-6 20 0 0,1 1 0 0 0,0 0 0 0 0,0 0 0 0 0,0 1-1 0 0,0-1 1 0 0,1 1 0 0 0,0-1 0 0 0,0 1 0 0 0,0 0-1 0 0,0 1 1 0 0,1-1 0 0 0,0 0 0 0 0,0 1 0 0 0,0-1-1 0 0,0 3-19 0 0,1 1 12 0 0,0-1 0 0 0,0 0 0 0 0,1 0 0 0 0,0 0 0 0 0,1 1 0 0 0,0-1 0 0 0,0 0 0 0 0,1 0 0 0 0,0 0 0 0 0,1 3-12 0 0,1 2-15 0 0,1-1 0 0 0,0 0-1 0 0,1 0 1 0 0,1 0 0 0 0,0 0 0 0 0,0-1-1 0 0,1-1 1 0 0,1 1 0 0 0,-1-1 0 0 0,2 0 0 0 0,-1-1-1 0 0,1 0 1 0 0,4 1 15 0 0,15 8-548 0 0,1-1 1 0 0,1-2-1 0 0,1-1 1 0 0,0-1-1 0 0,1-2 1 0 0,0-2-1 0 0,0 0 1 0 0,1-3-1 0 0,5 0 548 0 0,0 0-144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8.136"/>
    </inkml:context>
    <inkml:brush xml:id="br0">
      <inkml:brushProperty name="width" value="0.2" units="cm"/>
      <inkml:brushProperty name="height" value="0.2" units="cm"/>
    </inkml:brush>
  </inkml:definitions>
  <inkml:trace contextRef="#ctx0" brushRef="#br0">1 123 7642 0 0,'17'-66'1222'0'0,"-16"61"-1079"0"0,1 0-1 0 0,0 0 1 0 0,0 0 0 0 0,0 1 0 0 0,1-1-1 0 0,0 0 1 0 0,0 1 0 0 0,0 0 0 0 0,0 0-1 0 0,1 0 1 0 0,0-1-143 0 0,-3 4 154 0 0,-1 1 11 0 0,10 3-50 0 0,-9-1-117 0 0,-1 0 1 0 0,1 1 0 0 0,-1-1-1 0 0,1 0 1 0 0,-1 1 0 0 0,0-1-1 0 0,1 0 1 0 0,-1 1 0 0 0,-1-1-1 0 0,1 0 1 0 0,0 1 0 0 0,-1 0 1 0 0,1 7-8 0 0,-2 115-25 0 0,2 99 26 0 0,3-167-10 0 0,3-1 0 0 0,11 53 17 0 0,11-11 60 0 0,-17-63-1285 0 0,-1 1 0 0 0,1 13 1225 0 0,-11-47-313 0 0,1 1-1 0 0,-1-1 1 0 0,1 0-1 0 0,0 0 0 0 0,-1 0 1 0 0,1 0-1 0 0,0 1 0 0 0,0-1 1 0 0,0 0-1 0 0,0 0 1 0 0,1-1-1 0 0,0 2 314 0 0,5 5-1632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8.509"/>
    </inkml:context>
    <inkml:brush xml:id="br0">
      <inkml:brushProperty name="width" value="0.2" units="cm"/>
      <inkml:brushProperty name="height" value="0.2" units="cm"/>
    </inkml:brush>
  </inkml:definitions>
  <inkml:trace contextRef="#ctx0" brushRef="#br0">9 158 7578 0 0,'-9'-48'4083'0'0,"9"47"-3836"0"0,0 1-112 0 0,0 0-11 0 0,0 0-3 0 0,0 0-72 0 0,13-2-8 0 0,7 1-50 0 0,8 3 19 0 0,1 0-1 0 0,0-2 0 0 0,0-1 0 0 0,0-2 1 0 0,2-1-10 0 0,28-1 19 0 0,413-22-26 0 0,-454 26-42 0 0,16-1-331 0 0,0-2 1 0 0,6-3 379 0 0,-30 6-545 0 0,-1-2 1 0 0,0 1-1 0 0,1-2 0 0 0,-1 1 0 0 0,0-1 0 0 0,-1 0 0 0 0,1-1 1 0 0,-1 0-1 0 0,0 0 0 0 0,0-1 545 0 0,6-7-2043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6.112"/>
    </inkml:context>
    <inkml:brush xml:id="br0">
      <inkml:brushProperty name="width" value="0.2" units="cm"/>
      <inkml:brushProperty name="height" value="0.2" units="cm"/>
    </inkml:brush>
  </inkml:definitions>
  <inkml:trace contextRef="#ctx0" brushRef="#br0">241 72 5945 0 0,'10'-8'497'0'0,"0"0"-1"0"0,0 0 1 0 0,0 1 0 0 0,1 0-1 0 0,1 1 1 0 0,-1 1 0 0 0,1-1-1 0 0,7-1-496 0 0,-7 1 492 0 0,-3 2 278 0 0,-19 13-600 0 0,2-4-157 0 0,1-1-1 0 0,-1 0 1 0 0,0 0-1 0 0,-1-1 1 0 0,1 0-1 0 0,-8 2-12 0 0,-21 8-7 0 0,-111 47-105 0 0,115-47 104 0 0,23-10 7 0 0,0 1-1 0 0,0 0 1 0 0,0 1 0 0 0,1 0 0 0 0,0 1-1 0 0,-1 1 2 0 0,9-7 0 0 0,1 1 1 0 0,-1-1-1 0 0,1 0 0 0 0,-1 1 0 0 0,1-1 0 0 0,0 1 0 0 0,-1-1 0 0 0,1 1 0 0 0,0-1 0 0 0,-1 1 0 0 0,1-1 0 0 0,0 1 0 0 0,0-1 1 0 0,-1 1-1 0 0,1 0 0 0 0,0-1 0 0 0,0 1 0 0 0,0-1 0 0 0,0 1 0 0 0,0 0 0 0 0,0-1 0 0 0,0 1 0 0 0,0-1 0 0 0,0 1 0 0 0,0 0 1 0 0,0-1-1 0 0,0 1 0 0 0,1-1 0 0 0,-1 1 0 0 0,12 17 24 0 0,-7-13-15 0 0,0-1 0 0 0,0 0 0 0 0,1 0 0 0 0,-1-1 0 0 0,5 3-9 0 0,164 82 40 0 0,-153-79-22 0 0,0 1-1 0 0,-1 2 0 0 0,0-1 0 0 0,0 2 0 0 0,-2 1 0 0 0,0 0 0 0 0,5 7-17 0 0,-22-20 6 0 0,1 0 0 0 0,-1 0 0 0 0,0 0 0 0 0,0 1 0 0 0,0-1 0 0 0,0 1 0 0 0,0-1 0 0 0,0 1 0 0 0,0-1 0 0 0,-1 1 0 0 0,1-1-1 0 0,-1 1 1 0 0,1 0 0 0 0,-1-1 0 0 0,1 1 0 0 0,-1 0 0 0 0,0-1 0 0 0,0 1 0 0 0,0 0 0 0 0,0 0 0 0 0,0 0-6 0 0,-1 0 14 0 0,1 1-1 0 0,-1-1 1 0 0,0 1 0 0 0,0-1 0 0 0,0 0 0 0 0,0 0 0 0 0,-1 1-1 0 0,1-1 1 0 0,-1 0 0 0 0,1 0 0 0 0,-1 0 0 0 0,0-1 0 0 0,0 2-14 0 0,-7 5 39 0 0,-1-1 1 0 0,1 0 0 0 0,-1-1 0 0 0,-1 0-1 0 0,-7 3-39 0 0,1-1-121 0 0,0 0 0 0 0,-1-2 0 0 0,0 0 0 0 0,0-1 0 0 0,-1-1 0 0 0,-9 1 121 0 0,7-3-1190 0 0,1-1 0 0 0,0 0 1 0 0,-15-2 1189 0 0,0-8-2538 0 0,23 5 2387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39.663"/>
    </inkml:context>
    <inkml:brush xml:id="br0">
      <inkml:brushProperty name="width" value="0.2" units="cm"/>
      <inkml:brushProperty name="height" value="0.2" units="cm"/>
    </inkml:brush>
  </inkml:definitions>
  <inkml:trace contextRef="#ctx0" brushRef="#br0">87 239 6649 0 0,'1'-3'58'0'0,"-1"1"0"0"0,1 0-1 0 0,-1 0 1 0 0,1-1 0 0 0,-1 1-1 0 0,0 0 1 0 0,0-1 0 0 0,0 1-1 0 0,0 0 1 0 0,0-1 0 0 0,-1 1-1 0 0,1 0 1 0 0,-1 0 0 0 0,0-1-1 0 0,1 1 1 0 0,-1 0 0 0 0,0 0-1 0 0,0 0 1 0 0,0 0 0 0 0,0 0-1 0 0,-1 0 1 0 0,1 0 0 0 0,-1 0-1 0 0,1 1 1 0 0,-1-1 0 0 0,1 0-1 0 0,-1 1 1 0 0,0-1-1 0 0,0 1 1 0 0,-2-1-58 0 0,3 1 2 0 0,0 0 0 0 0,0 1 0 0 0,-1-1 0 0 0,1 0 0 0 0,0 1 0 0 0,-1-1 0 0 0,1 1 0 0 0,0 0 0 0 0,-1-1 0 0 0,1 1 0 0 0,-1 0 0 0 0,1 0 0 0 0,0 0 0 0 0,-1 0 0 0 0,1 0 0 0 0,-1 0 0 0 0,1 0 0 0 0,0 1 0 0 0,-1-1 0 0 0,1 0 0 0 0,-1 1 0 0 0,1-1 0 0 0,0 1 0 0 0,0 0 0 0 0,-1-1 0 0 0,1 1 0 0 0,0 0 0 0 0,0 0 0 0 0,0-1 0 0 0,0 1 0 0 0,0 0 0 0 0,0 0 0 0 0,0 0 0 0 0,0 1 0 0 0,0-1 0 0 0,0 0 0 0 0,0 0-1 0 0,1 0 1 0 0,-1 1 0 0 0,1-1 0 0 0,-1 0 0 0 0,1 1 0 0 0,-1-1 0 0 0,1 0 0 0 0,0 1 0 0 0,-1 0-2 0 0,-2 10 94 0 0,1 0-1 0 0,0 0 0 0 0,1 1 0 0 0,0-1 1 0 0,1 4-94 0 0,-1-2 69 0 0,0 9-26 0 0,1 0-1 0 0,2 14-42 0 0,-2-29 3 0 0,1-1-1 0 0,1 1 1 0 0,-1-1-1 0 0,1 0 1 0 0,0 1-1 0 0,1-1 1 0 0,0 0-1 0 0,0 0 1 0 0,4 5-3 0 0,-5-10 2 0 0,0 0 1 0 0,0 0-1 0 0,0 0 1 0 0,0 0-1 0 0,1-1 0 0 0,-1 1 1 0 0,1-1-1 0 0,-1 1 1 0 0,1-1-1 0 0,-1 0 0 0 0,1 0 1 0 0,0 0-1 0 0,-1-1 1 0 0,1 1-1 0 0,0 0 1 0 0,0-1-1 0 0,0 0 0 0 0,2 0-2 0 0,7 1-7 0 0,1-1 0 0 0,0-1-1 0 0,6 0 8 0 0,-10-1-39 0 0,1 1-1 0 0,-1-2 0 0 0,0 1 0 0 0,0-1 1 0 0,0 0-1 0 0,-1-1 0 0 0,1 0 1 0 0,-1-1-1 0 0,0 0 0 0 0,0 0 1 0 0,0 0-1 0 0,-1-1 0 0 0,6-5 40 0 0,1-3-37 0 0,-1-1 0 0 0,0 0-1 0 0,-2 0 1 0 0,0-1-1 0 0,0-1 1 0 0,0-3 37 0 0,49-78 994 0 0,-60 97-846 0 0,0 1-16 0 0,0 0-23 0 0,0 0-6 0 0,15 4 74 0 0,-14-3-165 0 0,0 0-1 0 0,0 0 1 0 0,0 0 0 0 0,0 0-1 0 0,-1 0 1 0 0,1 0-1 0 0,0 0 1 0 0,0 0 0 0 0,-1 0-1 0 0,1 0 1 0 0,-1 1-1 0 0,1-1 1 0 0,-1 0 0 0 0,1 0-1 0 0,-1 1 1 0 0,1 0-12 0 0,3 26 89 0 0,-2-18-50 0 0,0 3-28 0 0,0 0 1 0 0,2 0 0 0 0,0 0 0 0 0,0 0 0 0 0,1-1 0 0 0,1 0 0 0 0,0 0 0 0 0,0 0 0 0 0,2 0 0 0 0,-1-1 0 0 0,1-1 0 0 0,1 1 0 0 0,0-1 0 0 0,0-1-1 0 0,1 0 1 0 0,0 0 0 0 0,1-1 0 0 0,2 2-12 0 0,12 7-37 0 0,0-2-1 0 0,1 0 1 0 0,3-1 37 0 0,-21-9-11 0 0,1-2 0 0 0,0 1 1 0 0,1-1-1 0 0,-1-1 1 0 0,0 0-1 0 0,1 0 0 0 0,-1-1 1 0 0,1 0-1 0 0,0 0 0 0 0,-1-1 1 0 0,7-1 10 0 0,-13 0 0 0 0,0 0 0 0 0,-1 1 0 0 0,1-1-1 0 0,-1-1 1 0 0,1 1 0 0 0,0 0 0 0 0,-1 0 0 0 0,0-1 0 0 0,1 0 0 0 0,-1 1 0 0 0,0-1 0 0 0,0 0-1 0 0,0 0 1 0 0,0 0 0 0 0,0 0 0 0 0,-1-1 0 0 0,1 1 0 0 0,0 0 0 0 0,-1-1 0 0 0,0 1 0 0 0,0-1-1 0 0,0 1 1 0 0,0-1 0 0 0,0 0 0 0 0,0 0 0 0 0,0 1 0 0 0,-1-1 0 0 0,1-2 0 0 0,1-10 6 0 0,0 0 0 0 0,-2-1 0 0 0,1 1 0 0 0,-2-11-6 0 0,-11-81 146 0 0,8 78 4 0 0,0-1 0 0 0,2 0 0 0 0,1 0 0 0 0,4-29-150 0 0,-2 46 17 0 0,0 1 1 0 0,1-1-1 0 0,1 1 1 0 0,0-1-1 0 0,0 1 1 0 0,2 0-1 0 0,-1 0 1 0 0,3-2-18 0 0,-6 12-116 0 0,1 1 1 0 0,-1 0 0 0 0,1-1-1 0 0,-1 1 1 0 0,1 0 0 0 0,0 0-1 0 0,0 0 1 0 0,-1 0 0 0 0,1 1-1 0 0,0-1 1 0 0,0 0-1 0 0,0 1 1 0 0,0-1 0 0 0,0 1-1 0 0,0 0 1 0 0,0-1 0 0 0,0 1-1 0 0,0 0 1 0 0,0 0 0 0 0,2 1 115 0 0,5 2-843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40.801"/>
    </inkml:context>
    <inkml:brush xml:id="br0">
      <inkml:brushProperty name="width" value="0.2" units="cm"/>
      <inkml:brushProperty name="height" value="0.2" units="cm"/>
    </inkml:brush>
  </inkml:definitions>
  <inkml:trace contextRef="#ctx0" brushRef="#br0">29 339 7762 0 0,'2'-4'330'0'0,"14"-18"938"0"0,-16 22-1206 0 0,1-1 1 0 0,-1 0 0 0 0,0 1-1 0 0,1-1 1 0 0,-1 1 0 0 0,1-1 0 0 0,-1 1-1 0 0,1-1 1 0 0,-1 1 0 0 0,1-1-1 0 0,-1 1 1 0 0,1-1 0 0 0,0 1 0 0 0,-1 0-1 0 0,1-1 1 0 0,0 1 0 0 0,-1 0 0 0 0,1 0-1 0 0,0-1 1 0 0,-1 1 0 0 0,1 0-1 0 0,0 0 1 0 0,0 0 0 0 0,-1 0 0 0 0,1 0-1 0 0,0 0 1 0 0,0 0-63 0 0,-1 1-43 0 0,1-1 1 0 0,-1 1-1 0 0,1 0 1 0 0,-1-1-1 0 0,1 1 1 0 0,-1 0-1 0 0,0 0 0 0 0,0-1 1 0 0,1 1-1 0 0,-1 0 1 0 0,0 0-1 0 0,0 0 1 0 0,0-1-1 0 0,0 1 1 0 0,0 0-1 0 0,0 0 0 0 0,0 0 1 0 0,0 0-1 0 0,0-1 1 0 0,0 1-1 0 0,0 0 1 0 0,-1 0-1 0 0,1 0 0 0 0,0-1 1 0 0,-1 1-1 0 0,1 0 1 0 0,0-1-1 0 0,-1 1 1 0 0,1 0-1 0 0,-1 0 0 0 0,1-1 1 0 0,-1 1 42 0 0,0 1-277 0 0,-1 0 1 0 0,1 0-1 0 0,0 0 1 0 0,-1 0-1 0 0,1 0 1 0 0,-1-1-1 0 0,0 1 1 0 0,1 0-1 0 0,-1-1 1 0 0,0 0-1 0 0,0 1 277 0 0,-1-1-351 0 0,0 0-1 0 0,0-1 0 0 0,0 1 1 0 0,0-1-1 0 0,0 0 0 0 0,0 0 1 0 0,0 0-1 0 0,-2 0 352 0 0,5 0 3 0 0,-1 0 0 0 0,1 0 0 0 0,-1 0-1 0 0,0 0 1 0 0,1 0 0 0 0,-1 0 0 0 0,1 0 0 0 0,-1-1 0 0 0,1 1-1 0 0,-1 0 1 0 0,1 0 0 0 0,-1 0 0 0 0,1-1 0 0 0,-1 1 0 0 0,1 0 0 0 0,-1-1-1 0 0,1 1 1 0 0,-1 0 0 0 0,1-1 0 0 0,-1 1 0 0 0,1-1 0 0 0,0 1-1 0 0,-1 0 1 0 0,1-1 0 0 0,0 1 0 0 0,0-1 0 0 0,-1 1 0 0 0,1-1-1 0 0,0 1 1 0 0,0-1 0 0 0,-1 0 0 0 0,1 1 0 0 0,0-1 0 0 0,0 1 0 0 0,0-1-1 0 0,0 1 1 0 0,0-1 0 0 0,0 1 0 0 0,0-1 0 0 0,0 0 0 0 0,0 1-1 0 0,0-1 1 0 0,0 1 0 0 0,0-1 0 0 0,1 1 0 0 0,-1-1 0 0 0,0 1 0 0 0,0-1-1 0 0,1 1 1 0 0,-1-1-3 0 0,1-1 89 0 0,0 0 0 0 0,1 0 0 0 0,-1 0 0 0 0,1 1 0 0 0,-1-1-1 0 0,1 0 1 0 0,0 1 0 0 0,0-1 0 0 0,-1 1 0 0 0,1 0 0 0 0,0-1 0 0 0,0 1 0 0 0,0 0-1 0 0,1 0 1 0 0,-1 1 0 0 0,0-1 0 0 0,0 0 0 0 0,2 0-89 0 0,43-8 438 0 0,-44 9-411 0 0,42-5 85 0 0,-27 4-94 0 0,0-1-1 0 0,0-1 0 0 0,0 0 1 0 0,12-5-18 0 0,-25 7 1 0 0,0-1 0 0 0,0-1 0 0 0,0 1 0 0 0,0-1 0 0 0,0 0 0 0 0,-1 0 0 0 0,1 0 0 0 0,-1 0 0 0 0,0-1 0 0 0,0 0 0 0 0,0 0 0 0 0,0 0 0 0 0,-1 0 0 0 0,1-1 1 0 0,-1 0-1 0 0,0 1 0 0 0,1-4-1 0 0,0 1 68 0 0,-1-1 1 0 0,1 0-1 0 0,-1-1 1 0 0,-1 1-1 0 0,0-1 0 0 0,0 1 1 0 0,0-1-1 0 0,-1-1-68 0 0,-1 7 62 0 0,0 1 0 0 0,0-1-1 0 0,0 0 1 0 0,0 0 0 0 0,0 1-1 0 0,-1-1 1 0 0,0 0 0 0 0,1 1-1 0 0,-1-1 1 0 0,0 0 0 0 0,0 1-1 0 0,0-1 1 0 0,-1 1 0 0 0,1-1-1 0 0,0 1 1 0 0,-1 0 0 0 0,0 0-1 0 0,1 0 1 0 0,-1 0 0 0 0,0 0-1 0 0,0 0 1 0 0,0 0 0 0 0,-1 0-1 0 0,1 1 1 0 0,0-1-1 0 0,0 1 1 0 0,-2-1-62 0 0,-4-2 65 0 0,1 0-1 0 0,-1 1 0 0 0,0 0 1 0 0,0 0-1 0 0,0 1 1 0 0,0 0-1 0 0,0 1 1 0 0,-1 0-1 0 0,1 0 0 0 0,-1 0 1 0 0,1 1-1 0 0,0 0 1 0 0,-1 1-1 0 0,1 0 0 0 0,0 0 1 0 0,-1 1-1 0 0,1 0 1 0 0,0 1-1 0 0,0 0 1 0 0,0 0-1 0 0,1 0 0 0 0,-1 1 1 0 0,-1 1-65 0 0,6-3 1 0 0,-9 6 4 0 0,0 0 1 0 0,1 1 0 0 0,-10 10-6 0 0,18-17 0 0 0,1 1 1 0 0,-1 0-1 0 0,1 0 1 0 0,0 0-1 0 0,-1 1 1 0 0,2-1-1 0 0,-1 0 0 0 0,0 1 1 0 0,1-1-1 0 0,-1 1 1 0 0,1 0-1 0 0,0 0 1 0 0,0-1-1 0 0,0 1 1 0 0,1 0-1 0 0,-1 4 0 0 0,2 2-18 0 0,-1-1-1 0 0,1 1 1 0 0,1 0 0 0 0,0 0 0 0 0,0-1-1 0 0,1 1 1 0 0,0-1 0 0 0,1 0-1 0 0,0 0 1 0 0,0 0 0 0 0,4 5 18 0 0,1-1-67 0 0,0-1 0 0 0,0 0 0 0 0,1 0 0 0 0,1-1 1 0 0,0 0-1 0 0,0-1 0 0 0,4 2 67 0 0,11 6-130 0 0,0-1 0 0 0,0-1-1 0 0,2-2 1 0 0,0 0 0 0 0,0-2 0 0 0,2-1 0 0 0,5 0 130 0 0,0-1-1025 0 0,1-1 1 0 0,0-2-1 0 0,16 0 1025 0 0,-34-5-371 0 0,0-1-1 0 0,-1-1 1 0 0,1 0 0 0 0,0-2 0 0 0,0 0-1 0 0,-1-1 1 0 0,1 0 0 0 0,1-2 371 0 0,-13 3 63 0 0,-1 0 0 0 0,0 0 0 0 0,1 0 0 0 0,-1-1 0 0 0,0 0 0 0 0,-1 1 0 0 0,1-2 0 0 0,0 1 0 0 0,-1-1 0 0 0,0 1 0 0 0,1-1 0 0 0,-2 0 0 0 0,1-1 0 0 0,0 1 0 0 0,0-2-63 0 0,-2 2 217 0 0,0 0 1 0 0,0-1-1 0 0,0 1 0 0 0,-1 0 1 0 0,1 0-1 0 0,-1-1 1 0 0,0 1-1 0 0,-1 0 0 0 0,1-1 1 0 0,-1 1-1 0 0,0-1 1 0 0,0 1-1 0 0,0-1 1 0 0,0 1-1 0 0,-1-1 0 0 0,0 1 1 0 0,0-1-1 0 0,0 1 1 0 0,-2-3-218 0 0,-1-5 601 0 0,-5-19 467 0 0,9 31-1017 0 0,0 0-32 0 0,0 0-10 0 0,0 0-5 0 0,0 0-19 0 0,0 0-13 0 0,0 0 3 0 0,0 0 0 0 0,0 0-3 0 0,0 0 9 0 0,1 5 11 0 0,0-2 8 0 0,1 0 1 0 0,-1 0-1 0 0,1 0 1 0 0,0 0-1 0 0,0 0 1 0 0,0-1-1 0 0,0 1 1 0 0,0 0-1 0 0,1-1 1 0 0,-1 0-1 0 0,1 0 1 0 0,-1 1-1 0 0,1-2 1 0 0,0 1-1 0 0,0 0 1 0 0,0 0-1 0 0,0-1 1 0 0,0 0-1 0 0,0 0 1 0 0,1 1-1 0 0,-1-2 1 0 0,0 1-1 0 0,1 0 0 0 0,16 3-51 0 0,0 0 0 0 0,0-1 0 0 0,10 0 51 0 0,-17-2-39 0 0,1 0-31 0 0,1 0 1 0 0,-1-1 0 0 0,0 0-1 0 0,0-1 1 0 0,1-1 0 0 0,-1 0-1 0 0,0-1 1 0 0,12-4 69 0 0,-19 4-8 0 0,1 0 0 0 0,-1-1 0 0 0,-1 1 0 0 0,1-1 0 0 0,0 0 0 0 0,-1-1 0 0 0,0 0 0 0 0,0 0 0 0 0,0 0 0 0 0,-1-1 0 0 0,0 1 0 0 0,0-1 0 0 0,0-1 0 0 0,-1 1 0 0 0,0-1 0 0 0,0 1 0 0 0,0-2 8 0 0,17-35 162 0 0,7-22-162 0 0,-22 49 133 0 0,-1-1 1 0 0,-1 0 0 0 0,0 1 0 0 0,-1-1 0 0 0,1-14-134 0 0,-4 28 31 0 0,1 0 0 0 0,-1 1 0 0 0,0-1 1 0 0,0 0-1 0 0,0 1 0 0 0,-1-1 1 0 0,1 0-1 0 0,-1 1 0 0 0,1-1 0 0 0,-1 1 1 0 0,0-1-1 0 0,0 1 0 0 0,0-1 0 0 0,0 1 1 0 0,-1 0-1 0 0,1-1 0 0 0,0 1 1 0 0,-1 0-1 0 0,0 0 0 0 0,1 0 0 0 0,-1 0 1 0 0,-2-2-32 0 0,-2 1 19 0 0,1 0 1 0 0,-1 1 0 0 0,1-1 0 0 0,-1 1-1 0 0,0 0 1 0 0,0 1 0 0 0,0-1-1 0 0,0 1 1 0 0,-2 0-20 0 0,-5-1-2 0 0,1 1 0 0 0,-1 0 1 0 0,0 0-1 0 0,1 2 0 0 0,-1 0 0 0 0,0 0 0 0 0,1 1 0 0 0,-1 0 0 0 0,1 1 1 0 0,0 1-1 0 0,0 0 0 0 0,0 1 0 0 0,-9 4 2 0 0,12-4-1 0 0,0 0-1 0 0,1 0 1 0 0,-1 1-1 0 0,1 0 1 0 0,0 1 0 0 0,1 0-1 0 0,-1 0 1 0 0,1 1-1 0 0,1-1 1 0 0,-1 2 0 0 0,2-1-1 0 0,-1 1 1 0 0,1-1-1 0 0,0 1 1 0 0,1 1 0 0 0,0-1-1 0 0,-1 4 2 0 0,4-9-5 0 0,-1 1 1 0 0,1 0-1 0 0,0 0 1 0 0,1 0-1 0 0,-1 0 0 0 0,1-1 1 0 0,0 1-1 0 0,0 0 0 0 0,1 0 1 0 0,-1 0-1 0 0,1 0 1 0 0,0 0-1 0 0,0-1 0 0 0,1 1 1 0 0,0 0-1 0 0,0 0 5 0 0,1 2-17 0 0,1-1-1 0 0,0 0 1 0 0,0 0-1 0 0,0 0 1 0 0,1 0 0 0 0,0-1-1 0 0,0 0 1 0 0,1 0-1 0 0,-1 0 1 0 0,3 1 17 0 0,10 6-60 0 0,1-1 0 0 0,0 0 0 0 0,1-1 0 0 0,0-1 0 0 0,1-1 0 0 0,15 3 60 0 0,34 9-1225 0 0,1-4-1 0 0,0-2 1 0 0,1-4 0 0 0,15-2 1225 0 0,-33-8-839 0 0,-33 0 394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41.324"/>
    </inkml:context>
    <inkml:brush xml:id="br0">
      <inkml:brushProperty name="width" value="0.2" units="cm"/>
      <inkml:brushProperty name="height" value="0.2" units="cm"/>
    </inkml:brush>
  </inkml:definitions>
  <inkml:trace contextRef="#ctx0" brushRef="#br0">1 112 872 0 0,'3'-6'341'0'0,"1"1"1"0"0,-1-1-1 0 0,0 0 0 0 0,0 0 0 0 0,0 0 1 0 0,0-2-342 0 0,7-16 2386 0 0,-12 31-1754 0 0,1 1 0 0 0,0 0 0 0 0,0-1 0 0 0,1 1 0 0 0,0 0 0 0 0,0-1-632 0 0,3 61 191 0 0,-1-29-109 0 0,2 0 0 0 0,3 5-82 0 0,-5-32 14 0 0,1-1 0 0 0,0 0-1 0 0,0-1 1 0 0,1 1 0 0 0,1-1 0 0 0,-1 1-1 0 0,2-1 1 0 0,-1 0 0 0 0,7 6-14 0 0,-12-16 4 0 0,0 0 0 0 0,0 0 0 0 0,1 0 0 0 0,-1 0 1 0 0,0 0-1 0 0,1 0 0 0 0,-1 0 0 0 0,0 0 0 0 0,0 0 0 0 0,1 0 1 0 0,-1 0-1 0 0,0 0 0 0 0,0 0 0 0 0,1 0 0 0 0,-1 0 1 0 0,0-1-1 0 0,0 1 0 0 0,0 0 0 0 0,1 0 0 0 0,-1 0 0 0 0,0 0 1 0 0,0-1-1 0 0,0 1 0 0 0,1 0 0 0 0,-1 0 0 0 0,0-1 0 0 0,0 1 1 0 0,0 0-1 0 0,0 0 0 0 0,0 0 0 0 0,0-1 0 0 0,1 1 1 0 0,-1 0-1 0 0,0 0 0 0 0,0-1 0 0 0,0 1 0 0 0,0 0 0 0 0,0-1 1 0 0,0 1-1 0 0,0 0 0 0 0,0 0 0 0 0,0-1-4 0 0,4-11-33 0 0,-3 5 8 0 0,-1 1 0 0 0,1 0 0 0 0,-1 0-1 0 0,0 0 1 0 0,-1 0 0 0 0,1 0 0 0 0,-2-5 25 0 0,1 4-16 0 0,0 0 1 0 0,0 1-1 0 0,1-1 1 0 0,0 0-1 0 0,0 1 1 0 0,0-1 15 0 0,4-12-6 0 0,0-1 1 0 0,1 2-1 0 0,1-1 0 0 0,1 0 0 0 0,1 1 1 0 0,0 1-1 0 0,9-14 6 0 0,-12 21 22 0 0,1 1 0 0 0,0 0 0 0 0,1 1 0 0 0,0-1 0 0 0,0 1 1 0 0,1 1-1 0 0,0-1 0 0 0,0 1 0 0 0,1 1 0 0 0,0 0 0 0 0,0 0 0 0 0,0 0 0 0 0,1 1 0 0 0,10-3-22 0 0,-16 6 17 0 0,0 1-1 0 0,1 0 1 0 0,-1 0-1 0 0,0 0 0 0 0,1 1 1 0 0,-1-1-1 0 0,1 1 1 0 0,-1 1-1 0 0,1-1 0 0 0,-1 0 1 0 0,1 1-1 0 0,-1 0 1 0 0,0 0-1 0 0,1 0 1 0 0,-1 1-1 0 0,0-1 0 0 0,0 1 1 0 0,0 0-1 0 0,0 0 1 0 0,0 1-1 0 0,0-1 0 0 0,0 1 1 0 0,-1 0-1 0 0,0 0 1 0 0,1 0-1 0 0,-1 0 0 0 0,0 0 1 0 0,-1 1-1 0 0,3 2-16 0 0,7 12 62 0 0,-1 1 0 0 0,-1-1-1 0 0,0 2 1 0 0,-2-1 0 0 0,5 15-62 0 0,-9-23 9 0 0,-1-2 38 0 0,16 41-301 0 0,23 41 254 0 0,-34-75-268 0 0,1-1 1 0 0,1-1 0 0 0,0 1 0 0 0,1-2 0 0 0,0 0-1 0 0,1 0 1 0 0,11 8 267 0 0,2-1-393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42.969"/>
    </inkml:context>
    <inkml:brush xml:id="br0">
      <inkml:brushProperty name="width" value="0.2" units="cm"/>
      <inkml:brushProperty name="height" value="0.2" units="cm"/>
    </inkml:brush>
  </inkml:definitions>
  <inkml:trace contextRef="#ctx0" brushRef="#br0">120 38 5321 0 0,'-2'-21'1618'0'0,"2"21"-1638"0"0,0 0-55 0 0,0 0-33 0 0,0 0-20 0 0,0 0-41 0 0,0 0-18 0 0,0 0 6 0 0,0 0-6 0 0,0 0 19 0 0,-1 0 161 0 0,0 0 0 0 0,1 0 0 0 0,-1 0 0 0 0,1 0 0 0 0,-1 0 0 0 0,0 0-1 0 0,1 0 1 0 0,-1 0 0 0 0,0 0 0 0 0,1 0 0 0 0,-1 1 0 0 0,1-1 0 0 0,-1 0 0 0 0,1 0 0 0 0,-1 1 0 0 0,0-1 0 0 0,1 0 0 0 0,-1 1 0 0 0,1-1 0 0 0,-1 0 0 0 0,1 1 0 0 0,-1-1 0 0 0,1 1 0 0 0,-1 0 7 0 0,-6 3 17 0 0,3-2-3 0 0,0 0 0 0 0,-1 0 1 0 0,1-1-1 0 0,0 1 0 0 0,-1-1 0 0 0,1 0 1 0 0,-1 0-1 0 0,1-1 0 0 0,-1 1 0 0 0,0-1 1 0 0,1 0-1 0 0,-1 0 0 0 0,1-1 0 0 0,-1 1 1 0 0,0-1-1 0 0,-1 0-14 0 0,6 0 29 0 0,-1 1 0 0 0,1-1-1 0 0,-1 1 1 0 0,1-1 0 0 0,-1 1 0 0 0,1-1 0 0 0,0 1 0 0 0,-1-1 0 0 0,1 1 0 0 0,0-1-1 0 0,-1 1 1 0 0,1-1 0 0 0,0 0 0 0 0,0 1 0 0 0,0-1 0 0 0,-1 0 0 0 0,1 1-1 0 0,0-1 1 0 0,0 1 0 0 0,0-1 0 0 0,0 0 0 0 0,0 1 0 0 0,0-1 0 0 0,0 0-1 0 0,0 1 1 0 0,1-1 0 0 0,-1 0 0 0 0,0 1 0 0 0,0-1 0 0 0,1 1 0 0 0,-1-1 0 0 0,0 0-1 0 0,0 1 1 0 0,1-1 0 0 0,-1 1 0 0 0,1-1 0 0 0,-1 1 0 0 0,0-1 0 0 0,1 1-1 0 0,-1-1 1 0 0,1 1 0 0 0,-1 0 0 0 0,1-1 0 0 0,-1 1 0 0 0,1 0 0 0 0,0-1-1 0 0,-1 1 1 0 0,1 0 0 0 0,-1 0 0 0 0,1-1 0 0 0,0 1 0 0 0,-1 0 0 0 0,1 0 0 0 0,0 0-1 0 0,-1 0 1 0 0,2 0-29 0 0,0 0 9 0 0,1 0-1 0 0,-1-1 0 0 0,1 1 0 0 0,-1 0 1 0 0,1-1-1 0 0,-1 0 0 0 0,1 1 1 0 0,-1-1-1 0 0,2-1-8 0 0,6-1 4 0 0,-9 3-3 0 0,1 0-1 0 0,-1 0 1 0 0,1 0-1 0 0,0 0 1 0 0,-1 0-1 0 0,1 0 1 0 0,-1 1 0 0 0,1-1-1 0 0,0 1 1 0 0,-1-1-1 0 0,1 1 1 0 0,-1 0-1 0 0,1-1 1 0 0,-1 1 0 0 0,0 0-1 0 0,1 0 1 0 0,-1 0-1 0 0,0 0 1 0 0,1 1-1 0 0,12 7 1 0 0,-14-9 3 0 0,0 0-9 0 0,0 0-5 0 0,0 0-3 0 0,0 0 2 0 0,-5 88 74 0 0,5-87-36 0 0,-4 3 72 0 0,-1 1-60 0 0,0-1-16 0 0,0 0 1 0 0,0-1-1 0 0,-1 1 0 0 0,1-1 0 0 0,-1 0 0 0 0,1-1 0 0 0,-1 1 0 0 0,0-1 0 0 0,0-1 0 0 0,0 1 1 0 0,0-1-1 0 0,-3 1-23 0 0,9-2 5 0 0,-1 0 1 0 0,1 0 0 0 0,-1 0-1 0 0,0 1 1 0 0,1-1-1 0 0,-1 0 1 0 0,1 0 0 0 0,-1 0-1 0 0,1 0 1 0 0,-1 0-1 0 0,0 0 1 0 0,1 0 0 0 0,-1-1-1 0 0,1 1 1 0 0,-1 0-1 0 0,1 0 1 0 0,-1 0 0 0 0,0 0-1 0 0,1-1 1 0 0,-1 1-1 0 0,1 0 1 0 0,-1-1 0 0 0,1 1-1 0 0,-1 0 1 0 0,1-1-1 0 0,0 1 1 0 0,-1 0 0 0 0,1-1-1 0 0,-1 1 1 0 0,1-1-1 0 0,0 1 1 0 0,-1-1 0 0 0,1 1-1 0 0,0-1 1 0 0,0 0-6 0 0,-1 0 5 0 0,1 0 0 0 0,0 0 0 0 0,0 0 0 0 0,0-1-1 0 0,1 1 1 0 0,-1 0 0 0 0,0 0 0 0 0,0 0 0 0 0,1-1 0 0 0,-1 1 0 0 0,1 0 0 0 0,-1 0 0 0 0,1-1-5 0 0,0 1-4 0 0,0 1-1 0 0,-1-1 1 0 0,1 0 0 0 0,0 1 0 0 0,0-1 0 0 0,0 1-1 0 0,-1-1 1 0 0,1 1 0 0 0,0-1 0 0 0,0 1-1 0 0,0 0 1 0 0,0-1 0 0 0,0 1 0 0 0,0 0 0 0 0,0 0-1 0 0,0 0 1 0 0,0 0 0 0 0,0 0 0 0 0,0 0 4 0 0,24-1-401 0 0,-20 1 139 0 0,32 1-97 0 0,-18 0 321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43.782"/>
    </inkml:context>
    <inkml:brush xml:id="br0">
      <inkml:brushProperty name="width" value="0.2" units="cm"/>
      <inkml:brushProperty name="height" value="0.2" units="cm"/>
    </inkml:brush>
  </inkml:definitions>
  <inkml:trace contextRef="#ctx0" brushRef="#br0">358 162 7338 0 0,'-6'-39'1152'0'0,"-11"41"-1075"0"0,7 1-72 0 0,1 1 0 0 0,-1 0 0 0 0,1 0 0 0 0,0 1 0 0 0,0 0 0 0 0,-6 6-5 0 0,0 0-30 0 0,1 0 1 0 0,0 0 0 0 0,1 2-1 0 0,0 0 1 0 0,1 0 0 0 0,0 1-1 0 0,-1 4 30 0 0,-16 26 6 0 0,-19 39-6 0 0,41-71 6 0 0,-13 23 9 0 0,11-22 11 0 0,1 1-1 0 0,0 0 1 0 0,1 0-1 0 0,1 1 1 0 0,0 0-1 0 0,-2 12-25 0 0,7-26 8 0 0,1 1-1 0 0,0-1 0 0 0,0 1 1 0 0,0 0-1 0 0,0-1 1 0 0,0 1-1 0 0,0-1 1 0 0,0 1-1 0 0,0 0 1 0 0,0-1-1 0 0,1 1 0 0 0,-1-1 1 0 0,1 1-1 0 0,-1-1 1 0 0,1 1-1 0 0,0-1 1 0 0,0 1-1 0 0,-1-1 0 0 0,1 0 1 0 0,0 0-1 0 0,0 1 1 0 0,0-1-1 0 0,0 0 1 0 0,1 0-1 0 0,-1 0 0 0 0,0 0 1 0 0,0 0-1 0 0,1 0 1 0 0,-1 0-1 0 0,0 0 1 0 0,1-1-1 0 0,-1 1 1 0 0,1-1-1 0 0,-1 1 0 0 0,1-1 1 0 0,-1 1-1 0 0,1-1 1 0 0,0 0-1 0 0,0 1-7 0 0,9 0 24 0 0,0 1 0 0 0,0-2 0 0 0,0 1 0 0 0,1-1-1 0 0,3-1-23 0 0,-7 0 10 0 0,28-1-2 0 0,1-2 1 0 0,-1-2-1 0 0,0-1 1 0 0,-1-2-1 0 0,0-2 1 0 0,0 0-1 0 0,-1-3 0 0 0,-1-1 1 0 0,4-3-9 0 0,-30 14 0 0 0,0 0 0 0 0,0 0 1 0 0,0-1-1 0 0,-1 0 0 0 0,0 0 1 0 0,0-1-1 0 0,0 1 0 0 0,0-1 0 0 0,-1-1 1 0 0,0 1-1 0 0,-1-1 0 0 0,1 0 1 0 0,-1 0-1 0 0,-1 0 0 0 0,1 0 0 0 0,-1-1 1 0 0,0 1-1 0 0,-1-1 0 0 0,0 0 0 0 0,0 0 1 0 0,-1 0-1 0 0,0 0 0 0 0,0 0 1 0 0,-1 0-1 0 0,0 0 0 0 0,0 0 0 0 0,-1 0 1 0 0,0 0-1 0 0,0-2 0 0 0,-3-5-1 0 0,0-1 1 0 0,-1 1-1 0 0,0 0 1 0 0,-1 0-1 0 0,-1 0 1 0 0,0 1-1 0 0,-1 0 1 0 0,-1 1-1 0 0,0 0 1 0 0,-11-12 0 0 0,7 10-6 0 0,0 1 1 0 0,-1 0-1 0 0,0 1 0 0 0,-1 1 0 0 0,-1 1 1 0 0,0 0-1 0 0,-1 1 0 0 0,-15-8 6 0 0,29 17-55 0 0,0-1-1 0 0,0 1 1 0 0,1 0-1 0 0,-1 0 1 0 0,0 0-1 0 0,0 1 1 0 0,0-1-1 0 0,0 1 56 0 0,2 0-437 0 0,1 0-94 0 0,0 0-220 0 0,0 0-86 0 0,0 2-169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44.369"/>
    </inkml:context>
    <inkml:brush xml:id="br0">
      <inkml:brushProperty name="width" value="0.2" units="cm"/>
      <inkml:brushProperty name="height" value="0.2" units="cm"/>
    </inkml:brush>
  </inkml:definitions>
  <inkml:trace contextRef="#ctx0" brushRef="#br0">550 149 6633 0 0,'0'-1'16'0'0,"0"1"-1"0"0,0 0 1 0 0,0-1-1 0 0,1 1 1 0 0,-1 0-1 0 0,0-1 1 0 0,0 1-1 0 0,0 0 1 0 0,0-1-1 0 0,0 1 1 0 0,0 0-1 0 0,0-1 1 0 0,0 1-1 0 0,0 0 1 0 0,0-1-1 0 0,-1 1 1 0 0,1 0-1 0 0,0-1 1 0 0,0 1-1 0 0,0 0 1 0 0,0-1-1 0 0,0 1 1 0 0,-1 0-1 0 0,1-1 1 0 0,0 1-1 0 0,0 0 1 0 0,-1 0-1 0 0,1-1 1 0 0,0 1-1 0 0,0 0 1 0 0,-1 0-1 0 0,1-1 1 0 0,0 1-1 0 0,-1 0 1 0 0,1 0-1 0 0,0 0 1 0 0,-1 0-1 0 0,1-1-15 0 0,-19 4 150 0 0,-28 18-317 0 0,35-15 217 0 0,-20 7-158 0 0,0-2 0 0 0,-20 5 108 0 0,15-6-139 0 0,-31 14 139 0 0,52-16 46 0 0,1 1 0 0 0,-1 1-1 0 0,1 0 1 0 0,1 1 0 0 0,-12 12-46 0 0,6-6 107 0 0,-1-1 1 0 0,-7 4-108 0 0,28-20 2 0 0,-10 6 32 0 0,1 0-1 0 0,-1 0 1 0 0,2 1 0 0 0,-1 1-1 0 0,-5 5-33 0 0,13-11 4 0 0,-1-1 0 0 0,1 0 0 0 0,0 1-1 0 0,0-1 1 0 0,0 1 0 0 0,0-1 0 0 0,0 1 0 0 0,0 0-1 0 0,0-1 1 0 0,0 1 0 0 0,1 0 0 0 0,-1 0 0 0 0,1-1 0 0 0,-1 1-1 0 0,1 0 1 0 0,0 0 0 0 0,0 0 0 0 0,0 0 0 0 0,0-1-1 0 0,0 1 1 0 0,0 0 0 0 0,0 0 0 0 0,1 0 0 0 0,-1 0-1 0 0,0-1 1 0 0,1 1 0 0 0,0 0 0 0 0,-1 0 0 0 0,1-1-1 0 0,0 1 1 0 0,0 0 0 0 0,0-1 0 0 0,0 1 0 0 0,0-1 0 0 0,0 1-1 0 0,1-1 1 0 0,-1 0 0 0 0,0 1-4 0 0,6 3 9 0 0,0 0 1 0 0,-1 0-1 0 0,1-1 0 0 0,1 0 0 0 0,-1 0 1 0 0,1 0-1 0 0,-1-1 0 0 0,1 0 1 0 0,0-1-1 0 0,0 0 0 0 0,1 0 1 0 0,-1 0-1 0 0,6-1-9 0 0,19 2 27 0 0,0-1 0 0 0,26-3-27 0 0,-28-1 8 0 0,-1 0-1 0 0,0-2 1 0 0,29-7-8 0 0,-44 7 2 0 0,0-1 0 0 0,-1 0 0 0 0,0-1 1 0 0,0 0-1 0 0,0-1 0 0 0,-1 0 0 0 0,0-2 0 0 0,11-8-2 0 0,-15 9 3 0 0,0 0-1 0 0,-1-1 1 0 0,0-1 0 0 0,0 1 0 0 0,-1-1 0 0 0,-1 0 0 0 0,0-1 0 0 0,0 1-1 0 0,-1-1 1 0 0,0 0 0 0 0,-1-1 0 0 0,1-3-3 0 0,-1 0 13 0 0,0 0 1 0 0,-1 0-1 0 0,0-1 1 0 0,-2 1-1 0 0,0-1 0 0 0,0 0 1 0 0,-2 1-1 0 0,0-1 0 0 0,-1-5-13 0 0,0 11-31 0 0,0 1-1 0 0,-1 0 0 0 0,0 1 1 0 0,-1-1-1 0 0,0 0 0 0 0,0 1 0 0 0,-1 0 1 0 0,0 0-1 0 0,0 0 0 0 0,-1 1 1 0 0,0 0-1 0 0,0 0 0 0 0,-1 0 0 0 0,0 1 1 0 0,0 0-1 0 0,0 0 0 0 0,-1 1 1 0 0,-6-4 31 0 0,13 8-463 0 0,1 1-59 0 0,0 0-126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45.021"/>
    </inkml:context>
    <inkml:brush xml:id="br0">
      <inkml:brushProperty name="width" value="0.2" units="cm"/>
      <inkml:brushProperty name="height" value="0.2" units="cm"/>
    </inkml:brush>
  </inkml:definitions>
  <inkml:trace contextRef="#ctx0" brushRef="#br0">411 4 7162 0 0,'-10'-1'46'0'0,"0"0"1"0"0,0 0 0 0 0,0 1 0 0 0,0 0 0 0 0,0 1 0 0 0,0 0 0 0 0,-8 2-47 0 0,-70 20-759 0 0,33-7-129 0 0,36-11 584 0 0,-10 2-445 0 0,-24 10 749 0 0,45-14-27 0 0,0 0-1 0 0,0 1 0 0 0,0 0 0 0 0,1 0 0 0 0,-1 1 0 0 0,1 0 1 0 0,0 0-1 0 0,-4 4 28 0 0,11-8-2 0 0,-1 0 0 0 0,1-1 0 0 0,-1 1 0 0 0,1-1 0 0 0,-1 1 1 0 0,1 0-1 0 0,-1-1 0 0 0,1 1 0 0 0,-1 0 0 0 0,1 0 0 0 0,0-1 1 0 0,-1 1-1 0 0,1 0 0 0 0,0 0 0 0 0,0-1 0 0 0,0 1 0 0 0,0 0 0 0 0,0 0 1 0 0,-1 0-1 0 0,1-1 0 0 0,1 1 0 0 0,-1 0 0 0 0,0 0 0 0 0,0 0 1 0 0,0 0-1 0 0,0 0 2 0 0,1 0 3 0 0,0 1 0 0 0,0 0 1 0 0,0-1-1 0 0,0 1 1 0 0,0-1-1 0 0,1 1 0 0 0,-1-1 1 0 0,0 1-1 0 0,1-1 0 0 0,-1 0 1 0 0,2 1-4 0 0,6 4 38 0 0,1 0 0 0 0,0-1 0 0 0,0 0 1 0 0,1 0-39 0 0,-5-2 18 0 0,48 18 203 0 0,1-2 1 0 0,28 4-222 0 0,-36-10 525 0 0,0 1 0 0 0,-1 3-1 0 0,40 20-524 0 0,-81-34 42 0 0,1 0-1 0 0,-1 0 0 0 0,0 0 0 0 0,0 1 0 0 0,0 0 1 0 0,-1 0-1 0 0,1 0 0 0 0,-1 1 0 0 0,0 0 0 0 0,0-1 1 0 0,-1 2-1 0 0,2 1-41 0 0,-4-5 24 0 0,0 0 0 0 0,0 1 0 0 0,0-1 1 0 0,-1 0-1 0 0,1 1 0 0 0,0-1 0 0 0,-1 1 1 0 0,0-1-1 0 0,0 1 0 0 0,1-1 0 0 0,-1 1 1 0 0,-1 0-1 0 0,1-1 0 0 0,0 1 0 0 0,-1-1 1 0 0,1 1-1 0 0,-1-1 0 0 0,0 0 0 0 0,0 1 1 0 0,0-1-1 0 0,0 1 0 0 0,0-1 0 0 0,0 0 1 0 0,0 0-1 0 0,-1 0 0 0 0,0 0 0 0 0,1 0 1 0 0,-1 0-1 0 0,0 0 0 0 0,-1 0-24 0 0,-6 7 76 0 0,0-1-1 0 0,-1-1 1 0 0,0 0-1 0 0,0 0 1 0 0,-1-1 0 0 0,0-1-1 0 0,0 1 1 0 0,0-2 0 0 0,-1 1-1 0 0,0-2 1 0 0,0 0-1 0 0,0 0 1 0 0,-9 0-76 0 0,-21 2 25 0 0,0-3-1 0 0,-1-2 1 0 0,-15-2-25 0 0,-18 0 63 0 0,-13 0-573 0 0,88 2 19 0 0,1 0-125 0 0,0 0-155 0 0,0 0-268 0 0,0 0-96 0 0,0 0-173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45.442"/>
    </inkml:context>
    <inkml:brush xml:id="br0">
      <inkml:brushProperty name="width" value="0.2" units="cm"/>
      <inkml:brushProperty name="height" value="0.2" units="cm"/>
    </inkml:brush>
  </inkml:definitions>
  <inkml:trace contextRef="#ctx0" brushRef="#br0">0 105 6569 0 0,'0'0'391'0'0,"3"-1"-4"0"0,-1-1-309 0 0,1 1 1 0 0,0 0-1 0 0,-1 0 0 0 0,1 0 0 0 0,0 0 1 0 0,0 1-1 0 0,0-1 0 0 0,0 1 1 0 0,-1 0-1 0 0,1 0 0 0 0,0 0 1 0 0,0 0-1 0 0,0 0 0 0 0,0 0 0 0 0,0 1 1 0 0,0-1-79 0 0,56 16 374 0 0,-22-6-309 0 0,19 1-277 0 0,-1-3 0 0 0,51 1 212 0 0,-81-8-319 0 0,-1-2 0 0 0,1 0-1 0 0,-1-2 1 0 0,0-1 0 0 0,0 0-1 0 0,0-2 1 0 0,22-9 319 0 0,-31 8-255 0 0,0 0 0 0 0,0-2 1 0 0,-1 0-1 0 0,0 0 0 0 0,-1-1 0 0 0,4-4 255 0 0,29-21-386 0 0,-43 32 351 0 0,0 1 0 0 0,0 0 0 0 0,1 1 0 0 0,-1-1 0 0 0,1 0 1 0 0,-1 1-1 0 0,1 0 0 0 0,-1 0 0 0 0,1 0 0 0 0,0 0 0 0 0,-1 1 0 0 0,2-1 35 0 0,7 1-165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48.561"/>
    </inkml:context>
    <inkml:brush xml:id="br0">
      <inkml:brushProperty name="width" value="0.2" units="cm"/>
      <inkml:brushProperty name="height" value="0.2" units="cm"/>
    </inkml:brush>
  </inkml:definitions>
  <inkml:trace contextRef="#ctx0" brushRef="#br0">636 119 2264 0 0,'0'-5'199'0'0,"0"-1"0"0"0,-1 1 0 0 0,1-1 0 0 0,-1 1 0 0 0,0 0 0 0 0,0-1 0 0 0,-1 1 0 0 0,0 0 0 0 0,0 0 0 0 0,0 0 0 0 0,0 0 0 0 0,-3-4-199 0 0,2 5 50 0 0,0 1 1 0 0,0 0-1 0 0,0-1 0 0 0,0 1 0 0 0,-1 1 0 0 0,1-1 1 0 0,-1 0-1 0 0,0 1 0 0 0,1 0 0 0 0,-1 0 1 0 0,0 0-1 0 0,0 0 0 0 0,0 1 0 0 0,-1-1 1 0 0,1 1-1 0 0,-2 0-50 0 0,-8-2 183 0 0,1 2 0 0 0,-1 0 0 0 0,1 0 0 0 0,-1 1 0 0 0,0 1 0 0 0,1 0 0 0 0,-1 1 0 0 0,1 0 0 0 0,0 1 0 0 0,-6 2-183 0 0,-25 10 135 0 0,0 1 0 0 0,-15 10-135 0 0,32-15 39 0 0,-4 3 209 0 0,1 1-1 0 0,0 1 1 0 0,1 2 0 0 0,-18 14-248 0 0,42-28 52 0 0,0 1 0 0 0,0 0 1 0 0,1 1-1 0 0,0-1 0 0 0,-1 1 0 0 0,2 0 0 0 0,-1 0 1 0 0,1 0-1 0 0,0 1 0 0 0,0-1 0 0 0,1 1 1 0 0,0 0-1 0 0,0-1 0 0 0,0 1 0 0 0,0 6-52 0 0,1-2 18 0 0,0 1 0 0 0,0-1 0 0 0,1 0 0 0 0,0 0 0 0 0,1 0-1 0 0,0 0 1 0 0,1 0 0 0 0,1 0 0 0 0,2 8-18 0 0,-4-15 5 0 0,0 0 1 0 0,1-1-1 0 0,0 1 1 0 0,-1 0-1 0 0,2-1 0 0 0,-1 1 1 0 0,0-1-1 0 0,1 1 0 0 0,-1-1 1 0 0,4 3-6 0 0,-5-6 4 0 0,0 1-1 0 0,0 0 1 0 0,0-1 0 0 0,0 1 0 0 0,0-1 0 0 0,0 1-1 0 0,0-1 1 0 0,0 0 0 0 0,0 1 0 0 0,0-1-1 0 0,0 0 1 0 0,0 0 0 0 0,1 1 0 0 0,-1-1 0 0 0,0 0-1 0 0,0 0 1 0 0,0-1 0 0 0,0 1 0 0 0,1 0 0 0 0,-1 0-1 0 0,0 0 1 0 0,0-1 0 0 0,0 1 0 0 0,0-1-1 0 0,0 1 1 0 0,0-1 0 0 0,0 1 0 0 0,0-1 0 0 0,0 1-1 0 0,0-1 1 0 0,0 0 0 0 0,0 0 0 0 0,0 1-1 0 0,-1-1 1 0 0,1 0 0 0 0,0 0 0 0 0,0 0 0 0 0,-1 0-1 0 0,1-1-3 0 0,31-38 75 0 0,-22 27-50 0 0,-1 1 1 0 0,1 0 0 0 0,1 0-1 0 0,0 1 1 0 0,1 1-1 0 0,0-1 1 0 0,9-4-26 0 0,50-21 35 0 0,-53 28-27 0 0,-1 0 0 0 0,0-1 0 0 0,0-1 0 0 0,-1 0-1 0 0,4-5-7 0 0,-19 13 9 0 0,1 1 0 0 0,-1-1 0 0 0,0 1-1 0 0,1-1 1 0 0,-1 0 0 0 0,0 0-1 0 0,0 1 1 0 0,0-1 0 0 0,-1 0-1 0 0,1 0 1 0 0,0 0 0 0 0,-1 0-1 0 0,1 0 1 0 0,-1 0 0 0 0,0 0 0 0 0,0 0-1 0 0,1 0 1 0 0,-1 0 0 0 0,-1 0-1 0 0,1 0 1 0 0,0-2-9 0 0,-1-5 51 0 0,1 8-16 0 0,0 1-2 0 0,0 0 24 0 0,0 0 2 0 0,-1 0-28 0 0,0 1 0 0 0,-1-1 0 0 0,1 0 0 0 0,0 1 0 0 0,-1-1 0 0 0,1 1 0 0 0,0-1 1 0 0,-1 1-1 0 0,1-1 0 0 0,0 1 0 0 0,0 0 0 0 0,-1 0 0 0 0,1 0-31 0 0,-6 19 47 0 0,1-1 0 0 0,1 1 0 0 0,1 1 1 0 0,1-1-1 0 0,0 10-47 0 0,-1-3 21 0 0,1-8-10 0 0,1 0 0 0 0,0-1 0 0 0,1 1 0 0 0,2 0 0 0 0,0 0 0 0 0,0 0 0 0 0,2-1 0 0 0,1 3-11 0 0,-4-19-21 0 0,1 1-1 0 0,0-1 0 0 0,0 1 0 0 0,0-1 0 0 0,1 0 1 0 0,-1 1-1 0 0,0-1 0 0 0,1 0 0 0 0,0 0 0 0 0,-1 0 1 0 0,1 0-1 0 0,0 0 0 0 0,0-1 0 0 0,0 1 0 0 0,0-1 1 0 0,0 1-1 0 0,0-1 0 0 0,1 0 0 0 0,-1 1 0 0 0,0-1 1 0 0,1 0-1 0 0,0 0 22 0 0,4 1-267 0 0,1-1 1 0 0,-1 0 0 0 0,1 0-1 0 0,-1-1 1 0 0,1 1-1 0 0,-1-2 1 0 0,3 1 266 0 0,10-2-440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49.317"/>
    </inkml:context>
    <inkml:brush xml:id="br0">
      <inkml:brushProperty name="width" value="0.2" units="cm"/>
      <inkml:brushProperty name="height" value="0.2" units="cm"/>
    </inkml:brush>
  </inkml:definitions>
  <inkml:trace contextRef="#ctx0" brushRef="#br0">151 0 4193 0 0,'-96'4'2883'0'0,"109"9"-2573"0"0,-2-9-240 0 0,0 0 1 0 0,0 1 0 0 0,-1 0 0 0 0,0 0 0 0 0,0 2 0 0 0,0-1 0 0 0,2 3-71 0 0,-8-5 29 0 0,1 1 0 0 0,-1-1 0 0 0,0 1 0 0 0,0 0 0 0 0,-1 0 0 0 0,1 0 0 0 0,-1 0 0 0 0,0 1 0 0 0,-1-1 0 0 0,1 1 0 0 0,-1 0 0 0 0,0 0 0 0 0,-1 0 0 0 0,1 4-29 0 0,3 10 21 0 0,-2 0 0 0 0,-1 0 0 0 0,0 1 0 0 0,-2 0 0 0 0,-1 15-21 0 0,0-27 1 0 0,0 0 0 0 0,-1-1-1 0 0,0 1 1 0 0,0-1 0 0 0,-1 0-1 0 0,0 0 1 0 0,0 0 0 0 0,-1 0-1 0 0,0 0 1 0 0,0-1 0 0 0,-1 0-1 0 0,0 1 1 0 0,0-2-1 0 0,-1 1 1 0 0,0-1-1 0 0,4-4 3 0 0,-1 0 0 0 0,1 0-1 0 0,-1-1 1 0 0,0 1 0 0 0,1-1 0 0 0,-1 0-1 0 0,0 0 1 0 0,0 0 0 0 0,0 0-1 0 0,0 0 1 0 0,0 0 0 0 0,0-1 0 0 0,0 0-1 0 0,-1 0 1 0 0,1 1-3 0 0,-52-4 47 0 0,46 2-32 0 0,7 1-10 0 0,1 0 0 0 0,-1 0 1 0 0,0 0-1 0 0,0 0 0 0 0,0 0 1 0 0,1-1-1 0 0,-1 1 0 0 0,0-1 1 0 0,1 1-1 0 0,-1-1 0 0 0,0 0 0 0 0,1 0 1 0 0,-1 1-1 0 0,1-1 0 0 0,-1 0 1 0 0,1 0-1 0 0,0-1 0 0 0,-1 1 1 0 0,1 0-1 0 0,0 0 0 0 0,0-1 1 0 0,0 1-1 0 0,0 0 0 0 0,0-1 0 0 0,0 1 1 0 0,0-1-1 0 0,0 0 0 0 0,0 1 1 0 0,1-1-1 0 0,-1 0 0 0 0,1 1 1 0 0,-1-1-1 0 0,1 0 0 0 0,0 1 1 0 0,0-1-1 0 0,0 0 0 0 0,-1 0 0 0 0,2 0 1 0 0,-1 1-1 0 0,0-1 0 0 0,0 0 1 0 0,1 0-1 0 0,-1 1 0 0 0,1-1 1 0 0,-1 0-6 0 0,3-7 14 0 0,0 1 1 0 0,0-1 0 0 0,1 1-1 0 0,0-1 1 0 0,0 1 0 0 0,1 0-1 0 0,0 1 1 0 0,1-1-15 0 0,13-16 8 0 0,1 1-1 0 0,2 0 1 0 0,0 2 0 0 0,1 1-1 0 0,1 1 1 0 0,1 0 0 0 0,0 2-1 0 0,1 1 1 0 0,1 1 0 0 0,1 2-1 0 0,0 0 1 0 0,24-6-8 0 0,-43 17-3 0 0,0-1 0 0 0,0 1 0 0 0,0 1 0 0 0,0 0 0 0 0,0 0 1 0 0,0 1-1 0 0,0 0 0 0 0,0 1 0 0 0,9 1 3 0 0,-14-2-1 0 0,0 1 0 0 0,0 0 0 0 0,0 1 0 0 0,0-1 0 0 0,0 1 0 0 0,0 0 0 0 0,0 0 0 0 0,-1 0 0 0 0,1 0 0 0 0,-1 0 0 0 0,1 1 0 0 0,-1 0 0 0 0,0-1 0 0 0,0 1 0 0 0,0 1 0 0 0,-1-1 0 0 0,1 0 0 0 0,-1 1 0 0 0,1-1 0 0 0,-1 1 0 0 0,0 0 0 0 0,0 0 1 0 0,0 1 24 0 0,-1 0 1 0 0,1 1-1 0 0,-1-1 1 0 0,0 0-1 0 0,0 0 1 0 0,-1 1-1 0 0,0-1 1 0 0,0 0-1 0 0,0 1 1 0 0,0-1-1 0 0,-1 0 1 0 0,0 1-1 0 0,0-1 0 0 0,-1 2-24 0 0,-4 12 148 0 0,-1 0-1 0 0,0-1 1 0 0,-5 6-148 0 0,-11 30 182 0 0,12-28-149 0 0,7-20-67 0 0,1-1 1 0 0,1 1-1 0 0,-1 0 1 0 0,1 1-1 0 0,0-1 1 0 0,1 0-1 0 0,-1 1 0 0 0,1-1 1 0 0,1 1-1 0 0,-1-1 1 0 0,1 1 33 0 0,0-7-51 0 0,0 1-1 0 0,0-1 1 0 0,0 0 0 0 0,0 1 0 0 0,0-1 0 0 0,1 1 0 0 0,-1-1-1 0 0,0 0 1 0 0,0 1 0 0 0,0-1 0 0 0,0 1 0 0 0,1-1 0 0 0,-1 0-1 0 0,0 1 1 0 0,0-1 0 0 0,1 0 0 0 0,-1 0 0 0 0,0 1 0 0 0,1-1-1 0 0,-1 0 1 0 0,0 0 0 0 0,1 1 0 0 0,-1-1 0 0 0,0 0 0 0 0,1 0-1 0 0,-1 0 1 0 0,1 1 0 0 0,-1-1 0 0 0,0 0 0 0 0,1 0 51 0 0,6 0-768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6.704"/>
    </inkml:context>
    <inkml:brush xml:id="br0">
      <inkml:brushProperty name="width" value="0.2" units="cm"/>
      <inkml:brushProperty name="height" value="0.2" units="cm"/>
    </inkml:brush>
  </inkml:definitions>
  <inkml:trace contextRef="#ctx0" brushRef="#br0">45 6 11498 0 0,'-1'-5'1355'0'0,"-2"12"-1108"0"0,-2 16-330 0 0,3 1 46 0 0,-1 0-1 0 0,-1 0 0 0 0,-2 3 38 0 0,-1 2-176 0 0,1 0 1 0 0,0 12 175 0 0,5-30-30 0 0,0 1 1 0 0,1-1-1 0 0,1 1 1 0 0,0-1 0 0 0,0 0-1 0 0,1 1 1 0 0,2 8 29 0 0,-2-17 12 0 0,-1 1 1 0 0,0-1 0 0 0,1 0-1 0 0,-1 0 1 0 0,1 1 0 0 0,0-1-1 0 0,0 0 1 0 0,0-1 0 0 0,1 1-1 0 0,-1 0 1 0 0,1-1 0 0 0,-1 1-1 0 0,1-1 1 0 0,0 0 0 0 0,0 0-1 0 0,2 1-12 0 0,0 0 6 0 0,0-1 0 0 0,0 1 0 0 0,1-1 0 0 0,-1-1 0 0 0,1 1 0 0 0,-1-1 0 0 0,1 0 0 0 0,0 0 0 0 0,-1 0 0 0 0,3-1-6 0 0,-1 0-41 0 0,1 0 1 0 0,-1 0-1 0 0,1-1 0 0 0,-1 0 0 0 0,0-1 1 0 0,1 1-1 0 0,-1-1 0 0 0,0-1 0 0 0,0 1 1 0 0,0-1-1 0 0,0-1 0 0 0,-1 1 0 0 0,1-1 1 0 0,-1 0-1 0 0,0 0 0 0 0,2-3 41 0 0,3-4-175 0 0,-1-1 1 0 0,-1 0-1 0 0,0 0 0 0 0,0-1 1 0 0,-2 0-1 0 0,1 0 0 0 0,-2-1 0 0 0,2-5 175 0 0,7-21 233 0 0,-3-2-1 0 0,2-11-232 0 0,-13 49 52 0 0,-1 4-42 0 0,0-1 1 0 0,0 1 0 0 0,0 0 0 0 0,0 0-1 0 0,0 0 1 0 0,0 0 0 0 0,0-1-1 0 0,0 1 1 0 0,0 0 0 0 0,0 0-1 0 0,0 0 1 0 0,0 0 0 0 0,0-1 0 0 0,0 1-1 0 0,0 0 1 0 0,0 0 0 0 0,0 0-1 0 0,0 0 1 0 0,0 0 0 0 0,1-1-1 0 0,-1 1 1 0 0,0 0 0 0 0,0 0 0 0 0,0 0-1 0 0,0 0 1 0 0,0 0 0 0 0,0 0-1 0 0,1 0 1 0 0,-1-1 0 0 0,0 1-1 0 0,0 0 1 0 0,0 0 0 0 0,0 0 0 0 0,0 0-1 0 0,1 0 1 0 0,-1 0 0 0 0,0 0-1 0 0,0 0 1 0 0,0 0 0 0 0,0 0-1 0 0,1 0 1 0 0,-1 0 0 0 0,0 0 0 0 0,0 0-1 0 0,0 0 1 0 0,0 0 0 0 0,1 0-1 0 0,-1 0 1 0 0,0 0 0 0 0,0 0-1 0 0,0 0-10 0 0,8 11 126 0 0,3 16-32 0 0,-5 9 270 0 0,1 29-364 0 0,5 28 36 0 0,-1-38-4190 0 0,19 52 4154 0 0,-24-93-1206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50.191"/>
    </inkml:context>
    <inkml:brush xml:id="br0">
      <inkml:brushProperty name="width" value="0.2" units="cm"/>
      <inkml:brushProperty name="height" value="0.2" units="cm"/>
    </inkml:brush>
  </inkml:definitions>
  <inkml:trace contextRef="#ctx0" brushRef="#br0">435 233 5537 0 0,'0'-10'131'0'0,"-1"-8"41"0"0,2 1 0 0 0,0-1 0 0 0,3-13-172 0 0,-3 25 1 0 0,1 1 0 0 0,0-1-1 0 0,-1 1 1 0 0,2-1 0 0 0,-1 1 0 0 0,1 0 0 0 0,-1-1 0 0 0,2 1-1 0 0,-1 1 1 0 0,0-1 0 0 0,1 0 0 0 0,0 1 0 0 0,2-2-1 0 0,4-2 7 0 0,0 0 0 0 0,0 1 1 0 0,1 0-1 0 0,0 1 0 0 0,0 0 1 0 0,0 1-1 0 0,1 0 0 0 0,0 1 1 0 0,0 0-1 0 0,11-1-7 0 0,-22 5 16 0 0,-1-1-1 0 0,1 1 1 0 0,-1 0-1 0 0,1 0 1 0 0,-1 0-1 0 0,1 0 1 0 0,0 0 0 0 0,-1 0-1 0 0,1 0 1 0 0,-1 0-1 0 0,1 0 1 0 0,-1 0-1 0 0,1 0 1 0 0,0 1 0 0 0,-1-1-1 0 0,1 0 1 0 0,-1 0-1 0 0,1 0 1 0 0,-1 1-1 0 0,1-1 1 0 0,-1 0 0 0 0,1 1-1 0 0,-1-1 1 0 0,1 0-1 0 0,-1 1 1 0 0,0-1-1 0 0,1 1 1 0 0,-1-1-16 0 0,1 2 37 0 0,-1-1 1 0 0,1 0-1 0 0,-1 0 0 0 0,1 0 1 0 0,-1 1-1 0 0,0-1 0 0 0,0 0 1 0 0,0 0-1 0 0,0 1 0 0 0,0-1 1 0 0,0 0-1 0 0,0 1 0 0 0,0-1-37 0 0,-11 42 744 0 0,9-37-682 0 0,-7 27 211 0 0,1 1 0 0 0,1 0 0 0 0,2 1 0 0 0,1 13-273 0 0,0 140 56 0 0,2-39 8 0 0,-1-107 77 0 0,-2-1 0 0 0,-9 34-141 0 0,12-66 117 0 0,0 1 0 0 0,-1-1 0 0 0,0 0 0 0 0,-1 0 1 0 0,0 0-1 0 0,0 0 0 0 0,-1-1 0 0 0,-4 6-117 0 0,9-14 11 0 0,-1 0-1 0 0,1 0 0 0 0,0 1 1 0 0,-1-1-1 0 0,1 0 0 0 0,-1 0 1 0 0,1 0-1 0 0,-1 0 0 0 0,1 0 1 0 0,0-1-1 0 0,-1 1 1 0 0,1 0-1 0 0,-1 0 0 0 0,1 0 1 0 0,-1 0-1 0 0,1 0 0 0 0,0-1 1 0 0,-1 1-1 0 0,1 0 0 0 0,0 0 1 0 0,-1 0-1 0 0,1-1 1 0 0,0 1-1 0 0,-1 0 0 0 0,1-1 1 0 0,0 1-1 0 0,-1 0 0 0 0,1-1 1 0 0,0 1-1 0 0,0 0 0 0 0,-1-1 1 0 0,1 1-1 0 0,0-1 1 0 0,0 1-1 0 0,0 0 0 0 0,0-1 1 0 0,-1 1-1 0 0,1-1-10 0 0,-1-1-2 0 0,0 0 0 0 0,-1-1 0 0 0,1 1 0 0 0,0-1-1 0 0,0 1 1 0 0,0-1 0 0 0,1 1 0 0 0,-1-1 0 0 0,0-2 2 0 0,-2-42 13 0 0,2 22-6 0 0,-1 0 0 0 0,-1 0-1 0 0,-1 0 1 0 0,-1 0 0 0 0,-5-11-7 0 0,9 30-2 0 0,-2 0 0 0 0,1 1 1 0 0,0-1-1 0 0,-1 1 0 0 0,0 0 0 0 0,-1-1 0 0 0,1 2 0 0 0,-1-1 0 0 0,0 0 1 0 0,0 1-1 0 0,0-1 0 0 0,-1 1 0 0 0,1 0 0 0 0,-1 1 0 0 0,0-1 0 0 0,0 1 1 0 0,-1 0-1 0 0,1 0 0 0 0,0 1 0 0 0,-1 0 0 0 0,0 0 0 0 0,0 0 0 0 0,1 0 1 0 0,-7 0 1 0 0,0 0 12 0 0,0 0 1 0 0,0 1 0 0 0,0 1 0 0 0,0 0 0 0 0,0 0 0 0 0,-3 2-13 0 0,9-1 15 0 0,-1 0 0 0 0,1 1 0 0 0,0-1 1 0 0,1 2-1 0 0,-1-1 0 0 0,0 1 0 0 0,1-1 1 0 0,-1 1-1 0 0,1 1 0 0 0,0-1 0 0 0,0 1 1 0 0,-4 3-16 0 0,-3 5 2 0 0,0 1-1 0 0,1-1 1 0 0,0 2 0 0 0,1 0 0 0 0,0 0 0 0 0,1 0 0 0 0,1 2 0 0 0,0-1-1 0 0,1 1 1 0 0,-2 7-2 0 0,3-8 3 0 0,-1 0-1 0 0,0 0 1 0 0,-1-1-1 0 0,-3 4-2 0 0,3-7 2 0 0,2 0 1 0 0,-1 0-1 0 0,2 1 0 0 0,-1 0 0 0 0,2 0 0 0 0,-1 0 1 0 0,1 3-3 0 0,4-13-4 0 0,-1 0 14 0 0,1-1-1 0 0,-1 1 0 0 0,1-1 1 0 0,0 0-1 0 0,0 1 0 0 0,-1-1 1 0 0,1 1-1 0 0,0-1 1 0 0,0 0-1 0 0,0 1 0 0 0,1-1 1 0 0,-1 1-1 0 0,0-1 0 0 0,1 2-9 0 0,0-3 9 0 0,0 1 0 0 0,0 0 0 0 0,1 0 0 0 0,-1-1 0 0 0,0 1 0 0 0,0-1 0 0 0,1 1 0 0 0,-1-1 0 0 0,0 0-1 0 0,1 1 1 0 0,-1-1 0 0 0,0 0 0 0 0,1 0 0 0 0,-1 0 0 0 0,0 0 0 0 0,1 0 0 0 0,-1 0 0 0 0,1-1-9 0 0,63-2 243 0 0,54-9-243 0 0,-2-1-251 0 0,-87 10-2434 0 0,1 0-1 0 0,28-8 2686 0 0,-39 6-2000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51.034"/>
    </inkml:context>
    <inkml:brush xml:id="br0">
      <inkml:brushProperty name="width" value="0.2" units="cm"/>
      <inkml:brushProperty name="height" value="0.2" units="cm"/>
    </inkml:brush>
  </inkml:definitions>
  <inkml:trace contextRef="#ctx0" brushRef="#br0">213 53 8402 0 0,'2'-47'1649'0'0,"-2"45"-1455"0"0,0 2-89 0 0,0 0-7 0 0,13-2 5 0 0,-12 2-101 0 0,0 0 0 0 0,0-1 1 0 0,0 1-1 0 0,0 0 0 0 0,0 0 0 0 0,0 0 1 0 0,0 0-1 0 0,0 0 0 0 0,0 0 0 0 0,0 0 1 0 0,0 0-1 0 0,0 0 0 0 0,0 0 0 0 0,0 1 1 0 0,0-1-1 0 0,0 0 0 0 0,0 1 0 0 0,0-1 1 0 0,0 0-1 0 0,0 1 0 0 0,0 0 0 0 0,-1-1 1 0 0,1 1-1 0 0,0 0-2 0 0,4 2-93 0 0,0 1 1 0 0,0 0-1 0 0,0 1 1 0 0,-1-1-1 0 0,5 6 93 0 0,-8-8-57 0 0,0-1 0 0 0,1 1 0 0 0,-1 0 0 0 0,0 0 0 0 0,0 0 0 0 0,0 0 0 0 0,0 0 0 0 0,0 0 0 0 0,-1 1 0 0 0,1-1 0 0 0,-1 0 0 0 0,1 0 0 0 0,-1 0-1 0 0,0 1 1 0 0,0-1 0 0 0,0 0 0 0 0,0 0 0 0 0,0 2 57 0 0,-1-3-4 0 0,1 0 0 0 0,-1 0 0 0 0,0 1 0 0 0,1-1 0 0 0,-1 0-1 0 0,0 0 1 0 0,0 0 0 0 0,0 0 0 0 0,0 0 0 0 0,0 0 0 0 0,0-1 0 0 0,0 1-1 0 0,0 0 1 0 0,0 0 0 0 0,-1-1 0 0 0,1 1 0 0 0,0-1 0 0 0,-1 1 4 0 0,-31 11 139 0 0,15-6-97 0 0,12-4-19 0 0,-29 13 82 0 0,-24 5-105 0 0,49-17 62 0 0,1 0 0 0 0,0-1-1 0 0,-1-1 1 0 0,0 1-1 0 0,1-2 1 0 0,-1 1 0 0 0,0-1-1 0 0,1-1 1 0 0,-3 0-62 0 0,11 1 26 0 0,-1 0-1 0 0,1 0 1 0 0,-1 0 0 0 0,1-1 0 0 0,0 1-1 0 0,-1-1 1 0 0,1 1 0 0 0,0-1 0 0 0,-1 1-1 0 0,1-1 1 0 0,0 0 0 0 0,0 1 0 0 0,0-1-1 0 0,-1 0 1 0 0,1 0 0 0 0,0 0 0 0 0,0 0-1 0 0,0 0 1 0 0,0 0 0 0 0,1 0 0 0 0,-1 0-1 0 0,0-1-25 0 0,0 1 13 0 0,1-1 1 0 0,0 1-1 0 0,0 0 0 0 0,0-1 0 0 0,0 1 0 0 0,0 0 0 0 0,0-1 0 0 0,0 1 0 0 0,0 0 1 0 0,0-1-1 0 0,1 1 0 0 0,-1 0 0 0 0,1 0 0 0 0,-1-1 0 0 0,1 1 0 0 0,-1 0 0 0 0,1 0 1 0 0,0 0-1 0 0,0-1-13 0 0,3-4-99 0 0,1 0 1 0 0,-1 0 0 0 0,2 1 0 0 0,-1-1-1 0 0,1 1 1 0 0,-1 0 0 0 0,5-2 98 0 0,9-5-890 0 0,0 1-1 0 0,13-5 891 0 0,-5 2-90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51.752"/>
    </inkml:context>
    <inkml:brush xml:id="br0">
      <inkml:brushProperty name="width" value="0.2" units="cm"/>
      <inkml:brushProperty name="height" value="0.2" units="cm"/>
    </inkml:brush>
  </inkml:definitions>
  <inkml:trace contextRef="#ctx0" brushRef="#br0">317 1 7322 0 0,'-5'0'170'0'0,"0"-1"0"0"0,0 1 0 0 0,0 0 0 0 0,0 0 0 0 0,0 1 0 0 0,0 0 0 0 0,0-1 0 0 0,1 2 0 0 0,-1-1 0 0 0,0 0 0 0 0,0 1 0 0 0,1 0 0 0 0,-1 0 0 0 0,1 0 0 0 0,0 1 0 0 0,-3 1-170 0 0,-3 4 71 0 0,1 1 1 0 0,0-1-1 0 0,0 2 1 0 0,0-1 0 0 0,-5 10-72 0 0,-10 16 9 0 0,1 1 1 0 0,2 1 0 0 0,1 1 0 0 0,2 0 0 0 0,2 1 0 0 0,2 1-1 0 0,1 1 1 0 0,-7 41-10 0 0,19-76 12 0 0,-1-1 0 0 0,2 0 0 0 0,-1 1 1 0 0,0 0-1 0 0,1-1 0 0 0,0 1 0 0 0,1-1 0 0 0,-1 1 0 0 0,1-1 0 0 0,1 6-12 0 0,-1-9 13 0 0,0 1 0 0 0,1-1 0 0 0,-1 1 0 0 0,0-1 0 0 0,1 0 0 0 0,0 0 0 0 0,-1 1 0 0 0,1-1-1 0 0,0 0 1 0 0,0-1 0 0 0,0 1 0 0 0,1 0 0 0 0,-1-1 0 0 0,0 1 0 0 0,1-1 0 0 0,-1 1 0 0 0,1-1 0 0 0,-1 0 0 0 0,1 0 0 0 0,-1 0 0 0 0,1-1 0 0 0,2 1-13 0 0,9 3 24 0 0,1-2 0 0 0,0 0 0 0 0,-1-1 0 0 0,1 0 0 0 0,0-1 0 0 0,0-1 0 0 0,0 0 0 0 0,7-2-24 0 0,8-2-25 0 0,-1-2 1 0 0,0-1-1 0 0,19-8 25 0 0,-35 10-9 0 0,0 0-1 0 0,0-1 0 0 0,-1-1 0 0 0,0 0 0 0 0,-1 0 0 0 0,1-2 1 0 0,-2 1-1 0 0,1-1 0 0 0,-1 0 0 0 0,-1-1 0 0 0,0 0 1 0 0,-1-1-1 0 0,0 0 0 0 0,0 0 0 0 0,-2-1 0 0 0,1-1 10 0 0,0 0 8 0 0,-1 1 0 0 0,-1-1-1 0 0,0 0 1 0 0,-1-1 0 0 0,0 1 0 0 0,-1-1-1 0 0,-1 1 1 0 0,0-1 0 0 0,-1 0-1 0 0,-1 0 1 0 0,0 0 0 0 0,-1 0 0 0 0,-1 0-1 0 0,0 1 1 0 0,-3-7-8 0 0,2 11 53 0 0,0 0 1 0 0,-1 0-1 0 0,0 1 0 0 0,-1 0 1 0 0,-6-9-54 0 0,9 15 18 0 0,0 0 0 0 0,0 0 0 0 0,0 0 0 0 0,-1 0 0 0 0,1 0 1 0 0,-1 1-1 0 0,0-1 0 0 0,1 1 0 0 0,-1 0 0 0 0,-1 0 0 0 0,1 0 1 0 0,0 0-1 0 0,0 0 0 0 0,-1 1 0 0 0,1-1 0 0 0,-1 1 0 0 0,1 0 0 0 0,-2 0-18 0 0,3 1-17 0 0,1 0 0 0 0,-1 1 0 0 0,1-1 0 0 0,-1 0 0 0 0,0 1 0 0 0,1 0-1 0 0,-1-1 1 0 0,1 1 0 0 0,-1 0 0 0 0,1 0 0 0 0,0 0 0 0 0,-1-1-1 0 0,1 2 1 0 0,0-1 0 0 0,0 0 0 0 0,-1 0 17 0 0,-23 24-1086 0 0,17-16 377 0 0,0-1 355 0 0,1 1 273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4:52.356"/>
    </inkml:context>
    <inkml:brush xml:id="br0">
      <inkml:brushProperty name="width" value="0.2" units="cm"/>
      <inkml:brushProperty name="height" value="0.2" units="cm"/>
    </inkml:brush>
  </inkml:definitions>
  <inkml:trace contextRef="#ctx0" brushRef="#br0">132 60 7322 0 0,'-4'-10'848'0'0,"0"0"1"0"0,0-1-1 0 0,1 1 1 0 0,-1-9-849 0 0,5 32 32 0 0,-2-1 1 0 0,0 0 0 0 0,0 1-1 0 0,-1-1 1 0 0,0 0 0 0 0,-5 12-33 0 0,-1 12 84 0 0,-34 180 193 0 0,29-136-233 0 0,0-8-17 0 0,1 28-27 0 0,0 168-1873 0 0,12-215 1108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15.769"/>
    </inkml:context>
    <inkml:brush xml:id="br0">
      <inkml:brushProperty name="width" value="0.2" units="cm"/>
      <inkml:brushProperty name="height" value="0.2" units="cm"/>
    </inkml:brush>
  </inkml:definitions>
  <inkml:trace contextRef="#ctx0" brushRef="#br0">647 193 2601 0 0,'0'0'781'0'0,"0"0"-110"0"0,-12-17 2967 0 0,4-3-2770 0 0,-20-69 799 0 0,27 86-1602 0 0,-1-1-1 0 0,1 0 1 0 0,-1 1-1 0 0,0-1 1 0 0,0 1-1 0 0,0-1 1 0 0,0 1-1 0 0,0 0 1 0 0,-1 0-1 0 0,1 0 1 0 0,-1 0-1 0 0,0 1 1 0 0,0-1 0 0 0,0 1-1 0 0,0-1 1 0 0,-1 1-1 0 0,1 0 1 0 0,-3-1-65 0 0,1 1 9 0 0,-1 0 0 0 0,0 1 0 0 0,0-1 0 0 0,0 1 0 0 0,0 0 0 0 0,-1 0 0 0 0,1 1 0 0 0,0 0 1 0 0,0 0-1 0 0,0 1 0 0 0,-2 0-9 0 0,-12 2-51 0 0,0 2 0 0 0,0 0 1 0 0,0 1-1 0 0,1 1 0 0 0,0 1 1 0 0,-10 6 50 0 0,4 0-11 0 0,1 1 0 0 0,0 1 0 0 0,2 0 0 0 0,0 2 0 0 0,-20 20 11 0 0,8-2-23 0 0,0 1-1 0 0,-25 40 24 0 0,53-70 47 0 0,0 1 1 0 0,1 1-1 0 0,0-1 0 0 0,1 1 0 0 0,0 0 0 0 0,0 0 0 0 0,-1 6-47 0 0,4-11 21 0 0,0 0 0 0 0,1 0 0 0 0,-1 0 0 0 0,1 0 0 0 0,0 0 0 0 0,0 0 0 0 0,0 0 0 0 0,1 0 0 0 0,-1 0 1 0 0,1 0-1 0 0,0 0 0 0 0,0 0 0 0 0,1 0 0 0 0,-1-1 0 0 0,1 1 0 0 0,0 0 0 0 0,0-1 0 0 0,0 1 0 0 0,2 1-21 0 0,5 7 134 0 0,2-1 0 0 0,-1 0 0 0 0,1-1 0 0 0,0 0 0 0 0,1-1 0 0 0,0 0 0 0 0,1-1 0 0 0,0 0 0 0 0,0-1 0 0 0,1 0 0 0 0,8 2-134 0 0,25 8 94 0 0,1-2 1 0 0,37 7-95 0 0,-60-17-977 0 0,0-1-1 0 0,0-1 1 0 0,0-2 0 0 0,13 0 977 0 0,-15-1-132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16.423"/>
    </inkml:context>
    <inkml:brush xml:id="br0">
      <inkml:brushProperty name="width" value="0.2" units="cm"/>
      <inkml:brushProperty name="height" value="0.2" units="cm"/>
    </inkml:brush>
  </inkml:definitions>
  <inkml:trace contextRef="#ctx0" brushRef="#br0">0 46 5529 0 0,'8'-44'3190'0'0,"-8"43"-2814"0"0,0 1-44 0 0,0 0-9 0 0,3 0-28 0 0,1 0-235 0 0,1 1 0 0 0,-1 0 0 0 0,0 0 0 0 0,1 0 0 0 0,-1 1 0 0 0,0 0 1 0 0,0-1-1 0 0,0 1 0 0 0,0 1 0 0 0,-1-1 0 0 0,1 0 0 0 0,-1 1 0 0 0,1 0 0 0 0,2 3-60 0 0,49 48 322 0 0,-32-28-290 0 0,-2 1 1 0 0,-1 1-1 0 0,-2 1 0 0 0,0 1 1 0 0,-2 1-1 0 0,-1 0 0 0 0,4 16-32 0 0,17 57 248 0 0,14 73-248 0 0,-24-81 25 0 0,-9-38-42 0 0,-3 1 0 0 0,-3 0 0 0 0,-2 1 1 0 0,0 43 16 0 0,-9-91-81 0 0,0 0 1 0 0,-1 0-1 0 0,-1-1 1 0 0,0 1-1 0 0,0 0 1 0 0,-1-1-1 0 0,-1 0 1 0 0,0 0-1 0 0,0 0 1 0 0,-1 0-1 0 0,0-1 1 0 0,-7 10 80 0 0,3-7-438 0 0,-1 0 1 0 0,0-1-1 0 0,-1 0 1 0 0,-1-1-1 0 0,1 0 1 0 0,-2-1-1 0 0,1-1 1 0 0,-1 0-1 0 0,-7 3 438 0 0,-26 15-1687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23.899"/>
    </inkml:context>
    <inkml:brush xml:id="br0">
      <inkml:brushProperty name="width" value="0.2" units="cm"/>
      <inkml:brushProperty name="height" value="0.2" units="cm"/>
    </inkml:brush>
  </inkml:definitions>
  <inkml:trace contextRef="#ctx0" brushRef="#br0">1122 141 1952 0 0,'0'-2'-67'0'0,"1"-1"-1"0"0,-1 0 0 0 0,0 1 1 0 0,1-1-1 0 0,-1 0 0 0 0,1 1 1 0 0,0-1-1 0 0,0 1 0 0 0,0-1 1 0 0,0 1-1 0 0,0 0 0 0 0,1-1 1 0 0,-1 1-1 0 0,2-2 68 0 0,29-26 1325 0 0,-32 30-1313 0 0,8-8 999 0 0,0 0 0 0 0,0 0 0 0 0,4-8-1011 0 0,15-15 3486 0 0,-27 31-3180 0 0,0 0-72 0 0,0 0-50 0 0,0 0-135 0 0,-1 14-56 0 0,-1-7 3 0 0,-1 0 0 0 0,0 0 0 0 0,0 0 0 0 0,-1 0-1 0 0,0 0 1 0 0,0-1 0 0 0,0 0 0 0 0,-3 3 4 0 0,-13 19 0 0 0,-196 312 0 0 0,134-221 8 0 0,-46 64 6 0 0,96-142-15 0 0,-2-1 1 0 0,-2-2-1 0 0,-11 8 1 0 0,31-33-112 0 0,-1-1-1 0 0,0 0 1 0 0,0-1-1 0 0,-1-1 1 0 0,0 0-1 0 0,-1-1 1 0 0,0-1 0 0 0,-1-1-1 0 0,0-1 1 0 0,0-1-1 0 0,0-1 1 0 0,0 0-1 0 0,-1-1 1 0 0,1-2-1 0 0,-1 0 1 0 0,-19-2 112 0 0,29 0-49 0 0,1-1 0 0 0,-1 0 0 0 0,1-1 0 0 0,0 0 0 0 0,0-1 0 0 0,0 0 0 0 0,1 0 0 0 0,-1-1 0 0 0,1 0 0 0 0,0-1 1 0 0,0 0-1 0 0,1 0 0 0 0,0-1 0 0 0,0 0 0 0 0,0-1 0 0 0,1 0 0 0 0,-5-6 49 0 0,2 1 29 0 0,1-1 1 0 0,1 1-1 0 0,0-1 1 0 0,1-1-1 0 0,0 1 1 0 0,1-1-1 0 0,1-1 1 0 0,0 1-1 0 0,1-1 0 0 0,1 1 1 0 0,-1-7-30 0 0,-8-102 218 0 0,12 104-184 0 0,0-1 1 0 0,1 1-1 0 0,0-1 0 0 0,2 1 0 0 0,1-1-34 0 0,-3 15 10 0 0,1-1-1 0 0,0 1 1 0 0,0 0-1 0 0,1 0 1 0 0,0 0-1 0 0,0 0 1 0 0,0 0-1 0 0,1 0 0 0 0,-1 1 1 0 0,1 0-1 0 0,1 0 1 0 0,-1 0-1 0 0,1 0 1 0 0,0 1-1 0 0,0-1 1 0 0,2 0-10 0 0,0 0 73 0 0,1 1 1 0 0,0 0 0 0 0,0 0-1 0 0,0 1 1 0 0,0 0 0 0 0,0 0-1 0 0,1 1 1 0 0,-1 0 0 0 0,1 1-1 0 0,0 0 1 0 0,5 0-74 0 0,0 0 83 0 0,1 2 0 0 0,-1-1 0 0 0,1 2 0 0 0,-1 0 0 0 0,1 1 0 0 0,-1 0 0 0 0,0 1 0 0 0,0 1 0 0 0,-1 0 1 0 0,1 1-1 0 0,-1 0 0 0 0,0 1 0 0 0,-1 0 0 0 0,10 8-83 0 0,59 57 518 0 0,-2 3 0 0 0,3 12-518 0 0,-21-23 327 0 0,11 12 64 0 0,110 108 838 0 0,-168-170-1108 0 0,2-1 1 0 0,-1-1-1 0 0,2 0 0 0 0,-1-1 1 0 0,13 6-122 0 0,-17-12-134 0 0,0 0 0 0 0,0 0 1 0 0,1-1-1 0 0,0 0 0 0 0,-1-1 1 0 0,1-1-1 0 0,1 0 1 0 0,-1-1-1 0 0,1 0 134 0 0,61 2-2826 0 0,-47-2 1486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24.494"/>
    </inkml:context>
    <inkml:brush xml:id="br0">
      <inkml:brushProperty name="width" value="0.2" units="cm"/>
      <inkml:brushProperty name="height" value="0.2" units="cm"/>
    </inkml:brush>
  </inkml:definitions>
  <inkml:trace contextRef="#ctx0" brushRef="#br0">1 27 12771 0 0,'0'-2'-29'0'0,"0"1"1"0"0,0 0-1 0 0,0 0 1 0 0,0-1 0 0 0,0 1-1 0 0,0 0 1 0 0,0 0-1 0 0,0 0 1 0 0,1-1-1 0 0,-1 1 1 0 0,1 0-1 0 0,-1 0 1 0 0,1 0 0 0 0,-1 0-1 0 0,1 0 1 0 0,-1-1-1 0 0,1 1 1 0 0,0 0 28 0 0,0 1-40 0 0,0-1 1 0 0,1 1-1 0 0,-1-1 1 0 0,0 1-1 0 0,0-1 1 0 0,0 1 0 0 0,0 0-1 0 0,1 0 1 0 0,-1 0-1 0 0,0-1 1 0 0,0 1-1 0 0,1 1 1 0 0,-1-1-1 0 0,0 0 1 0 0,0 0-1 0 0,0 0 1 0 0,1 0 0 0 0,-1 1-1 0 0,1 0 40 0 0,26 4-955 0 0,1-1 0 0 0,0-1 0 0 0,24-1 955 0 0,90-6-402 0 0,-60 0 714 0 0,-50 3-211 0 0,31-2-401 0 0,0 3 1 0 0,0 3 0 0 0,0 2 0 0 0,9 5 299 0 0,33 14-2830 0 0,-83-18 2251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24.898"/>
    </inkml:context>
    <inkml:brush xml:id="br0">
      <inkml:brushProperty name="width" value="0.2" units="cm"/>
      <inkml:brushProperty name="height" value="0.2" units="cm"/>
    </inkml:brush>
  </inkml:definitions>
  <inkml:trace contextRef="#ctx0" brushRef="#br0">12 67 8850 0 0,'-12'-50'6373'0'0,"12"49"-6409"0"0,0 1-149 0 0,0 0-94 0 0,9 0-110 0 0,-1 1-1 0 0,1 1 1 0 0,-1-1-1 0 0,6 3 390 0 0,-7-2-59 0 0,0-1 0 0 0,0 1 1 0 0,0-1-1 0 0,0 0 0 0 0,0-1 0 0 0,1 0 0 0 0,4 0 59 0 0,66-12 55 0 0,-18 3 424 0 0,9 1-479 0 0,-49 7 62 0 0,0 1 0 0 0,0 0 0 0 0,0 2 0 0 0,0 0 1 0 0,10 3-63 0 0,57 17-503 0 0,2 5 503 0 0,-61-18-275 0 0,9 1-1953 0 0,0-1 0 0 0,17 1 2228 0 0,-30-7-1379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25.537"/>
    </inkml:context>
    <inkml:brush xml:id="br0">
      <inkml:brushProperty name="width" value="0.2" units="cm"/>
      <inkml:brushProperty name="height" value="0.2" units="cm"/>
    </inkml:brush>
  </inkml:definitions>
  <inkml:trace contextRef="#ctx0" brushRef="#br0">96 35 2136 0 0,'12'-6'1136'0'0,"1"0"0"0"0,0 0 0 0 0,0 2 0 0 0,0-1 0 0 0,6 1-1136 0 0,-13 2 1366 0 0,3 1 2170 0 0,-8 2-3555 0 0,-1-1 0 0 0,0 1 0 0 0,0 0-1 0 0,1 0 1 0 0,-1 0 0 0 0,0 0 0 0 0,0 0-1 0 0,0 0 1 0 0,0-1 0 0 0,0 1 0 0 0,0 0-1 0 0,0 0 1 0 0,0 0 0 0 0,0 0 0 0 0,0 0-1 0 0,-1 0 1 0 0,1-1 0 0 0,0 1 19 0 0,-1 1-9 0 0,1 1 1 0 0,-1-1-1 0 0,1 0 0 0 0,-1 0 1 0 0,0 0-1 0 0,0 0 1 0 0,0 0-1 0 0,0 0 0 0 0,-1 0 1 0 0,1 0-1 0 0,0 0 0 0 0,-1 0 1 0 0,1-1-1 0 0,-2 2 9 0 0,-1 0-19 0 0,0 0 1 0 0,-1 0-1 0 0,0 0 0 0 0,1 0 0 0 0,-1-1 1 0 0,-5 2 18 0 0,-1 1 73 0 0,-1 0 1 0 0,0-1-1 0 0,-1-1 1 0 0,-11 2-74 0 0,20-4-105 0 0,0-1-1 0 0,0 0 1 0 0,-1 0 0 0 0,1 0 0 0 0,0-1 0 0 0,0 1-1 0 0,0-1 1 0 0,0 0 105 0 0,2 1-311 0 0,-1-1-1 0 0,1 0 1 0 0,0 0-1 0 0,0 0 0 0 0,0 0 1 0 0,0 0-1 0 0,0-1 1 0 0,0 1-1 0 0,0 0 1 0 0,1-1-1 0 0,-1 0 1 0 0,0 1-1 0 0,1-1 1 0 0,-1-1 311 0 0,0 1-1626 0 0,2-2-241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7.061"/>
    </inkml:context>
    <inkml:brush xml:id="br0">
      <inkml:brushProperty name="width" value="0.2" units="cm"/>
      <inkml:brushProperty name="height" value="0.2" units="cm"/>
    </inkml:brush>
  </inkml:definitions>
  <inkml:trace contextRef="#ctx0" brushRef="#br0">136 42 4481 0 0,'7'-40'2335'0'0,"-6"39"-1861"0"0,-1 1-82 0 0,0 0 18 0 0,0 0-98 0 0,0 0-21 0 0,-1 8 99 0 0,-1-2-333 0 0,1-1 0 0 0,-1 0 0 0 0,0-1 0 0 0,-1 1 1 0 0,1 0-1 0 0,-1-1 0 0 0,0 1 0 0 0,0 0-57 0 0,-2 1 93 0 0,1 0-1 0 0,1 1 1 0 0,-1-1 0 0 0,-2 7-93 0 0,-10 34 332 0 0,7-23-199 0 0,0 0-1 0 0,2 1 1 0 0,1 0 0 0 0,1 3-133 0 0,1 12 64 0 0,3 1 0 0 0,1 0 0 0 0,4 28-64 0 0,0 2 34 0 0,-3-29-919 0 0,-2 1 0 0 0,-2 0 0 0 0,-1-1 0 0 0,-3 0 0 0 0,-1 0 0 0 0,-6 14 885 0 0,8-38-280 0 0,-2-4-339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26.253"/>
    </inkml:context>
    <inkml:brush xml:id="br0">
      <inkml:brushProperty name="width" value="0.2" units="cm"/>
      <inkml:brushProperty name="height" value="0.2" units="cm"/>
    </inkml:brush>
  </inkml:definitions>
  <inkml:trace contextRef="#ctx0" brushRef="#br0">289 80 9562 0 0,'-3'0'203'0'0,"-5"7"-163"0"0,-17 20-214 0 0,-2 3 85 0 0,-34 22 47 0 0,26-23 74 0 0,-21 23-32 0 0,47-43 3 0 0,1 1 1 0 0,0 0 0 0 0,1 0 0 0 0,0 1 0 0 0,0-1-1 0 0,1 2 1 0 0,0-1 0 0 0,0 3-4 0 0,4-10 25 0 0,0 1 0 0 0,1 0 0 0 0,0-1 0 0 0,-1 1 1 0 0,2 0-1 0 0,-1 0 0 0 0,0 0 0 0 0,1 0 0 0 0,0 0 0 0 0,0 0 0 0 0,1 0 0 0 0,-1 0 0 0 0,1 0 0 0 0,0-1 1 0 0,0 1-1 0 0,1 0 0 0 0,-1 0 0 0 0,1-1 0 0 0,0 1 0 0 0,0-1 0 0 0,1 0 0 0 0,-1 1 0 0 0,1-1 0 0 0,0 0 1 0 0,0 0-1 0 0,1-1 0 0 0,-1 1 0 0 0,1-1 0 0 0,0 0 0 0 0,-1 0 0 0 0,1 0 0 0 0,1 0 0 0 0,-1-1 1 0 0,0 1-1 0 0,1-1 0 0 0,-1 0 0 0 0,1 0 0 0 0,0-1 0 0 0,-1 1 0 0 0,1-1 0 0 0,0 0 0 0 0,0-1 0 0 0,0 1 1 0 0,0-1-1 0 0,3 0-25 0 0,5 0 36 0 0,0 0 0 0 0,0-1 0 0 0,0 0 0 0 0,0-1 0 0 0,0-1 0 0 0,-1 0 0 0 0,1 0 0 0 0,-1-2 0 0 0,0 1 0 0 0,0-2 0 0 0,0 1 0 0 0,-1-2 0 0 0,0 1 0 0 0,0-1 0 0 0,0-1 0 0 0,-1 0 0 0 0,0-1 0 0 0,-1 0 0 0 0,0 0 0 0 0,0-1 0 0 0,-1 0 0 0 0,-1-1 0 0 0,3-3-36 0 0,-2-1 102 0 0,0-1 1 0 0,-1 0-1 0 0,-1-1 0 0 0,0 1 1 0 0,-1-1-1 0 0,-1 0 1 0 0,0-1-1 0 0,-2 1 0 0 0,1-8-102 0 0,-2 13 63 0 0,-1 1-1 0 0,0-1 1 0 0,0 1-1 0 0,-1-1 1 0 0,-1 1-1 0 0,0-1 1 0 0,0 1-1 0 0,-1 0 1 0 0,-1 0-1 0 0,0 0 1 0 0,0 0-1 0 0,-1 0 1 0 0,0 1-1 0 0,-6-7-62 0 0,8 12-4 0 0,-1 1 1 0 0,0 0-1 0 0,1 0 0 0 0,-1 1 0 0 0,-1-1 1 0 0,1 1-1 0 0,0 0 0 0 0,-1 0 0 0 0,-1 0 4 0 0,4 2-185 0 0,0-1-1 0 0,0 1 1 0 0,0 1 0 0 0,0-1-1 0 0,0 0 1 0 0,-1 0-1 0 0,1 1 1 0 0,0-1 0 0 0,0 1-1 0 0,-1 0 1 0 0,1 0-1 0 0,0 0 1 0 0,-1 0 0 0 0,1 0-1 0 0,0 0 1 0 0,0 1-1 0 0,-1-1 1 0 0,1 1 0 0 0,0-1-1 0 0,0 1 1 0 0,0 0-1 0 0,-1 0 186 0 0,-1 2-1137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26.852"/>
    </inkml:context>
    <inkml:brush xml:id="br0">
      <inkml:brushProperty name="width" value="0.2" units="cm"/>
      <inkml:brushProperty name="height" value="0.2" units="cm"/>
    </inkml:brush>
  </inkml:definitions>
  <inkml:trace contextRef="#ctx0" brushRef="#br0">7 1 8930 0 0,'0'0'2'0'0,"0"0"0"0"0,0 0 0 0 0,0 0 0 0 0,0 0 0 0 0,-1 0 0 0 0,1 0 0 0 0,0 0 1 0 0,0 0-1 0 0,0 0 0 0 0,0 0 0 0 0,-1 0 0 0 0,1 0 0 0 0,0 0 0 0 0,0 0 0 0 0,0 0 0 0 0,0 0 0 0 0,-1 0 0 0 0,1 0 0 0 0,0 0 0 0 0,0 0 1 0 0,0 0-1 0 0,0 1 0 0 0,-1-1 0 0 0,1 0 0 0 0,0 0 0 0 0,0 0 0 0 0,0 0 0 0 0,0 0 0 0 0,0 0 0 0 0,-1 0 0 0 0,1 1 0 0 0,0-1 0 0 0,0 0 1 0 0,0 0-1 0 0,0 0 0 0 0,0 0 0 0 0,0 1 0 0 0,0-1 0 0 0,0 0 0 0 0,0 0 0 0 0,0 0 0 0 0,0 0 0 0 0,0 1 0 0 0,0-1 0 0 0,0 0-2 0 0,-2 15-13 0 0,6 13 106 0 0,3-10 114 0 0,0 1-1 0 0,-2 0 1 0 0,0 0 0 0 0,-1 0-1 0 0,-1 0 1 0 0,0 1-1 0 0,-2-1 1 0 0,0 1-1 0 0,-2 10-206 0 0,-2 56 51 0 0,0-20-146 0 0,2 1 0 0 0,3-1-1 0 0,3 1 1 0 0,7 23 95 0 0,5-18-833 0 0,3-2 0 0 0,3 0 0 0 0,3-1 0 0 0,19 35 833 0 0,-17-46-539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47.830"/>
    </inkml:context>
    <inkml:brush xml:id="br0">
      <inkml:brushProperty name="width" value="0.2" units="cm"/>
      <inkml:brushProperty name="height" value="0.2" units="cm"/>
    </inkml:brush>
  </inkml:definitions>
  <inkml:trace contextRef="#ctx0" brushRef="#br0">301 1 10498 0 0,'-17'0'728'0'0,"5"2"-183"0"0,-4 5-545 0 0,1 5 2256 0 0,-6 3-2296 0 0,-2 3-88 0 0,1 9-136 0 0,-1 3-64 0 0,-3 1-136 0 0,4 3-737 0 0,-5-2-183 0 0,1 2 384 0 0,0-6 1016 0 0,1 0-968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48.719"/>
    </inkml:context>
    <inkml:brush xml:id="br0">
      <inkml:brushProperty name="width" value="0.2" units="cm"/>
      <inkml:brushProperty name="height" value="0.2" units="cm"/>
    </inkml:brush>
  </inkml:definitions>
  <inkml:trace contextRef="#ctx0" brushRef="#br0">224 0 11771 0 0,'0'0'224'0'0,"0"0"-66"0"0,0 0-23 0 0,0 3-28 0 0,-1 8-123 0 0,-1 0-1 0 0,0 0 1 0 0,0-1 0 0 0,-3 6 16 0 0,-5 25-146 0 0,-15 73-1258 0 0,-5 0-1 0 0,-14 26 1405 0 0,0 0-1937 0 0,3 13 1937 0 0,35-126-388 0 0,1 0 1 0 0,2 0 0 0 0,0 12 387 0 0,2-7-59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49.465"/>
    </inkml:context>
    <inkml:brush xml:id="br0">
      <inkml:brushProperty name="width" value="0.2" units="cm"/>
      <inkml:brushProperty name="height" value="0.2" units="cm"/>
    </inkml:brush>
  </inkml:definitions>
  <inkml:trace contextRef="#ctx0" brushRef="#br0">36 290 11578 0 0,'-8'-20'416'0'0,"1"1"-1"0"0,1-1 0 0 0,1-1 1 0 0,1 1-1 0 0,-1-11-415 0 0,5 29-18 0 0,0 0-1 0 0,1 0 1 0 0,-1 0 0 0 0,0 0-1 0 0,1 0 1 0 0,0 0 0 0 0,-1 0-1 0 0,1 0 1 0 0,0 0 0 0 0,0 1-1 0 0,0-1 1 0 0,0 0 0 0 0,0 0 0 0 0,0 1-1 0 0,1-1 1 0 0,-1 1 0 0 0,1-1-1 0 0,-1 1 1 0 0,1 0 0 0 0,-1-1-1 0 0,2 0 19 0 0,41-23-616 0 0,-33 19 454 0 0,20-9 88 0 0,1 1 1 0 0,0 2-1 0 0,1 1 0 0 0,0 1 1 0 0,1 2-1 0 0,0 1 0 0 0,0 2 1 0 0,14 1 73 0 0,-19 2 53 0 0,-1 1-1 0 0,1 2 1 0 0,0 1 0 0 0,-1 2 0 0 0,0 0 0 0 0,0 2 0 0 0,0 1 0 0 0,0 1 0 0 0,-1 1 0 0 0,8 6-53 0 0,-25-11-10 0 0,0 1 0 0 0,-1 1 1 0 0,0-1-1 0 0,0 1 0 0 0,-1 1 0 0 0,0 0 1 0 0,0 0-1 0 0,0 1 0 0 0,-1 0 0 0 0,0 0 0 0 0,0 1 1 0 0,-1-1-1 0 0,3 7 10 0 0,-6-8-8 0 0,1 0 0 0 0,-1 0 0 0 0,0 1 0 0 0,-1-1 0 0 0,0 1 0 0 0,0 0 0 0 0,0 0 0 0 0,-1 0 0 0 0,0 0 0 0 0,-1 0 0 0 0,0 0 0 0 0,0 0 0 0 0,-1 0 0 0 0,0 0 0 0 0,0 0 0 0 0,-1 0 0 0 0,0-1 0 0 0,-1 3 8 0 0,-11 26 21 0 0,-2-2-1 0 0,-2 0 0 0 0,0-1 0 0 0,-24 30-20 0 0,-16 28 90 0 0,-22 44 157 0 0,79-132-228 0 0,-1-1 0 0 0,1 1 0 0 0,0 0 1 0 0,-1 0-1 0 0,1 0 0 0 0,1 0 0 0 0,-1-1 1 0 0,0 1-1 0 0,1 0 0 0 0,-1 0 0 0 0,1 0 1 0 0,0 0-1 0 0,0 1 0 0 0,0-1 0 0 0,1 0 0 0 0,-1 0 1 0 0,1 0-1 0 0,-1-1 0 0 0,2 4-19 0 0,0-3 36 0 0,0 1 1 0 0,0-1-1 0 0,0 0 0 0 0,0 0 1 0 0,0 0-1 0 0,1 0 0 0 0,0 0 0 0 0,-1 0 1 0 0,1-1-1 0 0,0 0 0 0 0,1 1 1 0 0,-1-1-1 0 0,3 1-36 0 0,11 6 171 0 0,0-2-1 0 0,1-1 1 0 0,0 0 0 0 0,0-1-1 0 0,14 2-170 0 0,-32-7 1 0 0,38 8 92 0 0,-1 2 0 0 0,-1 1 1 0 0,0 2-1 0 0,-1 2 0 0 0,0 1 1 0 0,-1 1-1 0 0,7 7-93 0 0,5 8-2214 0 0,-2 1-1 0 0,16 18 2215 0 0,-37-31-2175 0 0,-6-5 145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0.059"/>
    </inkml:context>
    <inkml:brush xml:id="br0">
      <inkml:brushProperty name="width" value="0.2" units="cm"/>
      <inkml:brushProperty name="height" value="0.2" units="cm"/>
    </inkml:brush>
  </inkml:definitions>
  <inkml:trace contextRef="#ctx0" brushRef="#br0">1 350 10842 0 0,'7'-12'742'0'0,"-7"11"-715"0"0,0-1-1 0 0,1 1 1 0 0,0-1 0 0 0,-1 1-1 0 0,1 0 1 0 0,0-1 0 0 0,0 1 0 0 0,-1 0-1 0 0,1 0 1 0 0,0 0 0 0 0,0-1-1 0 0,1 1 1 0 0,-1 0 0 0 0,0 0 0 0 0,0 0-1 0 0,0 1 1 0 0,1-1 0 0 0,-1 0-1 0 0,0 0 1 0 0,1 1 0 0 0,-1-1-1 0 0,1 1 1 0 0,-1-1 0 0 0,0 1 0 0 0,1 0-1 0 0,-1-1 1 0 0,1 1 0 0 0,0 0-1 0 0,-1 0 1 0 0,1 0 0 0 0,-1 0 0 0 0,1 0-1 0 0,-1 0 1 0 0,1 1 0 0 0,-1-1-1 0 0,1 1 1 0 0,0-1-27 0 0,71 12 54 0 0,1-3 0 0 0,1-4-54 0 0,-27-3 15 0 0,0-3 0 0 0,0-2 0 0 0,0-2 0 0 0,25-6-15 0 0,-58 8 11 0 0,-1 0-1 0 0,1-1 0 0 0,-1 0 1 0 0,0-1-1 0 0,0-1 1 0 0,0 0-1 0 0,-1-1 1 0 0,0 0-1 0 0,0-1 1 0 0,-1-1-1 0 0,0 0 0 0 0,3-3-10 0 0,-13 10 3 0 0,0-1-1 0 0,-1 1 0 0 0,1-1 0 0 0,0 1 1 0 0,-1-1-1 0 0,0 1 0 0 0,1-1 1 0 0,-1 0-1 0 0,0 0 0 0 0,-1 0 0 0 0,1 1 1 0 0,0-1-1 0 0,-1 0 0 0 0,0 0 0 0 0,1 0 1 0 0,-1 0-1 0 0,0 0 0 0 0,-1 0 1 0 0,1 0-1 0 0,0 0 0 0 0,-1 0 0 0 0,0 0 1 0 0,0-1-3 0 0,-3-9-6 0 0,0 1 0 0 0,-1-1 0 0 0,-1 1 0 0 0,-4-7 6 0 0,7 13-5 0 0,-1 0 10 0 0,1-1 0 0 0,-1 1-1 0 0,-1 0 1 0 0,1 0 0 0 0,-1 0-1 0 0,0 1 1 0 0,0-1 0 0 0,-1 1-1 0 0,0 0 1 0 0,1 1 0 0 0,-2 0-1 0 0,1 0 1 0 0,0 0 0 0 0,-1 0-1 0 0,0 1 1 0 0,0 0 0 0 0,0 1-1 0 0,0 0 1 0 0,0 0 0 0 0,0 0-1 0 0,-1 1 1 0 0,1 0 0 0 0,-1 0-1 0 0,1 1 1 0 0,-1 0 0 0 0,1 0-1 0 0,0 1 1 0 0,-1 0 0 0 0,1 0-1 0 0,0 1 1 0 0,-1 0 0 0 0,1 0-1 0 0,0 1 1 0 0,-1 0-5 0 0,-3 3 19 0 0,0 0 1 0 0,0 1-1 0 0,0 0 0 0 0,1 1 0 0 0,0 0 0 0 0,0 0 1 0 0,1 1-1 0 0,0 1 0 0 0,1-1 0 0 0,0 2 0 0 0,0-1 1 0 0,1 1-1 0 0,1 0 0 0 0,-1 0 0 0 0,-1 8-19 0 0,-5 11 22 0 0,1 1-1 0 0,1 1 1 0 0,2-1 0 0 0,2 2-1 0 0,-2 17-21 0 0,7-41 14 0 0,1 0 0 0 0,1 1 0 0 0,-1-1 0 0 0,2 0 0 0 0,-1 1 0 0 0,1-1 0 0 0,1 0 0 0 0,-1 0 0 0 0,2 0 0 0 0,-1 0 0 0 0,1 0 0 0 0,1-1 0 0 0,-1 1 0 0 0,1-1 0 0 0,1 0 0 0 0,2 4-14 0 0,2 1 22 0 0,1-1 0 0 0,1 0 0 0 0,0-1 0 0 0,0 0 0 0 0,1 0 0 0 0,1-1 0 0 0,-1-1 0 0 0,2 0 0 0 0,3 1-22 0 0,32 16-307 0 0,1-3 1 0 0,1-2 0 0 0,1-2 0 0 0,30 5 306 0 0,-9-1-1245 0 0,19 6-1008 0 0,-67-21 2120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0.415"/>
    </inkml:context>
    <inkml:brush xml:id="br0">
      <inkml:brushProperty name="width" value="0.2" units="cm"/>
      <inkml:brushProperty name="height" value="0.2" units="cm"/>
    </inkml:brush>
  </inkml:definitions>
  <inkml:trace contextRef="#ctx0" brushRef="#br0">177 79 12651 0 0,'8'-20'728'0'0,"10"-16"436"0"0,-17 34-1118 0 0,0 0 0 0 0,0 0 0 0 0,0 1 0 0 0,0-1 0 0 0,1 1-1 0 0,-1-1 1 0 0,1 1 0 0 0,-1 0 0 0 0,1-1 0 0 0,-1 1 0 0 0,1 0 0 0 0,0 0 0 0 0,0 0 0 0 0,-1 0 0 0 0,1 0 0 0 0,1 0-46 0 0,-1 1-5 0 0,0 0 1 0 0,-1 0 0 0 0,1 0-1 0 0,-1 0 1 0 0,1 1-1 0 0,0-1 1 0 0,-1 0-1 0 0,1 1 1 0 0,0-1 0 0 0,-1 1-1 0 0,1-1 1 0 0,-1 1-1 0 0,1 0 1 0 0,-1 0-1 0 0,0-1 1 0 0,1 1 0 0 0,-1 0-1 0 0,0 0 1 0 0,1 1-1 0 0,-1-1 1 0 0,0 0-1 0 0,0 0 5 0 0,25 32-393 0 0,-22-27 330 0 0,5 7-2 0 0,-1 2-1 0 0,-1-1 0 0 0,0 1 0 0 0,-1 0 0 0 0,-1 1 0 0 0,0-1 0 0 0,-1 1 0 0 0,-1 0 0 0 0,0 0 0 0 0,-1 0 0 0 0,-1 15 66 0 0,0 27-38 0 0,-3 0 0 0 0,-8 39 38 0 0,8-72-48 0 0,-9 130-50 0 0,-2 30 113 0 0,11-177-33 0 0,1 0 0 0 0,-1 1 0 0 0,0-1 0 0 0,-1 0 0 0 0,1 0 0 0 0,-2-1 0 0 0,1 1 0 0 0,-1-1 0 0 0,0 1 0 0 0,-1-1 0 0 0,0 0 0 0 0,0-1 0 0 0,0 1 0 0 0,-1-1 0 0 0,0 0 0 0 0,0-1 0 0 0,0 1 0 0 0,-1-1 0 0 0,0 0 0 0 0,0-1 0 0 0,-3 2 18 0 0,-1-1-388 0 0,-1 0 0 0 0,0 0 0 0 0,0-1 0 0 0,0-1 0 0 0,-1 0 0 0 0,1 0 0 0 0,-1-1 0 0 0,0-1 0 0 0,1 0 0 0 0,-1-1 0 0 0,0-1 0 0 0,0 0 0 0 0,-10-2 388 0 0,-7-2-1393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0.758"/>
    </inkml:context>
    <inkml:brush xml:id="br0">
      <inkml:brushProperty name="width" value="0.2" units="cm"/>
      <inkml:brushProperty name="height" value="0.2" units="cm"/>
    </inkml:brush>
  </inkml:definitions>
  <inkml:trace contextRef="#ctx0" brushRef="#br0">30 59 10874 0 0,'-9'-17'1201'0'0,"2"2"-313"0"0,1 6 0 0 0,0-1-120 0 0,4 3-408 0 0,2 7-128 0 0,0 0-136 0 0,0 0-224 0 0,0 0-120 0 0,6 5-56 0 0,0 3-288 0 0,-3 1-832 0 0,1 3 1136 0 0,0-3-489 0 0,2 2 777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1.759"/>
    </inkml:context>
    <inkml:brush xml:id="br0">
      <inkml:brushProperty name="width" value="0.2" units="cm"/>
      <inkml:brushProperty name="height" value="0.2" units="cm"/>
    </inkml:brush>
  </inkml:definitions>
  <inkml:trace contextRef="#ctx0" brushRef="#br0">2 95 8658 0 0,'0'-1'25'0'0,"0"0"0"0"0,-1 0 0 0 0,1 0 0 0 0,0 0 1 0 0,0 0-1 0 0,0 0 0 0 0,0 0 0 0 0,0 0 0 0 0,0 0 0 0 0,0 0 1 0 0,0 0-1 0 0,0 0 0 0 0,1 0 0 0 0,-1 0 0 0 0,0 0 0 0 0,1 0 1 0 0,-1 1-1 0 0,1-1 0 0 0,0-1-25 0 0,-1 2 39 0 0,1-1 1 0 0,-1 1-1 0 0,1-1 0 0 0,0 1 0 0 0,-1-1 1 0 0,1 1-1 0 0,0 0 0 0 0,-1 0 1 0 0,1-1-1 0 0,0 1 0 0 0,-1 0 1 0 0,1 0-1 0 0,0 0 0 0 0,0 0 0 0 0,-1 0 1 0 0,1 0-1 0 0,0 0 0 0 0,0 0 1 0 0,-1 0-1 0 0,2 0-39 0 0,5 1 307 0 0,0 1 1 0 0,0 0-1 0 0,0 1 0 0 0,0 0 1 0 0,2 1-308 0 0,8 3 272 0 0,32 11-272 0 0,0 3 0 0 0,42 24 0 0 0,-40-19 0 0 0,-33-16-10 0 0,1-2 1 0 0,0-1 0 0 0,0 0 0 0 0,9 1 9 0 0,-17-6-4 0 0,-1 0 0 0 0,1 0-1 0 0,0-1 1 0 0,0-1 0 0 0,0 0-1 0 0,0-1 1 0 0,0 0 0 0 0,11-2 4 0 0,0-1 13 0 0,1-1 1 0 0,-1-2-1 0 0,-1 0 1 0 0,1-1 0 0 0,19-10-14 0 0,-35 15-8 0 0,0 0 0 0 0,-1-1 0 0 0,1 1 0 0 0,-1-1 1 0 0,0-1-1 0 0,0 1 0 0 0,0-1 0 0 0,-1 1 0 0 0,0-1 1 0 0,1 0-1 0 0,-2-1 0 0 0,1 1 0 0 0,-1-1 0 0 0,0 0 0 0 0,0 0 1 0 0,0 0-1 0 0,-1 0 0 0 0,0 0 0 0 0,0 0 0 0 0,0-1 1 0 0,-1 1-1 0 0,0-7 8 0 0,0 11-5 0 0,-1 0 1 0 0,0 0-1 0 0,0-1 1 0 0,-1 1-1 0 0,1 0 0 0 0,0 0 1 0 0,-1 0-1 0 0,1 0 1 0 0,-1 0-1 0 0,0-1 1 0 0,0 1-1 0 0,0 0 1 0 0,0 1-1 0 0,0-1 0 0 0,0 0 1 0 0,0 0-1 0 0,-1 0 1 0 0,1 1-1 0 0,-2-2 5 0 0,0 0-4 0 0,0 0 0 0 0,-1 1 1 0 0,1 0-1 0 0,-1 0 0 0 0,1 0 0 0 0,-1 0 0 0 0,0 0 1 0 0,0 1-1 0 0,0 0 0 0 0,-1-1 4 0 0,-8-1-5 0 0,-1 1-1 0 0,1 0 1 0 0,-1 1 0 0 0,1 1 0 0 0,0 0 0 0 0,-3 1 5 0 0,2 1-10 0 0,0 0 1 0 0,0 1 0 0 0,1 1 0 0 0,-1 0-1 0 0,1 1 1 0 0,0 1 0 0 0,0 0-1 0 0,1 0 1 0 0,-1 1 0 0 0,1 1-1 0 0,1 0 1 0 0,0 1 0 0 0,-4 4 9 0 0,-5 4-2 0 0,1 2 0 0 0,1 0 0 0 0,1 1 0 0 0,1 1-1 0 0,1 0 1 0 0,-11 20 2 0 0,19-29 2 0 0,1 0 0 0 0,0 1 0 0 0,0 0 1 0 0,1 0-1 0 0,1 0 0 0 0,0 1 0 0 0,1-1 0 0 0,0 5-2 0 0,2-11 3 0 0,1 0 0 0 0,0 1 0 0 0,0-1 0 0 0,0 0 1 0 0,1 0-1 0 0,0 0 0 0 0,1 0 0 0 0,0 0 0 0 0,0-1 1 0 0,0 1-1 0 0,1 0 0 0 0,0-1 0 0 0,0 1 0 0 0,0-1 1 0 0,1 0-1 0 0,0 0 0 0 0,1 0-3 0 0,4 5-30 0 0,1 0-1 0 0,1-1 1 0 0,0 0 0 0 0,0-1-1 0 0,1 0 1 0 0,0-1-1 0 0,0 0 1 0 0,1-1 0 0 0,0 0-1 0 0,11 3 31 0 0,0-1-359 0 0,0 0 1 0 0,0-2-1 0 0,1-1 0 0 0,0-1 0 0 0,20 1 359 0 0,-10-4-1002 0 0,0-1-1 0 0,0-2 0 0 0,0-1 1 0 0,19-5 1002 0 0,138-31-3033 0 0,-100 18 3097 0 0,-44 10 903 0 0,15-7-967 0 0,-48 13 381 0 0,-1-2 1 0 0,0 1-1 0 0,0-2 0 0 0,0 0 0 0 0,-1 0 1 0 0,5-5-382 0 0,-15 10 167 0 0,0 0 0 0 0,0-1 1 0 0,-1 1-1 0 0,1 0 0 0 0,-1-1 1 0 0,0 1-1 0 0,0-1 1 0 0,0 0-1 0 0,0 0 0 0 0,0 0 1 0 0,-1 0-1 0 0,1 0 0 0 0,-1 0 1 0 0,0 0-1 0 0,0-1 1 0 0,0 1-1 0 0,0 0 0 0 0,-1-1 1 0 0,1 1-1 0 0,-1-1 0 0 0,0 1 1 0 0,0 0-1 0 0,0-1 1 0 0,0 1-1 0 0,-1-1 0 0 0,1 1 1 0 0,-1 0-1 0 0,0-1 0 0 0,0 1 1 0 0,0 0-1 0 0,0 0 1 0 0,-1-1-168 0 0,0-1 109 0 0,-1 1 0 0 0,1-1 1 0 0,-1 0-1 0 0,0 1 1 0 0,-1 0-1 0 0,1 0 1 0 0,-1 0-1 0 0,0 0 1 0 0,0 0-1 0 0,0 1 1 0 0,0 0-1 0 0,0 0 1 0 0,-1 0-1 0 0,1 0 1 0 0,-1 0-1 0 0,0 1 1 0 0,0 0-1 0 0,0 0 1 0 0,0 1-1 0 0,-1-1-109 0 0,-1 2 10 0 0,-1-1-1 0 0,0 1 1 0 0,1 0 0 0 0,-1 1-1 0 0,0 0 1 0 0,1 0 0 0 0,-1 1-1 0 0,1 0 1 0 0,0 0 0 0 0,-1 0-1 0 0,1 1 1 0 0,0 0 0 0 0,0 1-1 0 0,1 0 1 0 0,-1 0-1 0 0,-2 2-9 0 0,0 0 13 0 0,1 0-1 0 0,0 1 1 0 0,0-1-1 0 0,1 1 0 0 0,0 1 1 0 0,0 0-1 0 0,1 0 0 0 0,0 0 1 0 0,0 0-1 0 0,1 1 0 0 0,0 0 1 0 0,0 2-13 0 0,3-7 2 0 0,1-1 0 0 0,0 1 0 0 0,1-1 0 0 0,-1 1 0 0 0,0-1 0 0 0,1 1 0 0 0,0 0 0 0 0,0-1 0 0 0,0 1 0 0 0,0-1 0 0 0,1 1 0 0 0,-1 0 0 0 0,1-1 0 0 0,1 4-2 0 0,0-1 7 0 0,1 0 1 0 0,0 0 0 0 0,0-1 0 0 0,0 1 0 0 0,1-1-1 0 0,-1 1 1 0 0,1-1 0 0 0,2 1-8 0 0,5 6 17 0 0,1-1 0 0 0,0 0 0 0 0,1-1 0 0 0,0-1 0 0 0,0 0 0 0 0,8 3-17 0 0,0-1 9 0 0,1-1 1 0 0,1-1 0 0 0,0-1-1 0 0,0-1 1 0 0,0-1-1 0 0,1-1 1 0 0,0-1 0 0 0,0-2-1 0 0,17 1-9 0 0,0-3-485 0 0,-1-1-1 0 0,1-2 0 0 0,-1-2 1 0 0,0-1-1 0 0,15-6 486 0 0,-32 6-947 0 0,-1-1 0 0 0,0-1-1 0 0,0-1 1 0 0,10-6 947 0 0,7-6-1655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2.145"/>
    </inkml:context>
    <inkml:brush xml:id="br0">
      <inkml:brushProperty name="width" value="0.2" units="cm"/>
      <inkml:brushProperty name="height" value="0.2" units="cm"/>
    </inkml:brush>
  </inkml:definitions>
  <inkml:trace contextRef="#ctx0" brushRef="#br0">1 132 112 0 0,'80'-113'4813'0'0,"-79"112"-4354"0"0,0-1-1 0 0,1 0 1 0 0,-1 0 0 0 0,0 1-1 0 0,1-1 1 0 0,-1 1 0 0 0,1-1-1 0 0,0 1 1 0 0,-1 0-1 0 0,1-1 1 0 0,1 1-459 0 0,-3 1 80 0 0,0 0-1 0 0,1 0 1 0 0,-1 0 0 0 0,0-1-1 0 0,1 1 1 0 0,-1 0 0 0 0,0 0-1 0 0,1 0 1 0 0,-1 0 0 0 0,0 0-1 0 0,1 0 1 0 0,-1 1 0 0 0,0-1-1 0 0,1 0 1 0 0,-1 0 0 0 0,0 0-1 0 0,1 0 1 0 0,-1 0-1 0 0,0 0 1 0 0,1 1 0 0 0,-1-1-1 0 0,0 0 1 0 0,0 0 0 0 0,1 0-1 0 0,-1 1 1 0 0,0-1-80 0 0,7 15-611 0 0,-4 1 757 0 0,-1 1-1 0 0,0 0 1 0 0,-1 0-1 0 0,-1-1 1 0 0,-1 10-146 0 0,-12 86 159 0 0,1-18-109 0 0,6 58 13 0 0,8 36-63 0 0,-1-37 26 0 0,-2-127 154 0 0,-1-1 0 0 0,-2 10-180 0 0,-3 23-1177 0 0,6-19-3573 0 0,1-37 3550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7.435"/>
    </inkml:context>
    <inkml:brush xml:id="br0">
      <inkml:brushProperty name="width" value="0.2" units="cm"/>
      <inkml:brushProperty name="height" value="0.2" units="cm"/>
    </inkml:brush>
  </inkml:definitions>
  <inkml:trace contextRef="#ctx0" brushRef="#br0">350 1 11034 0 0,'0'0'171'0'0,"0"0"-54"0"0,0 0-105 0 0,-1 0 1 0 0,1 0-1 0 0,-1 0 0 0 0,1 0 0 0 0,-1 0 0 0 0,1 0 0 0 0,-1 0 0 0 0,1 0 0 0 0,-1 0 0 0 0,0 0 0 0 0,1 0 0 0 0,-1 0 0 0 0,1 0 0 0 0,-1 1 0 0 0,1-1 0 0 0,-1 0 0 0 0,1 0 0 0 0,0 1 0 0 0,-1-1 1 0 0,1 0-1 0 0,-1 1 0 0 0,1-1 0 0 0,-1 0 0 0 0,1 1 0 0 0,0-1 0 0 0,-1 1-12 0 0,-25 43 96 0 0,12-21-45 0 0,1 0 1 0 0,0 2-52 0 0,-14 29 19 0 0,15-31-17 0 0,1 0 1 0 0,-6 20-3 0 0,-81 259-230 0 0,84-261 13 0 0,-15 26 217 0 0,14-31-103 0 0,0 1 1 0 0,-8 34 102 0 0,20-60-389 0 0,1 0 1 0 0,0-1 0 0 0,1 1-1 0 0,0 0 1 0 0,1 0 0 0 0,0 0-1 0 0,0 0 1 0 0,1-1 0 0 0,1 1-1 0 0,0 0 1 0 0,0-1 0 0 0,3 7 388 0 0,0-5-1134 0 0,1-2-110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2.473"/>
    </inkml:context>
    <inkml:brush xml:id="br0">
      <inkml:brushProperty name="width" value="0.2" units="cm"/>
      <inkml:brushProperty name="height" value="0.2" units="cm"/>
    </inkml:brush>
  </inkml:definitions>
  <inkml:trace contextRef="#ctx0" brushRef="#br0">0 186 13699 0 0,'2'-7'322'0'0,"0"-1"0"0"0,0 0 0 0 0,0 1 0 0 0,1-1 0 0 0,0 1 0 0 0,1 0 0 0 0,2-4-322 0 0,-5 9 13 0 0,0 0-1 0 0,1 1 1 0 0,-1-1-1 0 0,0 1 0 0 0,1-1 1 0 0,-1 1-1 0 0,1 0 1 0 0,0 0-1 0 0,-1 0 1 0 0,1 0-1 0 0,0 0 1 0 0,0 0-1 0 0,-1 0 0 0 0,1 0 1 0 0,0 1-1 0 0,0-1 1 0 0,0 1-1 0 0,0-1 1 0 0,0 1-1 0 0,0 0 1 0 0,0-1-1 0 0,0 1 0 0 0,0 1 1 0 0,0-1-1 0 0,0 0 1 0 0,0 0-1 0 0,0 1 1 0 0,0-1-1 0 0,0 1 1 0 0,0-1-1 0 0,0 1 0 0 0,1 0-12 0 0,27 9-45 0 0,1-1-1 0 0,0-2 1 0 0,0-1-1 0 0,1-2 1 0 0,0-1-1 0 0,0-1 1 0 0,0-2-1 0 0,4-2 46 0 0,32-3-192 0 0,-1-3-1 0 0,0-3 1 0 0,20-8 192 0 0,-56 12-1015 0 0,0-1 0 0 0,-1-2 0 0 0,0-1 0 0 0,-1-1 1 0 0,18-10 1014 0 0,-19-1-3069 0 0,-20 15 1299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3.293"/>
    </inkml:context>
    <inkml:brush xml:id="br0">
      <inkml:brushProperty name="width" value="0.2" units="cm"/>
      <inkml:brushProperty name="height" value="0.2" units="cm"/>
    </inkml:brush>
  </inkml:definitions>
  <inkml:trace contextRef="#ctx0" brushRef="#br0">1 35 7234 0 0,'1'-3'112'0'0,"0"1"1"0"0,0 0-1 0 0,0 0 1 0 0,1 0-1 0 0,-1 0 1 0 0,1 0-1 0 0,-1 0 1 0 0,1 0 0 0 0,0 0-1 0 0,0 1 1 0 0,-1-1-1 0 0,1 1 1 0 0,1-1-1 0 0,-1 1 1 0 0,0 0-1 0 0,0 0 1 0 0,0 0 0 0 0,1 0-1 0 0,-1 0 1 0 0,1 0-113 0 0,-2 1 274 0 0,-1 0-16 0 0,7 2 419 0 0,-4 0-607 0 0,-1 1-1 0 0,1 0 1 0 0,0-1 0 0 0,-1 1-1 0 0,1 0 1 0 0,-1 0-1 0 0,0 0 1 0 0,0 0-1 0 0,0 1 1 0 0,0-1 0 0 0,-1 0-1 0 0,0 1 1 0 0,1-1-1 0 0,-1 1 1 0 0,0 0-1 0 0,-1-1 1 0 0,1 1 0 0 0,0 0-1 0 0,-1 1-69 0 0,1 15 139 0 0,0 0-1 0 0,-1 0 0 0 0,-2 6-138 0 0,0 6 72 0 0,-5 108-51 0 0,2-34-613 0 0,4 14 592 0 0,10 28-2965 0 0,16 60 2965 0 0,-22-187-384 0 0,1 0-1 0 0,1 0 0 0 0,1-1 0 0 0,1 1 1 0 0,6 12 384 0 0,-9-24-214 0 0,0-1 1 0 0,1 0-1 0 0,0 1 1 0 0,0-2 0 0 0,0 1-1 0 0,1-1 1 0 0,1 1-1 0 0,-1-2 1 0 0,1 1-1 0 0,0-1 1 0 0,0 0-1 0 0,1 0 1 0 0,7 4 213 0 0,2-2-84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3.638"/>
    </inkml:context>
    <inkml:brush xml:id="br0">
      <inkml:brushProperty name="width" value="0.2" units="cm"/>
      <inkml:brushProperty name="height" value="0.2" units="cm"/>
    </inkml:brush>
  </inkml:definitions>
  <inkml:trace contextRef="#ctx0" brushRef="#br0">139 114 10242 0 0,'53'-112'1711'0'0,"-52"111"-1747"0"0,-1 1-49 0 0,0 0 6 0 0,-13 17-162 0 0,-7 6 258 0 0,2 1 0 0 0,1 1 0 0 0,1 0 0 0 0,1 2 1 0 0,1-1-1 0 0,1 2 0 0 0,2 0 0 0 0,-6 22-17 0 0,6-14-104 0 0,2 0 0 0 0,2 1 1 0 0,2 0-1 0 0,1 0 0 0 0,1 0 0 0 0,3 34 104 0 0,1-54-160 0 0,1 0 0 0 0,1 0 0 0 0,0-1 0 0 0,1 1 0 0 0,0-1 0 0 0,2 0 0 0 0,0-1 0 0 0,0 1 0 0 0,9 12 160 0 0,-3-8-184 0 0,1-1 0 0 0,0-1 0 0 0,2 0 0 0 0,0-1 0 0 0,1-1 0 0 0,1 0 0 0 0,0-1 184 0 0,2 1-575 0 0,0-1 0 0 0,0 0-1 0 0,1-2 1 0 0,14 7 575 0 0,-22-14-372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3.967"/>
    </inkml:context>
    <inkml:brush xml:id="br0">
      <inkml:brushProperty name="width" value="0.2" units="cm"/>
      <inkml:brushProperty name="height" value="0.2" units="cm"/>
    </inkml:brush>
  </inkml:definitions>
  <inkml:trace contextRef="#ctx0" brushRef="#br0">0 28 10138 0 0,'1'-2'75'0'0,"0"0"0"0"0,-1 1 0 0 0,1-1 0 0 0,0 0 0 0 0,0 1 0 0 0,1-1 0 0 0,-1 1 1 0 0,0 0-1 0 0,0-1 0 0 0,1 1 0 0 0,-1 0 0 0 0,1 0 0 0 0,-1 0 0 0 0,1 0 0 0 0,-1 0 0 0 0,1 0 0 0 0,0 0 0 0 0,-1 1 0 0 0,1-1 0 0 0,0 1 0 0 0,-1-1 0 0 0,1 1 0 0 0,0-1 0 0 0,0 1 0 0 0,0 0 0 0 0,0 0 0 0 0,-1 0 0 0 0,2 0-75 0 0,7 1-38 0 0,0 0 0 0 0,0 0 0 0 0,0 1 0 0 0,10 4 38 0 0,9 0 80 0 0,-9-2-146 0 0,167 26-3585 0 0,16-7 3651 0 0,-132-18-1898 0 0,-37-5 819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4.540"/>
    </inkml:context>
    <inkml:brush xml:id="br0">
      <inkml:brushProperty name="width" value="0.2" units="cm"/>
      <inkml:brushProperty name="height" value="0.2" units="cm"/>
    </inkml:brush>
  </inkml:definitions>
  <inkml:trace contextRef="#ctx0" brushRef="#br0">271 64 10962 0 0,'4'-18'29'0'0,"-2"11"-176"0"0,0 0-1 0 0,0 0 1 0 0,-1 0-1 0 0,1-7 148 0 0,-19 10-399 0 0,12 5 389 0 0,-1 1 0 0 0,1-1-1 0 0,0 1 1 0 0,0 0 0 0 0,0 0 0 0 0,1 1 0 0 0,-1-1-1 0 0,1 1 1 0 0,-4 3 10 0 0,0 0 154 0 0,0 1-1 0 0,0 0 1 0 0,1 0-1 0 0,0 1 1 0 0,0 0 0 0 0,-5 8-154 0 0,-31 56 317 0 0,24-39-282 0 0,-2 3-68 0 0,1 1 0 0 0,-11 29 33 0 0,26-54-8 0 0,1 0 1 0 0,0-1 0 0 0,1 2-1 0 0,1-1 1 0 0,-1 0 0 0 0,2 0-1 0 0,0 1 1 0 0,0-1 0 0 0,1 1-1 0 0,1-1 1 0 0,1 6 7 0 0,0-10 4 0 0,0 1 0 0 0,1-1-1 0 0,0 0 1 0 0,1 1 0 0 0,0-2 0 0 0,0 1-1 0 0,1 0 1 0 0,0-1 0 0 0,0 0 0 0 0,3 2-4 0 0,14 17 18 0 0,1-2 0 0 0,3 1-18 0 0,-13-13 3 0 0,10 10-21 0 0,2 0 0 0 0,0-2-1 0 0,2-1 1 0 0,0-1-1 0 0,13 6 19 0 0,-28-18-23 0 0,0 0-1 0 0,0 0 1 0 0,1-2-1 0 0,0 1 0 0 0,0-1 1 0 0,0-1-1 0 0,0-1 0 0 0,0 0 1 0 0,0 0-1 0 0,1-1 1 0 0,-1-1-1 0 0,1 0 0 0 0,-1-1 1 0 0,8-2 23 0 0,-16 2 6 0 0,0 0 0 0 0,-1-1 0 0 0,1 0 0 0 0,0 0 1 0 0,0 0-1 0 0,-1-1 0 0 0,0 1 0 0 0,1-1 0 0 0,-1 0 1 0 0,0 0-1 0 0,0-1 0 0 0,-1 1 0 0 0,1-1 0 0 0,-1 0 1 0 0,1 0-1 0 0,-1 0 0 0 0,0 0 0 0 0,-1 0 1 0 0,1-1-1 0 0,-1 0 0 0 0,0 1 0 0 0,0-1 0 0 0,0 0 1 0 0,-1 0-1 0 0,1-2-6 0 0,2-14 23 0 0,0-1 1 0 0,-1 1-1 0 0,-1-1 0 0 0,-1 0 1 0 0,-1-8-24 0 0,-2 4 1 0 0,-1 0 0 0 0,-1-1 1 0 0,-1 1-1 0 0,-2 1 0 0 0,0-1 1 0 0,-2 1-1 0 0,0 0 0 0 0,-2 1 1 0 0,-1 0-1 0 0,-8-12-1 0 0,16 29-118 0 0,0-1 0 0 0,-1 1 0 0 0,0 0 0 0 0,0 0 1 0 0,-1 1-1 0 0,0-1 0 0 0,0 1 0 0 0,-1 0 0 0 0,1 1 0 0 0,-1 0 0 0 0,0 0 0 0 0,-1 0 0 0 0,1 1 1 0 0,-1 0-1 0 0,0 0 0 0 0,0 1 0 0 0,0 0 0 0 0,0 1 0 0 0,0 0 0 0 0,-1 0 0 0 0,1 0 0 0 0,-1 1 0 0 0,0 1 1 0 0,1-1-1 0 0,-3 1 118 0 0,-22 0-2419 0 0,17 0 1041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4.885"/>
    </inkml:context>
    <inkml:brush xml:id="br0">
      <inkml:brushProperty name="width" value="0.2" units="cm"/>
      <inkml:brushProperty name="height" value="0.2" units="cm"/>
    </inkml:brush>
  </inkml:definitions>
  <inkml:trace contextRef="#ctx0" brushRef="#br0">768 22 7978 0 0,'0'-1'76'0'0,"0"-1"1"0"0,0 1 0 0 0,-1 0-1 0 0,1 0 1 0 0,0 0 0 0 0,-1 0-1 0 0,1 1 1 0 0,-1-1 0 0 0,0 0-1 0 0,1 0 1 0 0,-1 0-1 0 0,1 0 1 0 0,-1 0 0 0 0,0 1-1 0 0,0-1 1 0 0,0 0 0 0 0,1 1-1 0 0,-1-1 1 0 0,0 0 0 0 0,0 1-1 0 0,0-1 1 0 0,0 1 0 0 0,0 0-1 0 0,0-1 1 0 0,0 1 0 0 0,0 0-1 0 0,0-1 1 0 0,0 1-1 0 0,0 0 1 0 0,0 0 0 0 0,0 0-1 0 0,0 0 1 0 0,0 0 0 0 0,0 0-1 0 0,-1 0 1 0 0,1 0 0 0 0,0 1-1 0 0,0-1 1 0 0,0 0 0 0 0,0 1-1 0 0,0-1 1 0 0,0 0 0 0 0,0 1-1 0 0,0 0-76 0 0,-7 3-17 0 0,0 0 0 0 0,0 0 0 0 0,0 1-1 0 0,0 0 1 0 0,1 1 17 0 0,1-2 117 0 0,-24 17-100 0 0,-231 173-722 0 0,193-140-1316 0 0,-2-2-1 0 0,-3-3 1 0 0,-71 34 2021 0 0,113-67-1092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6.966"/>
    </inkml:context>
    <inkml:brush xml:id="br0">
      <inkml:brushProperty name="width" value="0.2" units="cm"/>
      <inkml:brushProperty name="height" value="0.2" units="cm"/>
    </inkml:brush>
  </inkml:definitions>
  <inkml:trace contextRef="#ctx0" brushRef="#br0">398 0 4473 0 0,'0'0'2003'0'0,"-6"2"978"0"0,2 1-2856 0 0,0 0 0 0 0,0 0 0 0 0,0 0 1 0 0,0 0-1 0 0,1 1 0 0 0,-1-1 0 0 0,1 1 0 0 0,0 0 1 0 0,0 0-1 0 0,0 0 0 0 0,1 1 0 0 0,-1-1 0 0 0,1 1 1 0 0,0 0-126 0 0,-7 17-235 0 0,1 0 1 0 0,-3 14 234 0 0,1-4 76 0 0,-45 155-798 0 0,29-90 313 0 0,-5-1 0 0 0,-38 81 409 0 0,59-154-330 0 0,-1 0 0 0 0,-1-1 1 0 0,-1 0-1 0 0,-1-1 1 0 0,-1-1-1 0 0,-6 6 330 0 0,-7-2-2819 0 0,27-23 1668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7.698"/>
    </inkml:context>
    <inkml:brush xml:id="br0">
      <inkml:brushProperty name="width" value="0.2" units="cm"/>
      <inkml:brushProperty name="height" value="0.2" units="cm"/>
    </inkml:brush>
  </inkml:definitions>
  <inkml:trace contextRef="#ctx0" brushRef="#br0">132 410 6729 0 0,'-3'-9'236'0'0,"1"1"0"0"0,0 0 0 0 0,1-1 0 0 0,-1 0 0 0 0,2 1 0 0 0,-1-1 0 0 0,1 0 0 0 0,0 1 0 0 0,1-1 0 0 0,1-4-236 0 0,-1 7 29 0 0,1 0 1 0 0,0 0-1 0 0,0 1 0 0 0,1-1 0 0 0,-1 1 0 0 0,1-1 0 0 0,0 1 0 0 0,1 0 0 0 0,-1 0 0 0 0,1 0 1 0 0,0 1-1 0 0,0-1 0 0 0,1 1 0 0 0,-1 0 0 0 0,4-2-29 0 0,35-24-494 0 0,0 3 1 0 0,2 2-1 0 0,17-7 494 0 0,5-2-731 0 0,-41 21 628 0 0,1 0 0 0 0,0 2 0 0 0,1 1 1 0 0,0 2-1 0 0,0 0 0 0 0,1 2 1 0 0,0 1-1 0 0,17 0 103 0 0,-40 5 39 0 0,-1-1 1 0 0,1 2-1 0 0,-1-1 1 0 0,1 1-1 0 0,0 0 0 0 0,-1 0 1 0 0,0 0-1 0 0,1 1 1 0 0,-1 0-1 0 0,2 1-39 0 0,-5-2 17 0 0,0 0-1 0 0,0 0 1 0 0,0 0 0 0 0,0 0-1 0 0,0 1 1 0 0,0-1 0 0 0,0 1-1 0 0,-1-1 1 0 0,1 1 0 0 0,-1 0-1 0 0,1-1 1 0 0,-1 1-1 0 0,0 0 1 0 0,0 0 0 0 0,1 0-1 0 0,-2 0 1 0 0,1 0 0 0 0,0 0-1 0 0,0 1 1 0 0,0-1 0 0 0,-1 0-1 0 0,0 0 1 0 0,1 1 0 0 0,-1-1-1 0 0,0 0 1 0 0,0 1-17 0 0,0 4 24 0 0,-1 1 1 0 0,-1-1 0 0 0,1 1-1 0 0,-1-1 1 0 0,0 0-1 0 0,-1 0 1 0 0,0 0-1 0 0,0 0 1 0 0,0 0-1 0 0,-1 0 1 0 0,0-1-1 0 0,0 0 1 0 0,-1 0-1 0 0,0 0 1 0 0,0 0-1 0 0,0-1 1 0 0,-4 3-25 0 0,-16 14 46 0 0,0-2 1 0 0,-1-1-1 0 0,-17 8-46 0 0,18-11 44 0 0,-52 29 24 0 0,-1-3 1 0 0,-70 24-69 0 0,117-52 0 0 0,22-10-4 0 0,1 0-1 0 0,0 0 1 0 0,0 1-1 0 0,0-1 0 0 0,1 2 1 0 0,-1-1-1 0 0,1 1 1 0 0,0 0-1 0 0,1 1 0 0 0,0 0 1 0 0,-1 0 4 0 0,7-6-43 0 0,0-1 2 0 0,0 0-1 0 0,0 1 37 0 0,1 0 0 0 0,0 0 0 0 0,0 0 0 0 0,0-1 0 0 0,0 1 0 0 0,0 0 0 0 0,0-1 0 0 0,0 1 0 0 0,0-1 0 0 0,0 1 0 0 0,0-1 0 0 0,0 1 0 0 0,0-1 0 0 0,0 0 0 0 0,1 0-1 0 0,-1 1 1 0 0,0-1 0 0 0,0 0 0 0 0,1 0 5 0 0,26 0 16 0 0,0 1-1 0 0,-1 2 0 0 0,1 1 0 0 0,-1 0 0 0 0,26 10-15 0 0,-32-8 77 0 0,-1 1-1 0 0,0 1 0 0 0,0 1 1 0 0,1 2-77 0 0,-11-6 28 0 0,-1 1-1 0 0,-1 0 1 0 0,1 1 0 0 0,-1 0 0 0 0,0 0 0 0 0,-1 1 0 0 0,0 0 0 0 0,0 0-1 0 0,1 3-27 0 0,28 47 59 0 0,-33-52-27 0 0,0 0 1 0 0,0 0 0 0 0,-1 0 0 0 0,0 0 0 0 0,0 0-1 0 0,-1 1 1 0 0,0-1 0 0 0,0 1 0 0 0,0 1-33 0 0,-1-6 28 0 0,-1-1 0 0 0,1 1 0 0 0,0-1 1 0 0,-1 1-1 0 0,1-1 0 0 0,-1 0 0 0 0,0 1 0 0 0,1-1 0 0 0,-1 1 0 0 0,0-1 1 0 0,0 0-1 0 0,0 0 0 0 0,0 0 0 0 0,0 1 0 0 0,0-1 0 0 0,0 0 1 0 0,-1 0-1 0 0,1-1 0 0 0,0 1-28 0 0,-29 18 381 0 0,21-14-257 0 0,-63 35 544 0 0,-2-3 0 0 0,-1-4 1 0 0,-2-3-1 0 0,-48 12-668 0 0,104-37-1 0 0,0 0 1 0 0,0-1 0 0 0,0-1 0 0 0,0-1-1 0 0,-14 0 1 0 0,34-2-552 0 0,1 0-136 0 0,-2-9-1398 0 0,7 3 773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8.350"/>
    </inkml:context>
    <inkml:brush xml:id="br0">
      <inkml:brushProperty name="width" value="0.2" units="cm"/>
      <inkml:brushProperty name="height" value="0.2" units="cm"/>
    </inkml:brush>
  </inkml:definitions>
  <inkml:trace contextRef="#ctx0" brushRef="#br0">764 95 6225 0 0,'8'-8'953'0'0,"-1"1"-1"0"0,0-1 0 0 0,-1 0 0 0 0,0-1 0 0 0,1-2-952 0 0,-7 11 288 0 0,0 0-25 0 0,0 0-31 0 0,0 0-110 0 0,-2-10-13 0 0,0 8-118 0 0,0-1 0 0 0,0 1 0 0 0,0-1 0 0 0,0 1 0 0 0,0 0 0 0 0,-1 0 0 0 0,1 0 0 0 0,-1 0 0 0 0,1 0 0 0 0,-1 1 0 0 0,0-1 0 0 0,0 1-1 0 0,0-1 1 0 0,1 1 0 0 0,-1 0 0 0 0,-1 0 0 0 0,1 1 0 0 0,0-1 0 0 0,0 1 0 0 0,0-1 0 0 0,0 1 0 0 0,-3 0 9 0 0,-10 0-15 0 0,-1 1 0 0 0,1 0-1 0 0,0 1 1 0 0,0 1 0 0 0,0 0-1 0 0,0 2 1 0 0,-8 3 15 0 0,-16 7 6 0 0,2 1-1 0 0,-13 9-5 0 0,20-7 2 0 0,2 0 1 0 0,0 2-1 0 0,1 1 0 0 0,1 1 1 0 0,1 2-1 0 0,-7 8-2 0 0,-22 29 6 0 0,2 2 0 0 0,-3 10-6 0 0,41-52-8 0 0,0 0 1 0 0,2 2 0 0 0,0-1 0 0 0,2 2 0 0 0,0-1 0 0 0,0 7 7 0 0,7-19-4 0 0,1 0 1 0 0,0-1 0 0 0,1 1-1 0 0,0 0 1 0 0,1 0 0 0 0,0 0-1 0 0,0 0 1 0 0,2 0-1 0 0,-1 1 1 0 0,1-1 0 0 0,1 0-1 0 0,0 0 1 0 0,0-1 0 0 0,1 1-1 0 0,4 8 4 0 0,-5-15-6 0 0,0 0 0 0 0,0 0 0 0 0,1 0 0 0 0,-1 0 0 0 0,1 0 0 0 0,0-1 0 0 0,0 1 0 0 0,0-1 0 0 0,0 0 0 0 0,0 0 0 0 0,1 0 0 0 0,0 0 0 0 0,-1-1 0 0 0,1 0 0 0 0,0 1 0 0 0,0-1 0 0 0,0 0 0 0 0,1-1 0 0 0,-1 1 0 0 0,0-1 0 0 0,1 0 0 0 0,-1 0 0 0 0,1 0 0 0 0,-1-1 0 0 0,1 0 0 0 0,-1 0 0 0 0,1 0 0 0 0,-1 0 0 0 0,3-1 6 0 0,15-2-167 0 0,0-1 1 0 0,0 0-1 0 0,0-2 0 0 0,-1-1 0 0 0,10-5 167 0 0,-13 6-231 0 0,132-48-1249 0 0,-96 35 1396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5:59.532"/>
    </inkml:context>
    <inkml:brush xml:id="br0">
      <inkml:brushProperty name="width" value="0.2" units="cm"/>
      <inkml:brushProperty name="height" value="0.2" units="cm"/>
    </inkml:brush>
  </inkml:definitions>
  <inkml:trace contextRef="#ctx0" brushRef="#br0">601 40 8634 0 0,'-3'-5'426'0'0,"0"1"1"0"0,-1-1 0 0 0,1 1-1 0 0,-1 0 1 0 0,0 0-1 0 0,-1 0 1 0 0,0 0-427 0 0,4 4 39 0 0,0-1 1 0 0,1 0-1 0 0,-1 1 0 0 0,0-1 1 0 0,0 1-1 0 0,0-1 1 0 0,0 1-1 0 0,1 0 0 0 0,-1-1 1 0 0,0 1-1 0 0,0 0 1 0 0,0-1-1 0 0,0 1 0 0 0,0 0 1 0 0,0 0-1 0 0,0 0 1 0 0,0 0-1 0 0,0 0 0 0 0,0 0 1 0 0,0 0-1 0 0,0 1 1 0 0,0-1-1 0 0,0 0 0 0 0,0 0 1 0 0,0 1-1 0 0,0-1 1 0 0,1 0-1 0 0,-1 1 0 0 0,0-1 1 0 0,0 1-1 0 0,0-1 1 0 0,1 1-1 0 0,-1 0 0 0 0,0-1 1 0 0,0 1-1 0 0,1 0 1 0 0,-1 0-1 0 0,1-1 1 0 0,-1 1-1 0 0,0 0 0 0 0,1 0 1 0 0,0 0-1 0 0,-1 0 1 0 0,1 0-40 0 0,-15 28 31 0 0,1 2 1 0 0,2 0-1 0 0,-5 22-31 0 0,-23 100-85 0 0,19-68 13 0 0,-2 8-64 0 0,-81 286-688 0 0,71-278-94 0 0,-4-2 1 0 0,-36 67 917 0 0,57-135-618 0 0,-1-1-1 0 0,-4 3 619 0 0,14-22-419 0 0,0-2 0 0 0,-1 1 0 0 0,0-1 0 0 0,-1 0 0 0 0,0-1 0 0 0,0 0-1 0 0,-9 6 420 0 0,3-5-980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07:12.973"/>
    </inkml:context>
    <inkml:brush xml:id="br0">
      <inkml:brushProperty name="width" value="0.2" units="cm"/>
      <inkml:brushProperty name="height" value="0.2" units="cm"/>
    </inkml:brush>
  </inkml:definitions>
  <inkml:trace contextRef="#ctx0" brushRef="#br0">227 1 7026 0 0,'0'0'436'0'0,"0"0"-259"0"0,-1 3-45 0 0,-2 15 33 0 0,1 0 0 0 0,1-1 1 0 0,1 1-1 0 0,0 0 0 0 0,2 8-165 0 0,1 40 134 0 0,-16 108-120 0 0,-7-1-1 0 0,-13 31-13 0 0,14-92-73 0 0,-62 298-174 0 0,49-257 244 0 0,25-122-61 0 0,0-3 112 0 0,2 0 0 0 0,-2 27-48 0 0,6-48-97 0 0,1 0 0 0 0,0 0-1 0 0,0 0 1 0 0,1 0 0 0 0,0 0 0 0 0,0 0 0 0 0,1-1 0 0 0,-1 1 0 0 0,1 0-1 0 0,1-1 1 0 0,0 1 0 0 0,-1-1 0 0 0,2 0 0 0 0,1 3 97 0 0,-3-6-220 0 0,1 0 0 0 0,0 0 0 0 0,0 0 0 0 0,1 0 0 0 0,-1 0 0 0 0,2 1 220 0 0,9 6-818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07.776"/>
    </inkml:context>
    <inkml:brush xml:id="br0">
      <inkml:brushProperty name="width" value="0.2" units="cm"/>
      <inkml:brushProperty name="height" value="0.2" units="cm"/>
    </inkml:brush>
  </inkml:definitions>
  <inkml:trace contextRef="#ctx0" brushRef="#br0">7 34 9274 0 0,'-6'-34'2989'0'0,"23"35"-2625"0"0,49 17-230 0 0,305 40-1450 0 0,-292-47 389 0 0,14-1-2940 0 0,16-4 3867 0 0,-77-5-827 0 0,25 3-724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6:00.031"/>
    </inkml:context>
    <inkml:brush xml:id="br0">
      <inkml:brushProperty name="width" value="0.2" units="cm"/>
      <inkml:brushProperty name="height" value="0.2" units="cm"/>
    </inkml:brush>
  </inkml:definitions>
  <inkml:trace contextRef="#ctx0" brushRef="#br0">84 315 7170 0 0,'-14'-14'428'0'0,"1"0"0"0"0,0-2 0 0 0,1 1 0 0 0,1-2 0 0 0,-4-6-428 0 0,14 21 37 0 0,0-1 0 0 0,1 1 0 0 0,-1 0 0 0 0,0-1 0 0 0,1 1 0 0 0,-1-1 0 0 0,1 1 0 0 0,0-1 0 0 0,0 1 0 0 0,0-1 1 0 0,0 1-1 0 0,0-1 0 0 0,1 1 0 0 0,-1-1 0 0 0,1 1 0 0 0,0 0 0 0 0,-1-1 0 0 0,1 1 0 0 0,0 0 0 0 0,0-1 0 0 0,1 1 0 0 0,-1 0 0 0 0,0 0 0 0 0,1 0 0 0 0,-1 0 0 0 0,1 0 0 0 0,0 0 0 0 0,0 1 0 0 0,1-2-37 0 0,7-7 10 0 0,1 1 0 0 0,1 0 0 0 0,-1 1 0 0 0,10-5-10 0 0,-17 11 17 0 0,20-12-19 0 0,1 1 0 0 0,0 1 0 0 0,0 1 1 0 0,1 1-1 0 0,0 1 0 0 0,1 2 0 0 0,0 1 0 0 0,0 1 0 0 0,13-1 2 0 0,-25 5-28 0 0,1 0-1 0 0,-1 1 1 0 0,1 0 0 0 0,-1 1-1 0 0,1 1 1 0 0,-1 1-1 0 0,0 0 1 0 0,0 1-1 0 0,0 0 1 0 0,0 1-1 0 0,-1 1 1 0 0,0 0 0 0 0,0 1-1 0 0,0 1 1 0 0,-1 0-1 0 0,0 1 1 0 0,5 5 28 0 0,-12-8-35 0 0,1 0-1 0 0,-1 0 1 0 0,0 1 0 0 0,-1 0-1 0 0,0 0 1 0 0,0 1 0 0 0,-1 0 0 0 0,1-1-1 0 0,-2 2 1 0 0,1-1 0 0 0,-1 0-1 0 0,-1 1 1 0 0,3 7 35 0 0,-4-10-1 0 0,0 0 0 0 0,0 1 0 0 0,-1-1-1 0 0,0 0 1 0 0,0 1 0 0 0,0-1 0 0 0,-1 0 0 0 0,0 1-1 0 0,0-1 1 0 0,0 0 0 0 0,-1 0 0 0 0,0 0 0 0 0,0 0-1 0 0,-1 0 1 0 0,1 0 0 0 0,-1-1 0 0 0,-1 1 0 0 0,1-1-1 0 0,-4 4 2 0 0,-6 5 38 0 0,-1 0 1 0 0,-1-1-1 0 0,0 0 0 0 0,0-1 0 0 0,-1-1 0 0 0,-1 0 0 0 0,0-2 0 0 0,0 0 0 0 0,-1 0 0 0 0,-8 1-38 0 0,-16 4-11 0 0,0-1-1 0 0,0-2 1 0 0,-2-2-1 0 0,-3-1 12 0 0,32-6-448 0 0,0 0-1 0 0,1-2 1 0 0,-1 0-1 0 0,-1 0 449 0 0,4-2-70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6:00.467"/>
    </inkml:context>
    <inkml:brush xml:id="br0">
      <inkml:brushProperty name="width" value="0.2" units="cm"/>
      <inkml:brushProperty name="height" value="0.2" units="cm"/>
    </inkml:brush>
  </inkml:definitions>
  <inkml:trace contextRef="#ctx0" brushRef="#br0">0 42 5217 0 0,'0'0'2199'0'0,"0"0"-517"0"0,0 0-148 0 0,3 0-253 0 0,192-8-2044 0 0,101-23-6287 0 0,-274 28 6503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6:02.099"/>
    </inkml:context>
    <inkml:brush xml:id="br0">
      <inkml:brushProperty name="width" value="0.2" units="cm"/>
      <inkml:brushProperty name="height" value="0.2" units="cm"/>
    </inkml:brush>
  </inkml:definitions>
  <inkml:trace contextRef="#ctx0" brushRef="#br0">37 34 6697 0 0,'0'0'503'0'0,"0"0"81"0"0,0 0-49 0 0,-8 2 2752 0 0,7-1-3267 0 0,-1 1-1 0 0,0-1 0 0 0,1 1 0 0 0,-1 0 0 0 0,1-1 0 0 0,0 1 0 0 0,0 0 1 0 0,-1 0-1 0 0,1 0 0 0 0,0 0 0 0 0,1 0 0 0 0,-1 0 0 0 0,0 0 0 0 0,1 0 0 0 0,-1 0 1 0 0,1 0-1 0 0,-1 0 0 0 0,1 1 0 0 0,0-1-19 0 0,-4 56 21 0 0,3-33-9 0 0,-2 33-219 0 0,2 1 0 0 0,4 29 207 0 0,0-62-123 0 0,0 0-1 0 0,2 0 1 0 0,0-1 0 0 0,2 0 0 0 0,1 0 0 0 0,9 19 123 0 0,14 11-33 0 0,-10-19 42 0 0,-18-28 2 0 0,0 0-1 0 0,0 0 0 0 0,0 1 0 0 0,-2-1 0 0 0,1 1 1 0 0,-1 0-1 0 0,0-1 0 0 0,0 1 0 0 0,-1 0 1 0 0,-1 0-1 0 0,1-1 0 0 0,-2 1 0 0 0,1 0 0 0 0,-1-1 1 0 0,-2 8-11 0 0,16-38 655 0 0,2 0-1 0 0,11-13-654 0 0,-11 15 120 0 0,21-30-4 0 0,22-31-74 0 0,-3-3-1 0 0,32-69-41 0 0,-48 68-38 0 0,-23 47-61 0 0,2 1-1 0 0,1 1 0 0 0,3 1 1 0 0,10-15 99 0 0,-28 46-289 0 0,1 1 1 0 0,-1-1-1 0 0,1 1 0 0 0,-1 0 1 0 0,1-1-1 0 0,0 2 0 0 0,0-1 1 0 0,0 0-1 0 0,0 1 0 0 0,1 0 1 0 0,-1 0-1 0 0,1 0 0 0 0,0 0 1 0 0,-1 1-1 0 0,1 0 0 0 0,0 0 1 0 0,0 0-1 0 0,3 0 289 0 0,4 0-1719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6:02.895"/>
    </inkml:context>
    <inkml:brush xml:id="br0">
      <inkml:brushProperty name="width" value="0.2" units="cm"/>
      <inkml:brushProperty name="height" value="0.2" units="cm"/>
    </inkml:brush>
  </inkml:definitions>
  <inkml:trace contextRef="#ctx0" brushRef="#br0">222 131 5369 0 0,'4'-14'254'0'0,"0"0"-1"0"0,2 0 0 0 0,0 0 1 0 0,0 1-1 0 0,1 0 0 0 0,1 0 1 0 0,0 0-1 0 0,9-9-253 0 0,-16 21 47 0 0,-1 1 76 0 0,0 0 31 0 0,0 0 18 0 0,0 0 75 0 0,0 0 24 0 0,0 0 5 0 0,-19 6 492 0 0,-30 25-180 0 0,30-16-460 0 0,0 0 75 0 0,1 1 1 0 0,1 1-1 0 0,0 0 0 0 0,2 1 0 0 0,-14 21-203 0 0,13-19 147 0 0,5-6-82 0 0,1 0-1 0 0,-1 1 1 0 0,2 0-1 0 0,0 0 1 0 0,-1 7-65 0 0,7-16 0 0 0,2-1 0 0 0,-1 1 0 0 0,0-1 0 0 0,1 1 0 0 0,0 0 1 0 0,1-1-1 0 0,-1 1 0 0 0,1 0 0 0 0,0 0 0 0 0,0 0 0 0 0,1-1 1 0 0,0 1-1 0 0,0 0 0 0 0,0-1 0 0 0,1 1 0 0 0,0-1 0 0 0,0 1 0 0 0,1 1 0 0 0,-2-3 2 0 0,1 0 0 0 0,0-1-1 0 0,0 1 1 0 0,0 0 0 0 0,0-1-1 0 0,1 0 1 0 0,-1 0 0 0 0,1 0-1 0 0,0 0 1 0 0,0 0 0 0 0,0 0-1 0 0,0-1 1 0 0,1 1 0 0 0,-1-1-1 0 0,1 0 1 0 0,-1 0 0 0 0,1 0-1 0 0,0 0 1 0 0,0-1 0 0 0,0 0-1 0 0,-1 1 1 0 0,1-2 0 0 0,0 1-1 0 0,1 0 1 0 0,-1-1 0 0 0,0 0-1 0 0,0 1 1 0 0,0-2 0 0 0,0 1-1 0 0,0 0 1 0 0,0-1 0 0 0,0 0-1 0 0,0 0 1 0 0,0 0 0 0 0,0 0-1 0 0,0-1 1 0 0,0 0 0 0 0,-1 1-1 0 0,1-1 1 0 0,-1-1 0 0 0,3-1-2 0 0,3-1 7 0 0,-1 0 1 0 0,1-1 0 0 0,-1 0 0 0 0,0 0-1 0 0,-1-1 1 0 0,1 0 0 0 0,-2-1 0 0 0,1 1-1 0 0,-1-1 1 0 0,0-1 0 0 0,0 1 0 0 0,-1-1-1 0 0,0 0 1 0 0,-1 0 0 0 0,0 0 0 0 0,3-10-8 0 0,18-85 502 0 0,-13 179 36 0 0,-10-69-543 0 0,0 1 0 0 0,0-1 0 0 0,1 0 0 0 0,-1 0 0 0 0,1 0 0 0 0,1 0 0 0 0,-1-1 0 0 0,1 1 0 0 0,0-1 0 0 0,0 0 0 0 0,2 1 5 0 0,10 10-211 0 0,2 0 1 0 0,11 8 210 0 0,14 11-935 0 0,-35-27 250 0 0,1 0 1 0 0,1-2 0 0 0,-1 1-1 0 0,1-1 1 0 0,0 0 0 0 0,1-1-1 0 0,10 4 685 0 0,-1-2-1368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6:03.255"/>
    </inkml:context>
    <inkml:brush xml:id="br0">
      <inkml:brushProperty name="width" value="0.2" units="cm"/>
      <inkml:brushProperty name="height" value="0.2" units="cm"/>
    </inkml:brush>
  </inkml:definitions>
  <inkml:trace contextRef="#ctx0" brushRef="#br0">1 1 8498 0 0,'3'5'2551'0'0,"16"31"-1958"0"0,11 28-593 0 0,-11-3 9 0 0,-3 1 0 0 0,6 48-9 0 0,0 2-56 0 0,-18-94 2 0 0,27 139-1180 0 0,-27-125-782 0 0,-1 1 0 0 0,-2 8 2016 0 0,-1-22-1387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6:03.940"/>
    </inkml:context>
    <inkml:brush xml:id="br0">
      <inkml:brushProperty name="width" value="0.2" units="cm"/>
      <inkml:brushProperty name="height" value="0.2" units="cm"/>
    </inkml:brush>
  </inkml:definitions>
  <inkml:trace contextRef="#ctx0" brushRef="#br0">142 121 9114 0 0,'-5'0'100'0'0,"0"0"-1"0"0,0 0 1 0 0,1 0 0 0 0,-1 1 0 0 0,0 0-1 0 0,0 0 1 0 0,1 0 0 0 0,-1 1 0 0 0,0-1-1 0 0,1 1 1 0 0,0 0 0 0 0,-1 0-1 0 0,1 1 1 0 0,0-1 0 0 0,0 1 0 0 0,0 0-1 0 0,1 0 1 0 0,-1 0 0 0 0,1 1 0 0 0,0-1-1 0 0,-1 1 1 0 0,1 0 0 0 0,1 0-1 0 0,-1 0 1 0 0,1 0 0 0 0,0 0 0 0 0,-1 1-1 0 0,2-1 1 0 0,-1 1 0 0 0,1-1 0 0 0,-1 1-1 0 0,1 3-99 0 0,-6 29-191 0 0,0-2 107 0 0,2 0-1 0 0,1 1 1 0 0,2-1-1 0 0,2 15 85 0 0,0-40 8 0 0,1 0-1 0 0,1 1 1 0 0,-1-1-1 0 0,2 0 1 0 0,-1 0-1 0 0,2 0 1 0 0,-1 0-1 0 0,1 0 1 0 0,1-1-1 0 0,0 0 1 0 0,0 0-1 0 0,1 0 1 0 0,0-1-1 0 0,0 1 1 0 0,1-1-1 0 0,0-1 1 0 0,1 2-8 0 0,1-1-57 0 0,1 0 0 0 0,-1-1-1 0 0,1 0 1 0 0,1-1 0 0 0,-1 0 0 0 0,2 0 57 0 0,-9-4-40 0 0,0-1-1 0 0,0 1 1 0 0,-1-1-1 0 0,1 0 1 0 0,0 0-1 0 0,0 0 1 0 0,0-1-1 0 0,1 1 1 0 0,-1-1-1 0 0,0 0 1 0 0,0 1-1 0 0,0-2 1 0 0,0 1-1 0 0,0 0 1 0 0,0 0-1 0 0,1-1 1 0 0,-1 0-1 0 0,0 1 1 0 0,0-1-1 0 0,0-1 1 0 0,-1 1-1 0 0,1 0 1 0 0,0-1-1 0 0,0 1 1 0 0,2-3 40 0 0,7-5-79 0 0,0-2 0 0 0,-1 1-1 0 0,0-2 1 0 0,-1 1 0 0 0,0-2 0 0 0,-1 1 0 0 0,0-1-1 0 0,4-10 80 0 0,5-17-224 0 0,-1 0 0 0 0,-3-1-1 0 0,-1-1 1 0 0,6-35 224 0 0,-7 8 505 0 0,-2 0-1 0 0,-1-44-504 0 0,-9 67 1025 0 0,0 45-781 0 0,0 1-52 0 0,0 0-56 0 0,0 0-24 0 0,0 0-24 0 0,0 0-47 0 0,0 0-15 0 0,0 0-2 0 0,0 0-22 0 0,-1 0 1 0 0,1 1-1 0 0,-1-1 1 0 0,1 0-1 0 0,-1 1 1 0 0,1-1 0 0 0,-1 0-1 0 0,1 1 1 0 0,-1-1-1 0 0,1 1 1 0 0,0-1-1 0 0,-1 1 1 0 0,1-1 0 0 0,-1 1-1 0 0,1-1 1 0 0,0 1-1 0 0,0 0 1 0 0,-1-1-1 0 0,1 1 1 0 0,0-1 0 0 0,0 1-1 0 0,0 0 1 0 0,0-1-1 0 0,0 1 1 0 0,0-1-1 0 0,0 1 1 0 0,0 0-3 0 0,-2 22 86 0 0,1-19-60 0 0,0 24-25 0 0,1 0 0 0 0,1-1 0 0 0,2 1 0 0 0,0-1 0 0 0,2 0 0 0 0,1 0 0 0 0,1 0 0 0 0,2 0 0 0 0,0-1 0 0 0,2-1 0 0 0,0 0 0 0 0,2 0 0 0 0,1-1 0 0 0,1-1 0 0 0,1 0 0 0 0,10 10-1 0 0,-21-27-309 0 0,-1-1 0 0 0,2 0 0 0 0,-1 0 0 0 0,0 0 0 0 0,1 0 0 0 0,0-1-1 0 0,0 0 1 0 0,0-1 0 0 0,1 1 0 0 0,-1-1 0 0 0,1 0 0 0 0,0-1 0 0 0,0 1 0 0 0,0-1 0 0 0,0-1 0 0 0,1 1 309 0 0,4-2-686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6:04.465"/>
    </inkml:context>
    <inkml:brush xml:id="br0">
      <inkml:brushProperty name="width" value="0.2" units="cm"/>
      <inkml:brushProperty name="height" value="0.2" units="cm"/>
    </inkml:brush>
  </inkml:definitions>
  <inkml:trace contextRef="#ctx0" brushRef="#br0">32 253 11266 0 0,'-29'-16'1456'0'0,"26"16"-956"0"0,16 9-525 0 0,-8-6 34 0 0,0-1 0 0 0,0 1 0 0 0,1-1 0 0 0,-1 1-1 0 0,1-2 1 0 0,0 1-9 0 0,24 10 73 0 0,-17-5-83 0 0,0 0 0 0 0,0-1 0 0 0,1-1 0 0 0,0 0 1 0 0,0-1-1 0 0,1-1 0 0 0,-1 0 0 0 0,1-1 0 0 0,0 0 0 0 0,2-1 10 0 0,-11-2 0 0 0,1 0 0 0 0,-1 0 0 0 0,1 0 0 0 0,-1-1-1 0 0,0 0 1 0 0,0 0 0 0 0,1 0 0 0 0,-1-1 0 0 0,-1 0 0 0 0,1 0 0 0 0,0-1 0 0 0,-1 0-1 0 0,0 0 1 0 0,1 0 0 0 0,-2 0 0 0 0,1-1 0 0 0,0 0 0 0 0,0-1 0 0 0,2-3-1 0 0,1 0 0 0 0,-2 0 0 0 0,0-1 0 0 0,0 0 0 0 0,0 0 0 0 0,-1-1 0 0 0,-1 1 0 0 0,0-1 0 0 0,2-9 1 0 0,-2 8-2 0 0,-2-1 0 0 0,0 1-1 0 0,0 0 1 0 0,-1-1-1 0 0,0 1 1 0 0,-2-7 2 0 0,1 16-2 0 0,0 1 0 0 0,0-1 0 0 0,-1 1 0 0 0,1-1-1 0 0,-1 1 1 0 0,0-1 0 0 0,0 1 0 0 0,0-1 0 0 0,0 1 0 0 0,0 0 0 0 0,0-1 0 0 0,-1 1 0 0 0,1 0-1 0 0,-1 0 1 0 0,0 0 0 0 0,1 0 0 0 0,-1 0 0 0 0,0 0 0 0 0,0 1 0 0 0,0-1 0 0 0,0 1 0 0 0,-1-1 0 0 0,1 1-1 0 0,0 0 1 0 0,0 0 0 0 0,-1 0 0 0 0,1 0 0 0 0,-1 0 0 0 0,1 0 0 0 0,-1 1 0 0 0,1-1 0 0 0,-1 1-1 0 0,-1 0 3 0 0,-6-1 2 0 0,0 1-1 0 0,0 0 0 0 0,0 1 0 0 0,0 0 0 0 0,0 0 0 0 0,0 1 1 0 0,1 1-1 0 0,-1 0 0 0 0,1 0 0 0 0,-1 1 0 0 0,1 0 1 0 0,0 0-1 0 0,0 1 0 0 0,1 0 0 0 0,0 1 0 0 0,-1 0 0 0 0,-1 2-1 0 0,3-2 6 0 0,0 1 0 0 0,0 0 0 0 0,0 0 0 0 0,1 0 0 0 0,0 1 0 0 0,0-1 0 0 0,1 2 0 0 0,0-1 0 0 0,0 1 0 0 0,1-1 0 0 0,0 1 0 0 0,1 0 0 0 0,0 1 0 0 0,0-1 0 0 0,1 0 0 0 0,0 1 0 0 0,0 7-6 0 0,1 1-26 0 0,1-1 1 0 0,0 0-1 0 0,1 1 0 0 0,1-1 1 0 0,1 0-1 0 0,0 0 0 0 0,1 0 1 0 0,1 0-1 0 0,1-1 0 0 0,0 1 1 0 0,1-2-1 0 0,1 1 1 0 0,0-1-1 0 0,1 0 0 0 0,1 0 1 0 0,0-1-1 0 0,1-1 0 0 0,0 0 26 0 0,-2-3-458 0 0,0-1 0 0 0,0-1 0 0 0,1 0-1 0 0,0 0 1 0 0,1-1 0 0 0,0 0-1 0 0,0 0 1 0 0,0-2 0 0 0,1 1 0 0 0,0-1-1 0 0,0-1 1 0 0,0 0 0 0 0,0-1-1 0 0,4 0 459 0 0,10 1-1500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6:05.385"/>
    </inkml:context>
    <inkml:brush xml:id="br0">
      <inkml:brushProperty name="width" value="0.2" units="cm"/>
      <inkml:brushProperty name="height" value="0.2" units="cm"/>
    </inkml:brush>
  </inkml:definitions>
  <inkml:trace contextRef="#ctx0" brushRef="#br0">706 53 11554 0 0,'-16'-17'998'0'0,"13"12"-775"0"0,0 1-1 0 0,-1 1 0 0 0,0-1 0 0 0,1 1 1 0 0,-1-1-1 0 0,-1 1 0 0 0,-2-2-222 0 0,5 4-23 0 0,0 1-1 0 0,0-1 0 0 0,0 0 1 0 0,0 1-1 0 0,-1-1 0 0 0,1 1 1 0 0,0 0-1 0 0,0 0 0 0 0,0 0 0 0 0,0 0 1 0 0,-1 0-1 0 0,1 0 0 0 0,0 0 1 0 0,0 1-1 0 0,0-1 0 0 0,0 1 1 0 0,0 0-1 0 0,0 0 0 0 0,0-1 1 0 0,0 1-1 0 0,-1 1 24 0 0,-48 27-583 0 0,2 2-1 0 0,-38 31 584 0 0,8-5-16 0 0,-75 51 87 0 0,-16 23-71 0 0,151-109 26 0 0,18-21-14 0 0,1-1-2 0 0,2 2-2 0 0,0 1-3 0 0,0 0-1 0 0,0 0 1 0 0,1-1 0 0 0,-1 1 0 0 0,1-1 0 0 0,-1 1 0 0 0,1-1-1 0 0,0 0 1 0 0,0 0 0 0 0,0-1 0 0 0,0 1 0 0 0,1-1 0 0 0,2 2-5 0 0,54 17 38 0 0,-37-13-27 0 0,24 11 14 0 0,35 19-25 0 0,-55-23 7 0 0,0-2 0 0 0,0 0 1 0 0,1-2-1 0 0,0-1 1 0 0,1-2-1 0 0,23 4-7 0 0,-9-9-8 0 0,0-1 0 0 0,-1-3-1 0 0,18-2 9 0 0,-11-1-516 0 0,0 4-1 0 0,14 1 517 0 0,-28 7-1002 0 0,-34-7 802 0 0,0 0 1 0 0,0 1 0 0 0,-1-1 0 0 0,1 0 0 0 0,0 1-1 0 0,0-1 1 0 0,0 1 0 0 0,0-1 0 0 0,0 1 0 0 0,-1-1-1 0 0,1 1 1 0 0,0 0 0 0 0,0-1 0 0 0,-1 1 0 0 0,1 0-1 0 0,-1 0 1 0 0,1 0 0 0 0,0-1 0 0 0,-1 1 0 0 0,0 0 0 0 0,1 0-1 0 0,-1 0 1 0 0,1 0 0 0 0,-1 0 0 0 0,0 0 0 0 0,0 0-1 0 0,1 0 1 0 0,-1 0 0 0 0,0 0 0 0 0,0 0 0 0 0,0 0-1 0 0,0 0 1 0 0,0 0 199 0 0,-2 4-1766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6:05.789"/>
    </inkml:context>
    <inkml:brush xml:id="br0">
      <inkml:brushProperty name="width" value="0.2" units="cm"/>
      <inkml:brushProperty name="height" value="0.2" units="cm"/>
    </inkml:brush>
  </inkml:definitions>
  <inkml:trace contextRef="#ctx0" brushRef="#br0">0 17 9666 0 0,'2'-2'164'0'0,"0"1"-1"0"0,0-1 1 0 0,0 1 0 0 0,0-1-1 0 0,0 1 1 0 0,0 0 0 0 0,0 0-1 0 0,1 0 1 0 0,-1 0 0 0 0,0 0-1 0 0,1 0 1 0 0,-1 1 0 0 0,1-1-1 0 0,-1 1 1 0 0,1-1 0 0 0,-1 1-1 0 0,1 0 1 0 0,-1 0-1 0 0,1 0-163 0 0,51 4 182 0 0,-51-4-214 0 0,51 10-883 0 0,0 2-1 0 0,-1 2 0 0 0,-1 3 1 0 0,0 2-1 0 0,0 3 916 0 0,-24-11-468 0 0,16 8 547 0 0,1-2-1 0 0,0-2 0 0 0,2-2 0 0 0,16 2-78 0 0,114 2-2084 0 0,-158-14 1657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36:07.691"/>
    </inkml:context>
    <inkml:brush xml:id="br0">
      <inkml:brushProperty name="width" value="0.2" units="cm"/>
      <inkml:brushProperty name="height" value="0.2" units="cm"/>
    </inkml:brush>
  </inkml:definitions>
  <inkml:trace contextRef="#ctx0" brushRef="#br0">1423 40 11963 0 0,'-14'-17'1049'0'0,"-7"-5"-283"0"0,20 21-750 0 0,-9 10-262 0 0,6-1 19 0 0,0 0-1 0 0,0 0 1 0 0,1 0 0 0 0,-1 5 227 0 0,-9 19-787 0 0,-1-1-82 0 0,-2-1 0 0 0,-1-1 1 0 0,-2 0-1 0 0,0-1 0 0 0,-8 6 869 0 0,-21 16-449 0 0,-1-1 0 0 0,-41 29 449 0 0,24-20 492 0 0,34-31-301 0 0,-1-1 1 0 0,0-1 0 0 0,-2-2 0 0 0,-1-2 0 0 0,0-1 0 0 0,-2-1 0 0 0,0-3 0 0 0,-1-1 0 0 0,0-1 0 0 0,-2-3 0 0 0,-8 1-192 0 0,5-3 165 0 0,-1-3 1 0 0,0-1 0 0 0,0-2-1 0 0,-1-2 1 0 0,-36-5-166 0 0,53 2 437 0 0,1-2 1 0 0,-24-7-438 0 0,43 9 56 0 0,0 0 0 0 0,1-1 1 0 0,-1-1-1 0 0,1 0 0 0 0,0 0 0 0 0,0 0 1 0 0,1-1-1 0 0,-1 0 0 0 0,1-1 0 0 0,0 1 0 0 0,-1-2-56 0 0,6 5 3 0 0,0-1 0 0 0,1 1 0 0 0,-1-1-1 0 0,0 1 1 0 0,1-1 0 0 0,-1 0 0 0 0,1 1-1 0 0,0-1 1 0 0,0 0 0 0 0,0 0 0 0 0,0 0-1 0 0,1 0 1 0 0,-1 0 0 0 0,1 0 0 0 0,-1 0-1 0 0,1 0 1 0 0,0 0 0 0 0,0 0 0 0 0,1 0-1 0 0,-1 0 1 0 0,1 0 0 0 0,-1 0 0 0 0,1 0-1 0 0,0 0 1 0 0,0 0 0 0 0,0 0 0 0 0,1 0-1 0 0,-1 1 1 0 0,2-3-3 0 0,6-10 1 0 0,1 0-1 0 0,0 0 1 0 0,1 1 0 0 0,11-11-1 0 0,-7 8 17 0 0,7-9 65 0 0,0 1 0 0 0,2 1 0 0 0,1 1 0 0 0,1 1 0 0 0,21-13-82 0 0,-34 27 41 0 0,0 0 0 0 0,1 1 0 0 0,0 0 0 0 0,0 1 0 0 0,1 0 0 0 0,0 1 0 0 0,0 1 0 0 0,0 1 0 0 0,0 0 0 0 0,0 1 0 0 0,1 0 0 0 0,0 1 0 0 0,8 1-41 0 0,-10 1 7 0 0,-1 1 0 0 0,0 1 0 0 0,0 0 0 0 0,-1 0 0 0 0,1 1 0 0 0,-1 1 0 0 0,0 0 0 0 0,0 0 0 0 0,0 2 0 0 0,1 0-7 0 0,25 18 90 0 0,-1 1 0 0 0,11 12-90 0 0,32 23 144 0 0,-16-18-172 0 0,2-3-1 0 0,1-3 1 0 0,2-3 0 0 0,1-3 0 0 0,2-3 0 0 0,0-3-1 0 0,24 2 29 0 0,-86-25-52 0 0,32 9-1642 0 0,23 9 1694 0 0,-52-15-1015 0 0,0 1-1 0 0,-1 0 1 0 0,0 0-1 0 0,3 3 1016 0 0,2 3-1756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0.926"/>
    </inkml:context>
    <inkml:brush xml:id="br0">
      <inkml:brushProperty name="width" value="0.2" units="cm"/>
      <inkml:brushProperty name="height" value="0.2" units="cm"/>
    </inkml:brush>
  </inkml:definitions>
  <inkml:trace contextRef="#ctx0" brushRef="#br0">325 2 3969 0 0,'5'0'386'0'0,"-1"-1"-1"0"0,1 1 1 0 0,0 0 0 0 0,0 0-1 0 0,0 0 1 0 0,-1 1 0 0 0,1 0 0 0 0,0 0-1 0 0,-1 0 1 0 0,1 0 0 0 0,-1 1-1 0 0,1-1 1 0 0,-1 1 0 0 0,2 1-386 0 0,1 1 159 0 0,0 1-1 0 0,-1 0 1 0 0,1 0 0 0 0,-1 0 0 0 0,0 1-1 0 0,0 0 1 0 0,-1 0 0 0 0,1 1-159 0 0,10 15 20 0 0,-1 1 0 0 0,-1 1 0 0 0,-1 1 1 0 0,5 12-21 0 0,36 86 114 0 0,-4 2 0 0 0,-1 17-114 0 0,-23-54-16 0 0,-4 2-1 0 0,-4 0 0 0 0,2 52 17 0 0,-15-82-29 0 0,-3 0 0 0 0,-3 0 1 0 0,-2 0-1 0 0,-3 0 0 0 0,-2-1 0 0 0,-10 32 29 0 0,0-24-19 0 0,-2-1 1 0 0,-2-1-1 0 0,-15 24 19 0 0,-21 33-1 0 0,-48 71 1 0 0,-82 108 15 0 0,10-16-92 0 0,176-282 69 0 0,-20 32-580 0 0,2 0 0 0 0,2 2 0 0 0,1 0 0 0 0,-10 33 588 0 0,23-50-940 0 0,3-2-189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41:52.947"/>
    </inkml:context>
    <inkml:brush xml:id="br0">
      <inkml:brushProperty name="width" value="0.2" units="cm"/>
      <inkml:brushProperty name="height" value="0.2" units="cm"/>
    </inkml:brush>
  </inkml:definitions>
  <inkml:trace contextRef="#ctx0" brushRef="#br0">0 1 5577,'28'0'-760,"-5"0"760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41:53.501"/>
    </inkml:context>
    <inkml:brush xml:id="br0">
      <inkml:brushProperty name="width" value="0.2" units="cm"/>
      <inkml:brushProperty name="height" value="0.2" units="cm"/>
    </inkml:brush>
  </inkml:definitions>
  <inkml:trace contextRef="#ctx0" brushRef="#br0">0 169 8490,'7'-2'707,"14"-3"-637,0 2 0,0 0 0,0 1 0,0 0 0,9 2-70,38-2 79,444-62 246,-75 7-687,-181 34-313,-185 17 499</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41:54.032"/>
    </inkml:context>
    <inkml:brush xml:id="br0">
      <inkml:brushProperty name="width" value="0.2" units="cm"/>
      <inkml:brushProperty name="height" value="0.2" units="cm"/>
    </inkml:brush>
  </inkml:definitions>
  <inkml:trace contextRef="#ctx0" brushRef="#br0">1 181 9994,'2'-3'55,"0"0"-1,1 1 1,-1-1-1,1 1 1,0-1 0,0 1-1,0 0 1,0 0-1,0 0 1,0 1 0,0-1-1,1 1 1,-1-1-1,3 1-54,55-14 47,-51 13-4,241-35-43,-147 25 13,188-16-1324,10 12 1311,-4 1-2590,-141 0 1527,-92 6 471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41:54.393"/>
    </inkml:context>
    <inkml:brush xml:id="br0">
      <inkml:brushProperty name="width" value="0.2" units="cm"/>
      <inkml:brushProperty name="height" value="0.2" units="cm"/>
    </inkml:brush>
  </inkml:definitions>
  <inkml:trace contextRef="#ctx0" brushRef="#br0">1183 0 6833,'-15'10'189,"1"0"0,1 0 0,0 1-1,1 1 1,0 0 0,0 1 0,1 0-1,-6 10-188,-11 13 690,-55 66-315,12-14-266,-4-2 0,-19 12-109,-151 146-265,80-76-1488,-48 27 1753,123-121-374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41:54.766"/>
    </inkml:context>
    <inkml:brush xml:id="br0">
      <inkml:brushProperty name="width" value="0.2" units="cm"/>
      <inkml:brushProperty name="height" value="0.2" units="cm"/>
    </inkml:brush>
  </inkml:definitions>
  <inkml:trace contextRef="#ctx0" brushRef="#br0">705 0 6769,'-38'0'697,"6"2"-497,4 6-40,-2-1 264,6 10-144,1 4 16,3 14-72,-3 8-48,-3 16-48,-2 6-16,-10 16-56,-5 9-40,-10 21-128,-7 7-264,-13 8 328,-6 0-32,-7-6-48</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41:55.875"/>
    </inkml:context>
    <inkml:brush xml:id="br0">
      <inkml:brushProperty name="width" value="0.2" units="cm"/>
      <inkml:brushProperty name="height" value="0.2" units="cm"/>
    </inkml:brush>
  </inkml:definitions>
  <inkml:trace contextRef="#ctx0" brushRef="#br0">1 54 6001,'2'-3'1985,"8"1"-1084,25 0-902,0-1 93,29-6-34,157-19 9,-161 24-76,-1 2 1,45 5 8,-91-2-11,0 0 0,0 1 0,0 1 0,0 0 0,0 1 0,10 4 11,-20-7-2,-1 1 0,1-1 0,0 1-1,-1 0 1,1-1 0,-1 1 0,0 0-1,0 0 1,0 0 0,0 1 0,0-1 0,0 1-1,0-1 1,0 2 2,-1-2-1,0 1 1,-1-1-1,1 0 1,-1 1-1,1-1 0,-1 0 1,0 1-1,0-1 0,0 1 1,0-1-1,0 1 1,-1-1-1,1 0 0,-1 1 1,0-1-1,1 0 0,-1 1 1,0-1-1,0 0 1,-1 1 0,-4 6 1,0 1 1,0-1 0,-1-1 0,0 1 0,0-1 0,-1 0-1,0-1 1,-1 0-2,-22 18 32,-20 11-32,42-30 0,-80 50-11,-3-4 11,8-4-403,-28 23 403,108-69-37,0 1 1,1-1-1,0 1 1,0 0-1,0 1 1,-2 0 36,5-3-9,0-1 1,-1 1 0,1-1 0,0 1-1,0-1 1,0 1 0,-1-1 0,1 0-1,0 1 1,0-1 0,0 1 0,0-1-1,0 1 1,0 0 0,0-1 0,0 1-1,0-1 1,0 1 0,0-1 0,0 1-1,0-1 1,0 1 8,1-1-8,-1 1 1,1 0-1,-1-1 0,1 1 0,-1-1 0,1 1 0,0-1 0,-1 1 1,1-1-1,0 1 0,-1-1 0,1 0 0,0 1 0,0-1 0,-1 0 1,1 1-1,0-1 0,0 0 0,0 0 8,23 4-54,0-1-1,1 0 1,-1-2-1,9-2 55,34 3 14,-41 0 48,0 0 0,-1 2 0,1 1 0,-1 1 1,0 1-1,0 1 0,12 7-62,-32-13 39,-1 1 0,1-1 0,-1 1 0,0 1 0,0-1 0,0 1 0,0-1 0,-1 1 0,1 0 0,2 4-39,-5-6 25,0-1 0,0 0 0,-1 1 0,1-1 0,0 1 0,-1-1 0,1 0 0,-1 1 0,1-1 0,-1 1 0,0 0 0,0-1 0,1 1-1,-1-1 1,0 1 0,0-1 0,-1 1 0,1-1 0,0 1 0,0 0 0,-1-1 0,1 1 0,-1-1 0,0 0 0,1 1 0,-1-1 0,0 1 0,0-1 0,1 0 0,-1 0 0,0 1 0,-1-1 0,1 0 0,0 0-1,0 0 1,0 0 0,-1 0-25,-7 5 147,0 0-1,-1-1 0,0 0 0,0-1 1,0 0-1,-7 2-146,-65 13 583,40-10-318,-96 20 306,50-12-2868,-79 26 2297,165-42-421,2-1-143</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9T15:41:56.683"/>
    </inkml:context>
    <inkml:brush xml:id="br0">
      <inkml:brushProperty name="width" value="0.2" units="cm"/>
      <inkml:brushProperty name="height" value="0.2" units="cm"/>
    </inkml:brush>
  </inkml:definitions>
  <inkml:trace contextRef="#ctx0" brushRef="#br0">177 197 2208,'-29'-24'1419,"-1"1"-1,-1 1 0,-17-7-1418,46 28 59,-3-2 87,1 1-1,0-1 1,-1-1-1,1 1 1,0 0 0,0-2-146,3 5 17,1-1 0,-1 0 0,1 1 0,-1-1 0,1 0 0,-1 1 0,1-1 1,0 0-1,-1 0 0,1 1 0,0-1 0,0 0 0,-1 0 0,1 0 0,0 0 1,0 1-1,0-1 0,0 0 0,0 0 0,0 0 0,0 0 0,0 0 0,0 1 0,1-1 1,-1 0-1,0 0 0,1 0 0,-1 1 0,0-1 0,1 0 0,-1 0 0,1 1 1,-1-1-1,1 0 0,-1 1 0,1-1 0,0 1 0,-1-1 0,1 1 0,0-1-17,6-4 6,0 0 0,0 1 0,1 0 0,-1 0 0,1 1 0,0 0 0,0 0 0,0 1 0,0 0 0,0 0 0,3 1-6,17-3-100,1 2 0,18 1 100,-28 2-19,0 0 1,0 1-1,0 0 1,0 2-1,0 1 1,-1 0-1,0 1 1,0 1-1,0 0 0,-1 2 1,8 5 18,-16-9 10,-1 0 1,0 1-1,-1 0 1,1 0-1,-1 1 1,0 0-1,-1 1 1,1-1-1,-1 1 1,-1 0-1,0 1 1,0-1-1,-1 1 1,0 0-1,0 0 1,-1 0-1,0 1 1,0-1-1,-1 1 1,-1 0-1,0-1 1,0 1-1,-1 0-10,0 6 14,-2 0 0,1 1 0,-2-1 0,0 0 0,-1-1 0,-1 1 0,-1-1 0,0 0 0,0 0 0,-2 0 0,0-1 0,0 0 0,-7 6-14,-17 20-4,-1-1 0,-3-2 0,-24 20 4,-8 8-7,50-48 8,1 2-1,1 1 1,-3 5-1,14-19 6,1 0 0,1 0 0,-1 1 0,1-1-1,0 1 1,0 0 0,1 0 0,0 0 0,0 0 0,1 0 0,0 0 0,0 1-1,0 2-5,2-7 9,-1-1-1,0 1 0,1-1 0,-1 1 0,1-1 0,-1 1 0,1-1 1,0 0-1,0 1 0,1-1 0,-1 0 0,0 0 0,1 0 1,-1 0-1,1 0 0,-1 0 0,2 1-8,1 0 15,0 0 0,-1-1 0,1 1 0,0-1 1,1 0-1,-1 0 0,0 0 0,0-1 0,3 1-15,11 2 63,0 0 1,0-2-1,1 0 1,10-1-64,-21-1 21,92 0-115,0-4 0,0-5 0,85-19 94,-132 17-118,-3-2-62</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04.285"/>
    </inkml:context>
    <inkml:brush xml:id="br0">
      <inkml:brushProperty name="width" value="0.2" units="cm"/>
      <inkml:brushProperty name="height" value="0.2" units="cm"/>
    </inkml:brush>
  </inkml:definitions>
  <inkml:trace contextRef="#ctx0" brushRef="#br0">564 226 2497 0 0,'0'-36'844'0'0,"-4"-22"-844"0"0,3 46 442 0 0,-1 1-1 0 0,0-1 1 0 0,-1 1 0 0 0,-1-1 0 0 0,1 1 0 0 0,-6-10-442 0 0,7 19 52 0 0,1-1 1 0 0,-1 0-1 0 0,1 1 1 0 0,-1-1-1 0 0,0 1 0 0 0,0-1 1 0 0,0 1-1 0 0,0 0 0 0 0,-1 0 1 0 0,1 0-1 0 0,0 0 1 0 0,-1 0-1 0 0,0 0 0 0 0,1 1 1 0 0,-1 0-1 0 0,0-1 1 0 0,0 1-1 0 0,-1 0-52 0 0,-1-1 23 0 0,0 2 0 0 0,0-1 0 0 0,0 0 1 0 0,0 1-1 0 0,0 0 0 0 0,0 0 0 0 0,0 1 0 0 0,0-1 0 0 0,0 1 0 0 0,-4 1-23 0 0,-10 5-10 0 0,0 0 0 0 0,0 0-1 0 0,0 2 1 0 0,1 0 0 0 0,-2 3 10 0 0,14-8 37 0 0,-25 14-9 0 0,1 1-1 0 0,1 1 1 0 0,1 2-1 0 0,0 1 1 0 0,2 1 0 0 0,1 1-1 0 0,1 1 1 0 0,1 2-1 0 0,-13 20-27 0 0,31-40 44 0 0,1-1 0 0 0,0 1 0 0 0,0 0-1 0 0,1 0 1 0 0,0 0 0 0 0,0 0 0 0 0,1 0 0 0 0,-1 3-44 0 0,2-5 44 0 0,1-1 0 0 0,-1 0 0 0 0,1 1 1 0 0,0-1-1 0 0,1 1 0 0 0,-1-1 0 0 0,1 0 1 0 0,0 1-1 0 0,1-1 0 0 0,-1 0 0 0 0,1 0 1 0 0,0 0-1 0 0,2 4-44 0 0,-2-5 23 0 0,0 0 0 0 0,0-1 0 0 0,0 1 0 0 0,1-1 0 0 0,0 1 0 0 0,-1-1 0 0 0,1 0 0 0 0,0 0 0 0 0,1 0 1 0 0,-1 0-1 0 0,1-1 0 0 0,-1 1 0 0 0,1-1 0 0 0,0 0 0 0 0,-1 0 0 0 0,1 0 0 0 0,2 0-23 0 0,0 0 25 0 0,0-1 1 0 0,0 0-1 0 0,0 0 0 0 0,1 0 0 0 0,-1-1 1 0 0,0 0-1 0 0,0 0 0 0 0,0-1 0 0 0,0 0 1 0 0,0 0-1 0 0,4-1-25 0 0,1-1 6 0 0,0 0-1 0 0,-1-1 1 0 0,0 0 0 0 0,0-1 0 0 0,0 0 0 0 0,-1-1-1 0 0,1 0 1 0 0,-1 0 0 0 0,-1-1 0 0 0,1 0 0 0 0,-1-1-1 0 0,0 1 1 0 0,3-7-6 0 0,7-11 41 0 0,-2-1-1 0 0,6-15-40 0 0,3-5 389 0 0,-23 43-333 0 0,0 0-1 0 0,0 0 1 0 0,0 0 0 0 0,0 0 0 0 0,1 0 0 0 0,-1 1 0 0 0,1-1 0 0 0,-1 1 0 0 0,1 0-1 0 0,0 0 1 0 0,0 0 0 0 0,0 0 0 0 0,0 0 0 0 0,0 0 0 0 0,0 1 0 0 0,1 0-1 0 0,-1 0 1 0 0,0 0 0 0 0,1 0 0 0 0,-1 0 0 0 0,1 0 0 0 0,-1 1 0 0 0,1 0-56 0 0,0 0 20 0 0,0 0 1 0 0,0 1-1 0 0,0-1 1 0 0,0 1 0 0 0,0 0-1 0 0,-1 0 1 0 0,1 1-1 0 0,0-1 1 0 0,0 1 0 0 0,-1-1-1 0 0,1 1 1 0 0,-1 1-1 0 0,0-1 1 0 0,1 0 0 0 0,-1 1-1 0 0,0-1 1 0 0,0 1-1 0 0,-1 0 1 0 0,3 3-21 0 0,4 6 22 0 0,0 1 0 0 0,-2 0-1 0 0,6 12-21 0 0,-6-10-76 0 0,1-1 0 0 0,1 0 0 0 0,4 5 76 0 0,-8-12-205 0 0,1 0-1 0 0,0-1 0 0 0,0 1 0 0 0,0-1 0 0 0,0 0 0 0 0,1-1 1 0 0,0 0-1 0 0,1 0 0 0 0,0 0 206 0 0,13 6-776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04.767"/>
    </inkml:context>
    <inkml:brush xml:id="br0">
      <inkml:brushProperty name="width" value="0.2" units="cm"/>
      <inkml:brushProperty name="height" value="0.2" units="cm"/>
    </inkml:brush>
  </inkml:definitions>
  <inkml:trace contextRef="#ctx0" brushRef="#br0">273 0 8234 0 0,'0'0'503'0'0,"0"0"-318"0"0,0 3-53 0 0,3 4-55 0 0,0 0 1 0 0,0 0-1 0 0,0 0 1 0 0,1-1-1 0 0,-1 0 0 0 0,2 1 1 0 0,1 1-78 0 0,18 30 27 0 0,-12-14-6 0 0,-1 0 0 0 0,-1 1 0 0 0,-1 0-1 0 0,-1 0 1 0 0,-1 1 0 0 0,-2 0 0 0 0,0 0-1 0 0,-2 0 1 0 0,-1 1 0 0 0,-1-1-1 0 0,-1 8-20 0 0,-16 172 78 0 0,6-87-49 0 0,5-65 4 0 0,-2-1 0 0 0,-2 0 0 0 0,-3-1 0 0 0,-11 33-33 0 0,13-56-206 0 0,-2 1 1 0 0,-1-2 0 0 0,-1 0-1 0 0,-1 0 1 0 0,-1-1 0 0 0,-2-1-1 0 0,-1-1 1 0 0,-13 14 205 0 0,-91 88-2607 0 0,78-84 1480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07.006"/>
    </inkml:context>
    <inkml:brush xml:id="br0">
      <inkml:brushProperty name="width" value="0.2" units="cm"/>
      <inkml:brushProperty name="height" value="0.2" units="cm"/>
    </inkml:brush>
  </inkml:definitions>
  <inkml:trace contextRef="#ctx0" brushRef="#br0">639 15 3825 0 0,'12'-14'-40'0'0,"-11"13"25"0"0,-1 1 22 0 0,6 11 201 0 0,-7-7-145 0 0,0 0 1 0 0,0-1 0 0 0,0 1-1 0 0,-1 0 1 0 0,1-1 0 0 0,-1 1-1 0 0,0-1 1 0 0,0 1 0 0 0,0-1-1 0 0,0 0 1 0 0,-1 0 0 0 0,1 0-1 0 0,-3 2-63 0 0,-1 2 136 0 0,-112 137 1443 0 0,46-58-923 0 0,-15 28-656 0 0,-15 38 97 0 0,14-19-1602 0 0,-52 55 1505 0 0,123-168-54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1.878"/>
    </inkml:context>
    <inkml:brush xml:id="br0">
      <inkml:brushProperty name="width" value="0.2" units="cm"/>
      <inkml:brushProperty name="height" value="0.2" units="cm"/>
    </inkml:brush>
  </inkml:definitions>
  <inkml:trace contextRef="#ctx0" brushRef="#br0">1 66 8578 0 0,'0'-3'43'0'0,"1"-1"0"0"0,0 1 0 0 0,1 0-1 0 0,-1-1 1 0 0,0 1 0 0 0,1 0 0 0 0,0 0 0 0 0,0 0 0 0 0,0 0 0 0 0,0 1 0 0 0,0-1 0 0 0,1 1 0 0 0,-1-1 0 0 0,1 1 0 0 0,-1 0-1 0 0,1-1 1 0 0,0 1 0 0 0,0 1 0 0 0,0-1 0 0 0,0 0 0 0 0,0 1 0 0 0,0 0 0 0 0,1-1 0 0 0,-1 1 0 0 0,0 0 0 0 0,1 1 0 0 0,0-1-43 0 0,-1 0-4 0 0,0 1 1 0 0,0-1-1 0 0,0 1 1 0 0,0 0-1 0 0,0 0 1 0 0,0 0-1 0 0,1 0 1 0 0,-1 1-1 0 0,0-1 1 0 0,0 1-1 0 0,0-1 1 0 0,0 1 0 0 0,0 0-1 0 0,0 1 1 0 0,-1-1-1 0 0,1 0 1 0 0,0 1-1 0 0,0-1 1 0 0,-1 1-1 0 0,1 0 1 0 0,-1 0-1 0 0,0 0 1 0 0,1 0-1 0 0,-1 0 1 0 0,0 1 0 0 0,0-1-1 0 0,0 1 1 0 0,-1-1-1 0 0,1 1 1 0 0,0 2 3 0 0,5 13-2 0 0,-1 0 0 0 0,0 0 1 0 0,-2 1-1 0 0,0 0 1 0 0,0 13 1 0 0,4 98 7 0 0,-7-91 2 0 0,2 70 6 0 0,-1-16-10 0 0,4 1 0 0 0,11 54-5 0 0,-10-121-6 0 0,1 0 0 0 0,1-1 0 0 0,3 4 6 0 0,-1-2 3 0 0,-2-1 0 0 0,0 1-1 0 0,0 11-2 0 0,-7-31-16 0 0,-1 0-1 0 0,0 0 1 0 0,-1 0-1 0 0,0 0 0 0 0,0 0 1 0 0,-1 1-1 0 0,1-1 1 0 0,-2 0-1 0 0,1 0 0 0 0,-1 0 1 0 0,-1-1-1 0 0,1 1 1 0 0,-5 7 16 0 0,5-11-27 0 0,0 1 1 0 0,0-1-1 0 0,-1 0 1 0 0,0 0-1 0 0,0 0 1 0 0,0 0-1 0 0,0 0 1 0 0,0-1-1 0 0,-1 0 1 0 0,0 0-1 0 0,0 1 1 0 0,0-2-1 0 0,0 1 1 0 0,0-1-1 0 0,0 1 1 0 0,-1-1-1 0 0,1 0 1 0 0,-1 0-1 0 0,1-1 1 0 0,-1 0-1 0 0,0 0 1 0 0,0 0-1 0 0,1 0 1 0 0,-2 0 26 0 0,4-2-23 0 0,0 0 0 0 0,0 1 1 0 0,1-1-1 0 0,-1 0 0 0 0,0 0 1 0 0,0 0-1 0 0,1 0 0 0 0,-1 0 1 0 0,1-1-1 0 0,-1 1 0 0 0,1 0 1 0 0,-1-1-1 0 0,1 1 0 0 0,0-1 1 0 0,0 1-1 0 0,-1-2 23 0 0,-18-27-734 0 0,9 9-83 0 0,1-1-1 0 0,1 0 0 0 0,2-1 0 0 0,0 0 0 0 0,0-2 818 0 0,1-1-466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07.349"/>
    </inkml:context>
    <inkml:brush xml:id="br0">
      <inkml:brushProperty name="width" value="0.2" units="cm"/>
      <inkml:brushProperty name="height" value="0.2" units="cm"/>
    </inkml:brush>
  </inkml:definitions>
  <inkml:trace contextRef="#ctx0" brushRef="#br0">802 0 8410 0 0,'-3'1'40'0'0,"1"1"1"0"0,0-1-1 0 0,0 0 1 0 0,0 1-1 0 0,0 0 1 0 0,0-1-1 0 0,0 1 1 0 0,0 0 0 0 0,0 0-1 0 0,0 0 1 0 0,1 0-1 0 0,-1 0 1 0 0,1 0-1 0 0,0 1 1 0 0,0-1-1 0 0,0 0 1 0 0,-1 2-41 0 0,-6 11 116 0 0,-99 140-137 0 0,-13 5 21 0 0,16-26-79 0 0,7 4-1 0 0,-58 111 80 0 0,94-144-327 0 0,-49 90-3313 0 0,102-180 3093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07.690"/>
    </inkml:context>
    <inkml:brush xml:id="br0">
      <inkml:brushProperty name="width" value="0.2" units="cm"/>
      <inkml:brushProperty name="height" value="0.2" units="cm"/>
    </inkml:brush>
  </inkml:definitions>
  <inkml:trace contextRef="#ctx0" brushRef="#br0">1 113 9346 0 0,'1'-2'47'0'0,"0"0"-1"0"0,0 0 1 0 0,0 1-1 0 0,0-1 1 0 0,1 0 0 0 0,-1 0-1 0 0,1 1 1 0 0,0-1-1 0 0,-1 1 1 0 0,1-1 0 0 0,0 1-1 0 0,0 0 1 0 0,0 0-1 0 0,0-1 1 0 0,0 1-1 0 0,0 1 1 0 0,0-1 0 0 0,0 0-1 0 0,0 0 1 0 0,0 1-1 0 0,0-1 1 0 0,1 1 0 0 0,-1 0-1 0 0,1 0-46 0 0,12-2-39 0 0,0 2-1 0 0,0-1 1 0 0,8 2 39 0 0,-1 0 34 0 0,49-2-763 0 0,-1-3 0 0 0,1-3 0 0 0,-1-3 0 0 0,-1-3 0 0 0,36-13 729 0 0,-46 12-1593 0 0,-32 7 668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08.357"/>
    </inkml:context>
    <inkml:brush xml:id="br0">
      <inkml:brushProperty name="width" value="0.2" units="cm"/>
      <inkml:brushProperty name="height" value="0.2" units="cm"/>
    </inkml:brush>
  </inkml:definitions>
  <inkml:trace contextRef="#ctx0" brushRef="#br0">514 40 4769 0 0,'4'-39'4374'0'0,"-17"38"-4439"0"0,6 4 57 0 0,1 1 0 0 0,-1 0 1 0 0,1 0-1 0 0,-1 0 0 0 0,1 1 0 0 0,0 0 1 0 0,1 0-1 0 0,-3 2 8 0 0,-3 4-6 0 0,-51 43-6 0 0,2 4 0 0 0,3 1 0 0 0,2 4 0 0 0,4 1 0 0 0,2 3 0 0 0,-15 30 12 0 0,58-86-7 0 0,1-1-1 0 0,0 1 1 0 0,0 0-1 0 0,1 0 1 0 0,1 1-1 0 0,0-1 1 0 0,1 1 0 0 0,0 0-1 0 0,-1 9 8 0 0,3-19-3 0 0,0 0 0 0 0,0 0-1 0 0,0-1 1 0 0,0 1 0 0 0,0 0 0 0 0,1-1-1 0 0,-1 1 1 0 0,1 0 0 0 0,-1-1 0 0 0,1 1-1 0 0,-1 0 1 0 0,1-1 0 0 0,0 1 0 0 0,0-1-1 0 0,0 1 1 0 0,0-1 0 0 0,0 1 0 0 0,0-1-1 0 0,0 0 1 0 0,0 0 0 0 0,2 2 3 0 0,-1-1-8 0 0,1 0 0 0 0,1-1 0 0 0,-1 1 0 0 0,0 0 0 0 0,0-1 0 0 0,1 0 0 0 0,-1 0 0 0 0,1 0 0 0 0,-1 0 0 0 0,3 0 8 0 0,9 1-46 0 0,1-2 1 0 0,-1 1-1 0 0,0-2 0 0 0,10-1 46 0 0,-25 2-1 0 0,56-8-128 0 0,-1-2-1 0 0,0-3 0 0 0,-1-2 1 0 0,0-2-1 0 0,-1-3 1 0 0,24-13 129 0 0,-54 22 69 0 0,0-2 1 0 0,-1 0-1 0 0,0-1 0 0 0,-1-1 1 0 0,-1-1-1 0 0,0-1 1 0 0,12-14-70 0 0,-23 22 100 0 0,0-1-1 0 0,-1 0 1 0 0,0 0 0 0 0,-1-1 0 0 0,0 0 0 0 0,0 0 0 0 0,-2-1 0 0 0,1 1 0 0 0,-1-1 0 0 0,-1-1 0 0 0,0 1-1 0 0,-1-1 1 0 0,0 1 0 0 0,-1-1 0 0 0,-1 0 0 0 0,1-4-100 0 0,-3 10 8 0 0,1 0 1 0 0,-1 0-1 0 0,0 0 1 0 0,-1 0-1 0 0,0 1 0 0 0,0-1 1 0 0,0 0-1 0 0,-1 1 1 0 0,0-1-1 0 0,0 1 0 0 0,-1 0 1 0 0,0 0-1 0 0,0 0 1 0 0,0 1-1 0 0,0 0 0 0 0,-1-1 1 0 0,0 1-1 0 0,0 1 0 0 0,-4-4-8 0 0,-1 1-48 0 0,-1-1 0 0 0,0 2-1 0 0,0-1 1 0 0,0 2 0 0 0,0-1-1 0 0,-1 1 1 0 0,0 1 0 0 0,0 0-1 0 0,0 1 1 0 0,-6-1 48 0 0,-7 1-285 0 0,0 0 1 0 0,0 1-1 0 0,0 2 1 0 0,0 0-1 0 0,-9 3 285 0 0,15-1-1122 0 0,0 1 0 0 0,1 1-1 0 0,-1 1 1 0 0,-9 4 1122 0 0,10-3-1514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08.712"/>
    </inkml:context>
    <inkml:brush xml:id="br0">
      <inkml:brushProperty name="width" value="0.2" units="cm"/>
      <inkml:brushProperty name="height" value="0.2" units="cm"/>
    </inkml:brush>
  </inkml:definitions>
  <inkml:trace contextRef="#ctx0" brushRef="#br0">654 0 10210 0 0,'-15'6'18'0'0,"0"-1"0"0"0,1 2 0 0 0,0 0 0 0 0,1 1 0 0 0,-1 0 0 0 0,2 1 0 0 0,-1 0 0 0 0,-8 9-18 0 0,-18 19 97 0 0,-31 39-97 0 0,29-31 37 0 0,28-30-53 0 0,-285 298-2340 0 0,267-283 1523 0 0,1-3-153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09.714"/>
    </inkml:context>
    <inkml:brush xml:id="br0">
      <inkml:brushProperty name="width" value="0.2" units="cm"/>
      <inkml:brushProperty name="height" value="0.2" units="cm"/>
    </inkml:brush>
  </inkml:definitions>
  <inkml:trace contextRef="#ctx0" brushRef="#br0">38 27 11474 0 0,'-18'-25'622'0'0,"17"24"-678"0"0,1 1-48 0 0,0 0-36 0 0,0 0 21 0 0,-17 15-5610 0 0,15-12 5558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10.077"/>
    </inkml:context>
    <inkml:brush xml:id="br0">
      <inkml:brushProperty name="width" value="0.2" units="cm"/>
      <inkml:brushProperty name="height" value="0.2" units="cm"/>
    </inkml:brush>
  </inkml:definitions>
  <inkml:trace contextRef="#ctx0" brushRef="#br0">3 1 5161 0 0,'0'0'1288'0'0,"0"0"-431"0"0,0 0-9 0 0,0 0-56 0 0,0 0-640 0 0,0 0-40 0 0,0 1-128 0 0,0 1-16 0 0,-2 25-56 0 0,4-22-40 0 0,0 1-32 0 0,1 0-792 0 0,1-3 856 0 0,0 1-256 0 0,2-2 352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12.397"/>
    </inkml:context>
    <inkml:brush xml:id="br0">
      <inkml:brushProperty name="width" value="0.2" units="cm"/>
      <inkml:brushProperty name="height" value="0.2" units="cm"/>
    </inkml:brush>
  </inkml:definitions>
  <inkml:trace contextRef="#ctx0" brushRef="#br0">865 1 7250 0 0,'-2'0'52'0'0,"-1"0"1"0"0,0-1-1 0 0,1 1 1 0 0,-1 1-1 0 0,0-1 1 0 0,0 0-1 0 0,1 1 1 0 0,-1-1-1 0 0,0 1 1 0 0,1 0-1 0 0,-1 0 1 0 0,1 0-1 0 0,-1 0 1 0 0,1 1-1 0 0,0-1 1 0 0,-1 1-1 0 0,1-1 1 0 0,0 1-1 0 0,0 0 1 0 0,0 0-1 0 0,0-1 1 0 0,0 2-53 0 0,-8 8-70 0 0,1 0 1 0 0,1 1 0 0 0,-8 12 69 0 0,2-2 78 0 0,-145 230-25 0 0,-17 24-69 0 0,101-174-14 0 0,16-26 10 0 0,4 4-1 0 0,3 2 0 0 0,0 10 21 0 0,19-33 148 0 0,-35 47-148 0 0,63-98 43 0 0,3-5 17 0 0,-1-1 1 0 0,1 1-1 0 0,0 0 1 0 0,0 1 0 0 0,0-1-1 0 0,1 0 1 0 0,-1 1-1 0 0,0 1-60 0 0,14-17 162 0 0,77-143 21 0 0,-51 93-123 0 0,-3-1-1 0 0,3-13-59 0 0,12-27 169 0 0,59-87-169 0 0,-56 102 104 0 0,-4-3 1 0 0,23-60-105 0 0,-40 71 65 0 0,37-61-65 0 0,-64 130 29 0 0,-4 8-21 0 0,0 1 1 0 0,0-1-1 0 0,1 1 0 0 0,-1 0 0 0 0,1-1 0 0 0,-1 1 0 0 0,1 0 1 0 0,0 0-1 0 0,2-1-8 0 0,-4 2-10 0 0,0 1-11 0 0,0 0-2 0 0,0 0 5 0 0,0 0 2 0 0,3 5 41 0 0,-1 2 6 0 0,1-1-1 0 0,-1 1 1 0 0,0 0 0 0 0,-1 0-1 0 0,0 0 1 0 0,0 0 0 0 0,0 0-1 0 0,-1 0 1 0 0,0 0 0 0 0,0 0-1 0 0,-1 1-30 0 0,-3 29 214 0 0,-6 23-214 0 0,4-23 32 0 0,-3 21-5 0 0,3 0 0 0 0,2 1 0 0 0,4 33-27 0 0,0-69 8 0 0,0-13 7 0 0,0 1 0 0 0,1 0-1 0 0,0-1 1 0 0,1 1-1 0 0,2 7-14 0 0,-3-15 16 0 0,0 0-1 0 0,1 0 1 0 0,-1 0 0 0 0,1 0-1 0 0,0 0 1 0 0,-1 0-1 0 0,1 0 1 0 0,0-1-1 0 0,1 1 1 0 0,-1-1-1 0 0,0 1 1 0 0,1-1-1 0 0,-1 0 1 0 0,1 0 0 0 0,0 0-1 0 0,0 0 1 0 0,0-1-1 0 0,0 1 1 0 0,0-1-1 0 0,2 1-15 0 0,5 1 33 0 0,1 0-1 0 0,-1-1 0 0 0,1-1 1 0 0,0 1-1 0 0,0-2 0 0 0,0 1 0 0 0,0-2 1 0 0,-1 1-1 0 0,1-1 0 0 0,0-1 1 0 0,0 0-1 0 0,-1-1 0 0 0,1 0 0 0 0,-1 0 1 0 0,0-1-1 0 0,0 0 0 0 0,0-1 1 0 0,0 0-1 0 0,-1-1 0 0 0,0 0 1 0 0,0-1-1 0 0,-1 1 0 0 0,8-8-32 0 0,28-37 27 0 0,-1-2 0 0 0,-3-2 0 0 0,-1-3-27 0 0,100-177 9 0 0,-110 185 40 0 0,-49 93-135 0 0,2 1 0 0 0,-6 24 86 0 0,1-3 22 0 0,19-55-16 0 0,-21 58 88 0 0,-5 33-94 0 0,24-80-17 0 0,2 0-1 0 0,0 0 1 0 0,2 0-1 0 0,0 1 1 0 0,1-1-1 0 0,2 1 1 0 0,0 3 17 0 0,0-21-136 0 0,-1 1 0 0 0,1-1 0 0 0,0 1 1 0 0,1-1-1 0 0,-1 0 0 0 0,1 0 0 0 0,0 0 1 0 0,0 0-1 0 0,0 0 0 0 0,3 4 136 0 0,-3-6-349 0 0,0 1 1 0 0,0-1-1 0 0,0 1 1 0 0,1-1-1 0 0,-1 0 1 0 0,1 0-1 0 0,-1 0 1 0 0,1 0-1 0 0,0-1 1 0 0,0 1-1 0 0,0-1 1 0 0,0 1-1 0 0,0-1 1 0 0,0 0-1 0 0,0 0 349 0 0,12 1-2229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13.052"/>
    </inkml:context>
    <inkml:brush xml:id="br0">
      <inkml:brushProperty name="width" value="0.2" units="cm"/>
      <inkml:brushProperty name="height" value="0.2" units="cm"/>
    </inkml:brush>
  </inkml:definitions>
  <inkml:trace contextRef="#ctx0" brushRef="#br0">0 7 6449 0 0,'26'-3'458'0'0,"0"0"-1"0"0,-1 3 1 0 0,1 0-1 0 0,0 1 0 0 0,-1 2 1 0 0,21 4-458 0 0,-6-2-24 0 0,1-1 0 0 0,7-1 24 0 0,-31-4-454 0 0,1-1 1 0 0,-1 0-1 0 0,2-2 454 0 0,-2 1-1589 0 0,1 0-1 0 0,0 2 1 0 0,1 0 1589 0 0,-3 1-1513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13.419"/>
    </inkml:context>
    <inkml:brush xml:id="br0">
      <inkml:brushProperty name="width" value="0.2" units="cm"/>
      <inkml:brushProperty name="height" value="0.2" units="cm"/>
    </inkml:brush>
  </inkml:definitions>
  <inkml:trace contextRef="#ctx0" brushRef="#br0">1 1 7314 0 0,'0'0'454'0'0,"0"0"-127"0"0,0 0 216 0 0,8-1-414 0 0,4 3-124 0 0,-1 1 0 0 0,1 0 0 0 0,6 2-5 0 0,31 7 40 0 0,16-6-556 0 0,0-3 1 0 0,1-3 0 0 0,62-9 515 0 0,25 1-3244 0 0,-115 7 2037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16.005"/>
    </inkml:context>
    <inkml:brush xml:id="br0">
      <inkml:brushProperty name="width" value="0.2" units="cm"/>
      <inkml:brushProperty name="height" value="0.2" units="cm"/>
    </inkml:brush>
  </inkml:definitions>
  <inkml:trace contextRef="#ctx0" brushRef="#br0">761 13 5881 0 0,'0'-13'665'0'0,"-7"19"-46"0"0,-10 19-114 0 0,-59 99 366 0 0,-78 137-469 0 0,-198 343-466 0 0,330-567 66 0 0,-100 173-2967 0 0,112-188 2466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2.204"/>
    </inkml:context>
    <inkml:brush xml:id="br0">
      <inkml:brushProperty name="width" value="0.2" units="cm"/>
      <inkml:brushProperty name="height" value="0.2" units="cm"/>
    </inkml:brush>
  </inkml:definitions>
  <inkml:trace contextRef="#ctx0" brushRef="#br0">497 144 1688 0 0,'-8'-10'185'0'0,"-6"-9"567"0"0,-1 1 0 0 0,-1 0 1 0 0,-1 1-1 0 0,-12-10-752 0 0,25 23 125 0 0,-1 0 1 0 0,0 1-1 0 0,0 0 0 0 0,0 0 0 0 0,-1 0 1 0 0,1 0-1 0 0,-1 1 0 0 0,1 0 0 0 0,-1 0 0 0 0,0 0 1 0 0,0 1-1 0 0,0 0 0 0 0,1 0 0 0 0,-1 1 1 0 0,-1-1-1 0 0,1 1 0 0 0,0 0 0 0 0,0 1 1 0 0,0 0-1 0 0,-5 1-125 0 0,-8 4 132 0 0,1 1-1 0 0,0 1 1 0 0,0 1 0 0 0,1 0-1 0 0,0 1 1 0 0,0 1-1 0 0,2 1 1 0 0,-1 0 0 0 0,1 1-1 0 0,1 1 1 0 0,0 0 0 0 0,1 0-1 0 0,1 2 1 0 0,-6 9-132 0 0,13-17 21 0 0,1 1 0 0 0,0-1 0 0 0,0 1 1 0 0,0 0-1 0 0,2 1 0 0 0,-1-1 0 0 0,1 1 0 0 0,0-1 0 0 0,1 1 1 0 0,0 2-22 0 0,0-6 13 0 0,1-1 0 0 0,0 1 1 0 0,0-1-1 0 0,1 1 0 0 0,-1-1 1 0 0,1 1-1 0 0,1-1 0 0 0,-1 1 1 0 0,1-1-1 0 0,0 0 1 0 0,0 1-1 0 0,0-1 0 0 0,1 0 1 0 0,-1-1-1 0 0,1 1 0 0 0,1 0 1 0 0,-1-1-1 0 0,1 1-13 0 0,5 3 25 0 0,-1-1-1 0 0,1 0 1 0 0,0 0-1 0 0,1-1 1 0 0,0 0 0 0 0,0-1-1 0 0,0 0 1 0 0,3 0-25 0 0,19 7 40 0 0,2-2 0 0 0,0-1-40 0 0,-10-3-1 0 0,0 1 0 0 0,0 0-1 0 0,-1 2 1 0 0,0 1 0 0 0,0 1 1 0 0,35 27-93 0 0,-39-25-103 0 0,1-1 1 0 0,0 0-1 0 0,0-2 1 0 0,16 6 195 0 0,-28-13-197 0 0,1-1 0 0 0,0 0 0 0 0,0-1 0 0 0,0 0 0 0 0,0 0 0 0 0,0-1-1 0 0,0 0 1 0 0,0-1 0 0 0,0 0 0 0 0,2-1 197 0 0,10-2-1177 0 0,0-1 1 0 0,-1-1-1 0 0,17-7 1177 0 0,-8 2-1337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16.584"/>
    </inkml:context>
    <inkml:brush xml:id="br0">
      <inkml:brushProperty name="width" value="0.2" units="cm"/>
      <inkml:brushProperty name="height" value="0.2" units="cm"/>
    </inkml:brush>
  </inkml:definitions>
  <inkml:trace contextRef="#ctx0" brushRef="#br0">570 8 5281 0 0,'0'0'21'0'0,"0"-1"0"0"0,0 1-1 0 0,-1-1 1 0 0,1 1 0 0 0,0 0 0 0 0,0-1-1 0 0,0 1 1 0 0,0 0 0 0 0,0-1 0 0 0,-1 1-1 0 0,1 0 1 0 0,0 0 0 0 0,0-1 0 0 0,-1 1-1 0 0,1 0 1 0 0,0-1 0 0 0,0 1 0 0 0,-1 0-1 0 0,1 0 1 0 0,0 0 0 0 0,-1-1-1 0 0,1 1 1 0 0,0 0 0 0 0,-1 0 0 0 0,1 0-1 0 0,0 0 1 0 0,-1 0 0 0 0,1-1 0 0 0,0 1-1 0 0,-1 0 1 0 0,1 0 0 0 0,0 0 0 0 0,-1 0-1 0 0,1 0-20 0 0,-16 7 233 0 0,-13 17-84 0 0,26-21-33 0 0,-329 296 1728 0 0,308-276-1842 0 0,0 1 0 0 0,2 1 0 0 0,0 1 0 0 0,2 1 0 0 0,-4 9-2 0 0,-14 35-26 0 0,37-70 23 0 0,1 0-1 0 0,-1 0 1 0 0,0 1 0 0 0,0-1-1 0 0,1 0 1 0 0,-1 1-1 0 0,1-1 1 0 0,-1 0-1 0 0,1 1 1 0 0,0-1-1 0 0,-1 1 1 0 0,1-1-1 0 0,0 1 1 0 0,0-1-1 0 0,0 1 1 0 0,0-1-1 0 0,0 0 1 0 0,1 1-1 0 0,-1-1 1 0 0,0 1-1 0 0,0-1 1 0 0,1 1 0 0 0,-1-1-1 0 0,1 0 1 0 0,0 1-1 0 0,-1-1 1 0 0,1 0-1 0 0,0 0 1 0 0,0 1-1 0 0,0-1 1 0 0,-1 0-1 0 0,1 0 1 0 0,0 0-1 0 0,1 0 1 0 0,-1 0-1 0 0,0 0 1 0 0,0 0-1 0 0,0-1 1 0 0,1 1-1 0 0,-1 0 1 0 0,0-1-1 0 0,1 1 1 0 0,-1-1 0 0 0,0 1-1 0 0,1-1 1 0 0,0 1 3 0 0,6 1-37 0 0,0-1 1 0 0,-1 1-1 0 0,1-1 0 0 0,0-1 1 0 0,0 1-1 0 0,0-1 1 0 0,0-1-1 0 0,2 0 37 0 0,6-1-56 0 0,-1-2 0 0 0,0 0 0 0 0,1 0-1 0 0,-1-2 1 0 0,-1 0 0 0 0,10-5 56 0 0,26-16-84 0 0,10-9 84 0 0,-2 1-4 0 0,-9 5 9 0 0,0-2 0 0 0,12-13-5 0 0,-36 25 52 0 0,0-2 1 0 0,-2 0-1 0 0,0-2 0 0 0,16-23-52 0 0,-30 36 91 0 0,-1-2 0 0 0,-1 1 0 0 0,0-1 0 0 0,-1 0 0 0 0,0-1 0 0 0,1-5-91 0 0,-5 13 73 0 0,0 0 1 0 0,-1 0 0 0 0,1 0 0 0 0,-1 0 0 0 0,-1 0 0 0 0,1 0 0 0 0,-1 0 0 0 0,0 0 0 0 0,0 0 0 0 0,-1 0-1 0 0,1-1 1 0 0,-1 1 0 0 0,-1 0 0 0 0,1 0 0 0 0,-1 1 0 0 0,-1-3-74 0 0,2 5 39 0 0,-1 1 0 0 0,0-1 0 0 0,1 0 0 0 0,-1 1 0 0 0,0 0 0 0 0,0-1 0 0 0,0 1 0 0 0,-1 0 0 0 0,1 0 0 0 0,-1 0 0 0 0,1 0 0 0 0,-1 1 0 0 0,1-1-1 0 0,-1 1 1 0 0,0-1 0 0 0,-1 1-39 0 0,-2-1 42 0 0,1 0-1 0 0,-1 1 1 0 0,0 0-1 0 0,0 0 0 0 0,0 1 1 0 0,0-1-1 0 0,1 1 1 0 0,-5 1-42 0 0,-10 1-32 0 0,-1 2 1 0 0,1 0-1 0 0,0 1 0 0 0,-9 4 32 0 0,28-9-2 0 0,-66 24-2130 0 0,59-19 2050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17.018"/>
    </inkml:context>
    <inkml:brush xml:id="br0">
      <inkml:brushProperty name="width" value="0.2" units="cm"/>
      <inkml:brushProperty name="height" value="0.2" units="cm"/>
    </inkml:brush>
  </inkml:definitions>
  <inkml:trace contextRef="#ctx0" brushRef="#br0">378 1 7834 0 0,'-3'0'73'0'0,"1"1"1"0"0,0 0-1 0 0,-1-1 1 0 0,1 1-1 0 0,0 0 1 0 0,0 0-1 0 0,0 0 1 0 0,-1 1-1 0 0,1-1 1 0 0,0 0-1 0 0,1 1 1 0 0,-1-1 0 0 0,0 1-1 0 0,0 0 1 0 0,1 0-1 0 0,-1 0 1 0 0,0 1-74 0 0,-25 36 598 0 0,-55 111-281 0 0,-30 85-317 0 0,58-119-28 0 0,48-102 5 0 0,-14 27-1055 0 0,3 1 0 0 0,-1 6 1078 0 0,14-31-766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17.830"/>
    </inkml:context>
    <inkml:brush xml:id="br0">
      <inkml:brushProperty name="width" value="0.2" units="cm"/>
      <inkml:brushProperty name="height" value="0.2" units="cm"/>
    </inkml:brush>
  </inkml:definitions>
  <inkml:trace contextRef="#ctx0" brushRef="#br0">642 209 3473 0 0,'12'-81'859'0'0,"-12"73"-678"0"0,1 0-1 0 0,-1 0 1 0 0,-1 1 0 0 0,1-1 0 0 0,-1 0 0 0 0,-1 0 0 0 0,1 0 0 0 0,-1 1 0 0 0,-1-2-181 0 0,2 6 69 0 0,-1 0 0 0 0,1 1 1 0 0,-1-1-1 0 0,1 1 0 0 0,-1-1 0 0 0,0 1 0 0 0,0-1 1 0 0,0 1-1 0 0,-1 0 0 0 0,1 0 0 0 0,0 0 1 0 0,-1 0-1 0 0,1 0 0 0 0,-1 1 0 0 0,0-1 0 0 0,-2 0-69 0 0,0 0 88 0 0,-1 0-1 0 0,0 0 1 0 0,0 1-1 0 0,-1-1 1 0 0,1 2-1 0 0,0-1 1 0 0,0 0-1 0 0,-3 1-87 0 0,-9 1 141 0 0,1 1-1 0 0,-1 0 0 0 0,1 1 0 0 0,0 1 0 0 0,-11 4-140 0 0,-8 4 97 0 0,1 1 0 0 0,1 2-1 0 0,0 1 1 0 0,1 2 0 0 0,1 1-1 0 0,0 2 1 0 0,2 1-1 0 0,0 1 1 0 0,-5 8-97 0 0,23-18 22 0 0,1 0 1 0 0,0 0-1 0 0,1 1 0 0 0,0 0 0 0 0,2 1 1 0 0,0 0-1 0 0,0 1 0 0 0,1 0 0 0 0,1 0 1 0 0,-3 12-23 0 0,8-25-5 0 0,0 0 0 0 0,1 1 0 0 0,-1-1 0 0 0,1 0 0 0 0,0 1 0 0 0,0-1 1 0 0,0 0-1 0 0,0 0 0 0 0,0 1 0 0 0,1-1 0 0 0,-1 0 0 0 0,1 0 0 0 0,0 1 0 0 0,0-1 0 0 0,0 0 1 0 0,1 0-1 0 0,-1 1 5 0 0,1-2-18 0 0,-1-1 1 0 0,1 1 0 0 0,0 0 0 0 0,-1 0-1 0 0,1-1 1 0 0,0 1 0 0 0,0-1 0 0 0,0 1-1 0 0,0-1 1 0 0,0 0 0 0 0,0 0 0 0 0,0 0-1 0 0,1 0 1 0 0,-1 0 0 0 0,0 0-1 0 0,1-1 1 0 0,-1 1 0 0 0,0-1 0 0 0,1 1-1 0 0,-1-1 1 0 0,1 0 0 0 0,-1 0 0 0 0,1 0 17 0 0,13-1-118 0 0,1-1 1 0 0,-1 0-1 0 0,0-1 1 0 0,0-1 0 0 0,0 0-1 0 0,-1-1 1 0 0,1-1-1 0 0,-1 0 1 0 0,2-3 117 0 0,32-17-162 0 0,0-2-1 0 0,-2-3 163 0 0,-19 13 8 0 0,0 0-12 0 0,-2-1 1 0 0,7-7 3 0 0,-24 18 57 0 0,0 0 1 0 0,-1-1-1 0 0,0 1 1 0 0,0-2-1 0 0,-1 1 0 0 0,0-1 1 0 0,4-9-58 0 0,-30 52 612 0 0,-2 0 1 0 0,-5 3-613 0 0,-36 56 27 0 0,53-77-26 0 0,-86 151 34 0 0,77-129-26 0 0,1 0 1 0 0,2 2-1 0 0,-6 26-9 0 0,17-51-33 0 0,-9 37-1440 0 0,-3 0 0 0 0,-2-2 0 0 0,-20 41 1473 0 0,25-69-1237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18.619"/>
    </inkml:context>
    <inkml:brush xml:id="br0">
      <inkml:brushProperty name="width" value="0.2" units="cm"/>
      <inkml:brushProperty name="height" value="0.2" units="cm"/>
    </inkml:brush>
  </inkml:definitions>
  <inkml:trace contextRef="#ctx0" brushRef="#br0">1 126 7218 0 0,'5'-25'1915'0'0,"-5"24"-1541"0"0,0 1-302 0 0,0 0-50 0 0,0 0-4 0 0,0 0 5 0 0,5-2 26 0 0,93-39 22 0 0,-75 30-193 0 0,-1 1 1 0 0,1 1-1 0 0,1 0 0 0 0,17-2 122 0 0,-30 8-35 0 0,-1 2-1 0 0,0-1 1 0 0,0 1-1 0 0,1 1 1 0 0,-1 0-1 0 0,0 1 1 0 0,1 0 0 0 0,-1 0-1 0 0,0 1 1 0 0,0 0-1 0 0,0 1 1 0 0,6 2 35 0 0,0 1 12 0 0,-2 0-1 0 0,1 1 1 0 0,-1 1 0 0 0,0 0-1 0 0,0 1 1 0 0,9 8-12 0 0,-18-13 26 0 0,-1 0 0 0 0,1 1 0 0 0,-1-1 0 0 0,0 1 0 0 0,-1 0 0 0 0,1 0 0 0 0,-1 0 0 0 0,0 0-1 0 0,0 1 1 0 0,-1-1 0 0 0,1 1 0 0 0,-1 0 0 0 0,0-1 0 0 0,-1 1 0 0 0,0 0 0 0 0,0 0 0 0 0,0 0 0 0 0,0 0 0 0 0,-1 3-26 0 0,-1 3 6 0 0,0 0 0 0 0,0 0 1 0 0,-2-1-1 0 0,1 1 0 0 0,-1 0 1 0 0,-1-1-1 0 0,0 1 1 0 0,-1-1-1 0 0,0-1 0 0 0,-1 1 1 0 0,0 0-1 0 0,0-1 0 0 0,-1-1 1 0 0,-1 1-1 0 0,1-1 0 0 0,-9 8-6 0 0,-18 14 36 0 0,0-2 1 0 0,-2-1-1 0 0,-36 21-36 0 0,12-7 11 0 0,28-20-11 0 0,18-14 1 0 0,0 2 0 0 0,1-1 0 0 0,0 2 1 0 0,1 0-1 0 0,0 0 0 0 0,0 1 0 0 0,1 0 0 0 0,0 2-1 0 0,11-13 12 0 0,-1-1 0 0 0,1 1 0 0 0,-1 0-1 0 0,1 0 1 0 0,0-1 0 0 0,-1 1-1 0 0,1 0 1 0 0,0 0 0 0 0,-1 0 0 0 0,1-1-1 0 0,0 1 1 0 0,0 0 0 0 0,0 0 0 0 0,0 0-1 0 0,0 0 1 0 0,0-1 0 0 0,0 1 0 0 0,0 0-1 0 0,0 0 1 0 0,0 0 0 0 0,0 0-1 0 0,0 0 1 0 0,1-1 0 0 0,-1 1 0 0 0,0 0-1 0 0,1 0-11 0 0,0 0 18 0 0,-1 0 0 0 0,1 0 0 0 0,1 0-1 0 0,-1 0 1 0 0,0 0 0 0 0,0-1 0 0 0,0 1-1 0 0,0 0 1 0 0,1-1 0 0 0,-1 1 0 0 0,0-1 0 0 0,0 1-1 0 0,1-1 1 0 0,-1 1 0 0 0,1-1-18 0 0,9 2 91 0 0,1-1 0 0 0,-1 0 0 0 0,0-1 1 0 0,4 0-92 0 0,-2 0 54 0 0,34-1 25 0 0,0-2 0 0 0,-1-2-1 0 0,33-9-78 0 0,22-2 19 0 0,-57 8-384 0 0,0-2 0 0 0,31-11 365 0 0,-31 8-1196 0 0,-23 7 467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1.760"/>
    </inkml:context>
    <inkml:brush xml:id="br0">
      <inkml:brushProperty name="width" value="0.2" units="cm"/>
      <inkml:brushProperty name="height" value="0.2" units="cm"/>
    </inkml:brush>
  </inkml:definitions>
  <inkml:trace contextRef="#ctx0" brushRef="#br0">516 0 5609 0 0,'0'0'351'0'0,"0"0"-3"0"0,1 4 321 0 0,2 7-621 0 0,-2 0 0 0 0,1 1-1 0 0,-1-1 1 0 0,-1 1-1 0 0,0-1 1 0 0,-1 1-1 0 0,0-1 1 0 0,0 1-1 0 0,-1-1 1 0 0,-1 0 0 0 0,0 0-1 0 0,-1 0 1 0 0,0 0-1 0 0,-5 9-47 0 0,-12 23 231 0 0,-2 0-1 0 0,-28 38-230 0 0,33-53 47 0 0,-192 273 166 0 0,171-247-238 0 0,-78 98-2163 0 0,100-131 1350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2.129"/>
    </inkml:context>
    <inkml:brush xml:id="br0">
      <inkml:brushProperty name="width" value="0.2" units="cm"/>
      <inkml:brushProperty name="height" value="0.2" units="cm"/>
    </inkml:brush>
  </inkml:definitions>
  <inkml:trace contextRef="#ctx0" brushRef="#br0">648 1 10722 0 0,'0'0'638'0'0,"0"0"-506"0"0,0 5 299 0 0,-4 16-542 0 0,-1 1 1 0 0,-1 0-1 0 0,0-1 1 0 0,-2 0-1 0 0,0 0 1 0 0,-6 8 110 0 0,-21 37-282 0 0,-13 15 282 0 0,28-48-138 0 0,-61 103-471 0 0,-142 220-2216 0 0,108-208-68 0 0,61-80 1493 0 0,33-43 1264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2.530"/>
    </inkml:context>
    <inkml:brush xml:id="br0">
      <inkml:brushProperty name="width" value="0.2" units="cm"/>
      <inkml:brushProperty name="height" value="0.2" units="cm"/>
    </inkml:brush>
  </inkml:definitions>
  <inkml:trace contextRef="#ctx0" brushRef="#br0">19 297 3841 0 0,'-3'-7'-18'0'0,"0"1"0"0"0,0-1 0 0 0,1 0 0 0 0,0 0 0 0 0,0 0 0 0 0,-1-7 18 0 0,3 11-49 0 0,-1-1-1 0 0,1 1 1 0 0,0-1-1 0 0,1 0 1 0 0,-1 1-1 0 0,1-1 1 0 0,-1 1-1 0 0,1-1 1 0 0,0 1 0 0 0,0-1-1 0 0,1 1 1 0 0,-1 0-1 0 0,1 0 1 0 0,1-3 49 0 0,2-2 264 0 0,-1 0 1 0 0,0 0 0 0 0,0 0 0 0 0,-1 0 0 0 0,0-1-1 0 0,0 1 1 0 0,-1-1 0 0 0,0 0 0 0 0,-1 0-265 0 0,-1 5 203 0 0,1 1 0 0 0,0-1 0 0 0,0 1 0 0 0,0-1 0 0 0,0 1 0 0 0,0-1 0 0 0,1 1 0 0 0,0 0 0 0 0,-1-1 0 0 0,1 1 0 0 0,0 0 0 0 0,1 0 0 0 0,-1 1 0 0 0,0-1 0 0 0,2-1-203 0 0,1 0 199 0 0,0 0 0 0 0,0 1-1 0 0,0-1 1 0 0,0 1 0 0 0,1 0 0 0 0,-1 0-1 0 0,1 1 1 0 0,5-2-199 0 0,8-1 180 0 0,1 0 0 0 0,0 2 0 0 0,0 0 1 0 0,1 1-1 0 0,1 1-180 0 0,54-1-348 0 0,0 4 1 0 0,1 2-1 0 0,-1 4 1 0 0,-1 4-1 0 0,30 9 348 0 0,-81-16-1844 0 0,0 0-1 0 0,7-1 1845 0 0,-8-3-1652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3.322"/>
    </inkml:context>
    <inkml:brush xml:id="br0">
      <inkml:brushProperty name="width" value="0.2" units="cm"/>
      <inkml:brushProperty name="height" value="0.2" units="cm"/>
    </inkml:brush>
  </inkml:definitions>
  <inkml:trace contextRef="#ctx0" brushRef="#br0">626 41 9882 0 0,'0'-2'95'0'0,"0"0"0"0"0,0 0 0 0 0,0 0 0 0 0,0 0 0 0 0,-1 0-1 0 0,1 1 1 0 0,0-1 0 0 0,-1 0 0 0 0,0 0 0 0 0,1 0 0 0 0,-1 0 0 0 0,0 0 0 0 0,0 1-1 0 0,0-1 1 0 0,0 0 0 0 0,-1 0-95 0 0,1 1 1 0 0,0 0-1 0 0,-1 0 0 0 0,1 0 1 0 0,0 1-1 0 0,0-1 0 0 0,-1 0 1 0 0,1 1-1 0 0,-1-1 0 0 0,1 1 1 0 0,-1-1-1 0 0,1 1 0 0 0,-1 0 1 0 0,1 0-1 0 0,-1 0 0 0 0,1-1 1 0 0,-1 1-1 0 0,1 1 0 0 0,-1-1 1 0 0,1 0-1 0 0,-1 0 0 0 0,1 0 1 0 0,-1 1-1 0 0,-18 4-64 0 0,0 1 0 0 0,1 1 0 0 0,0 0 1 0 0,1 1-1 0 0,0 2 0 0 0,-14 8 64 0 0,-26 20-65 0 0,-16 16 65 0 0,61-44-14 0 0,-40 30 7 0 0,1 1-1 0 0,2 3 1 0 0,-10 15 7 0 0,50-49 19 0 0,1 1 0 0 0,1 0 1 0 0,0 0-1 0 0,0 0 1 0 0,1 1-1 0 0,1 1 1 0 0,0-1-1 0 0,0 1 0 0 0,-1 7-19 0 0,7-19 6 0 0,-1 1-1 0 0,1 0 1 0 0,-1 0-1 0 0,1-1 1 0 0,0 1-1 0 0,0 0 1 0 0,0 0-1 0 0,0 0 1 0 0,0-1-1 0 0,1 1 1 0 0,-1 0-1 0 0,0 0 1 0 0,1-1-1 0 0,-1 1 1 0 0,1 0-1 0 0,0-1 1 0 0,-1 1-1 0 0,1 0 1 0 0,0-1-1 0 0,0 1 1 0 0,0-1-1 0 0,1 1-5 0 0,0 0 7 0 0,0 0 1 0 0,1 0-1 0 0,-1-1 0 0 0,0 1 0 0 0,1-1 0 0 0,-1 1 0 0 0,1-1 0 0 0,0 0 0 0 0,-1 0 0 0 0,1 0 1 0 0,0-1-1 0 0,0 1 0 0 0,1-1-7 0 0,7 2-24 0 0,1-2 1 0 0,0 1 0 0 0,-1-1-1 0 0,1-1 1 0 0,0 0 0 0 0,4-2 23 0 0,17-4-126 0 0,0-1 1 0 0,-1-1-1 0 0,0-2 1 0 0,0-2-1 0 0,-1 0 1 0 0,-1-2-1 0 0,-1-2 1 0 0,0 0-1 0 0,10-10 126 0 0,-38 26 9 0 0,52-42-66 0 0,-49 39 142 0 0,0 0 0 0 0,0-1 0 0 0,-1 1 0 0 0,1 0 0 0 0,-1-1 0 0 0,0 0 0 0 0,-1 0 0 0 0,1 0 0 0 0,-1 0 0 0 0,0 0 0 0 0,1-1-85 0 0,-2 7 2 0 0,1-1-1 0 0,-1 1 1 0 0,1 0-1 0 0,-1 0 1 0 0,1-1-1 0 0,-1 1 1 0 0,0 1 0 0 0,1-1-1 0 0,-1 0 1 0 0,0 0-1 0 0,0 1-1 0 0,17 28 68 0 0,-1 0 0 0 0,11 31-68 0 0,-19-38-359 0 0,1 0 0 0 0,2 0 1 0 0,0-2-1 0 0,1 1 1 0 0,1-2-1 0 0,11 13 359 0 0,-21-30-308 0 0,-1 0 1 0 0,1 1-1 0 0,-1-1 0 0 0,1-1 1 0 0,0 1-1 0 0,0 0 0 0 0,0-1 1 0 0,1 0-1 0 0,-1 0 0 0 0,1 0 308 0 0,13 5-1308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3.691"/>
    </inkml:context>
    <inkml:brush xml:id="br0">
      <inkml:brushProperty name="width" value="0.2" units="cm"/>
      <inkml:brushProperty name="height" value="0.2" units="cm"/>
    </inkml:brush>
  </inkml:definitions>
  <inkml:trace contextRef="#ctx0" brushRef="#br0">0 5 6857 0 0,'1'-1'61'0'0,"-1"1"0"0"0,0 0 0 0 0,1-1 0 0 0,-1 1 0 0 0,1 0 0 0 0,-1-1 0 0 0,0 1 0 0 0,1 0 0 0 0,-1 0 0 0 0,1 0 0 0 0,-1-1 0 0 0,1 1 0 0 0,-1 0 0 0 0,1 0 0 0 0,-1 0 0 0 0,1 0 0 0 0,-1 0 0 0 0,1 0 0 0 0,0 0 0 0 0,-1 0-1 0 0,1 0 1 0 0,-1 0 0 0 0,1 0 0 0 0,-1 0 0 0 0,1 0 0 0 0,-1 0 0 0 0,1 1 0 0 0,-1-1-61 0 0,15 12 520 0 0,6 23-545 0 0,-19-31 168 0 0,9 18-729 0 0,-1 0-1 0 0,-1 1 1 0 0,5 19 586 0 0,-12-36-65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4.019"/>
    </inkml:context>
    <inkml:brush xml:id="br0">
      <inkml:brushProperty name="width" value="0.2" units="cm"/>
      <inkml:brushProperty name="height" value="0.2" units="cm"/>
    </inkml:brush>
  </inkml:definitions>
  <inkml:trace contextRef="#ctx0" brushRef="#br0">0 0 10778 0 0,'0'4'776'0'0,"4"4"-752"0"0,-2-1 0 0 0,4 2 72 0 0,-1 1-87 0 0,3 1-1 0 0,3 2-161 0 0,0 0-159 0 0,4-1-120 0 0,2-1-240 0 0,0-4 24 0 0,5 1-312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2.923"/>
    </inkml:context>
    <inkml:brush xml:id="br0">
      <inkml:brushProperty name="width" value="0.2" units="cm"/>
      <inkml:brushProperty name="height" value="0.2" units="cm"/>
    </inkml:brush>
  </inkml:definitions>
  <inkml:trace contextRef="#ctx0" brushRef="#br0">275 490 1608 0 0,'-8'-5'-20'0'0,"7"5"75"0"0,0-1 0 0 0,0 1 0 0 0,0-1 0 0 0,1 1 0 0 0,-1-1 0 0 0,0 0 0 0 0,0 1 0 0 0,0-1 0 0 0,0 0 0 0 0,1 0 0 0 0,-1 1 0 0 0,0-1 0 0 0,1 0 0 0 0,-1 0 0 0 0,1 0 0 0 0,-1 0 0 0 0,1 0 0 0 0,-1 0 0 0 0,1 0 0 0 0,0 0 0 0 0,-1 0 0 0 0,1 0 0 0 0,0 0 0 0 0,0 0 0 0 0,0 0 0 0 0,0 0 0 0 0,0 0 0 0 0,0 0 0 0 0,0 0 0 0 0,0-1 0 0 0,0 1 0 0 0,0 0 0 0 0,1 0-1 0 0,-1 0 1 0 0,0 0 0 0 0,1-1-55 0 0,6-28 216 0 0,-6 28-42 0 0,0-1 0 0 0,1 1-1 0 0,-1-1 1 0 0,1 1-1 0 0,0-1 1 0 0,0 1-1 0 0,0 0 1 0 0,0 0-1 0 0,0 0 1 0 0,0 0 0 0 0,0 0-1 0 0,1 0 1 0 0,-1 0-1 0 0,1 1 1 0 0,0-1-1 0 0,-1 1 1 0 0,1 0-1 0 0,0 0 1 0 0,1 0-174 0 0,1-2-406 0 0,34-11 446 0 0,-33 12-33 0 0,0 0-1 0 0,1-1 0 0 0,-1 1 1 0 0,0-1-1 0 0,0-1 0 0 0,2-1-6 0 0,6-4 5 0 0,-1-1-1 0 0,0-1 1 0 0,0 0-1 0 0,-1 0 0 0 0,6-10-4 0 0,-12 14 2 0 0,-1 0 0 0 0,0-1-1 0 0,0 0 1 0 0,-1 0 0 0 0,0 0-1 0 0,-1-1 1 0 0,0 1 0 0 0,0-1-1 0 0,-1 0 1 0 0,0 0-1 0 0,0-2-1 0 0,1-3 39 0 0,-1 0-1 0 0,-1 0 0 0 0,0 0 1 0 0,-1 0-1 0 0,-1 0 1 0 0,-1-9-39 0 0,2 20 9 0 0,-1 0 1 0 0,1 0 0 0 0,-1 0 0 0 0,0 0 0 0 0,0 0-1 0 0,0 0 1 0 0,-1 1 0 0 0,1-1 0 0 0,-1 0 0 0 0,1 1-1 0 0,-1-1 1 0 0,0 1 0 0 0,0-1 0 0 0,0 1 0 0 0,0 0 0 0 0,-1 0-1 0 0,1 0 1 0 0,0 0 0 0 0,-1 0 0 0 0,0 0 0 0 0,1 1-1 0 0,-1-1 1 0 0,0 1 0 0 0,0 0 0 0 0,0 0 0 0 0,0 0-1 0 0,0 0 1 0 0,0 0 0 0 0,0 1 0 0 0,0-1 0 0 0,0 1 0 0 0,-3 0-10 0 0,-5 0 202 0 0,0 1 1 0 0,0 0 0 0 0,0 0 0 0 0,-1 1-1 0 0,2 1 1 0 0,-1 0 0 0 0,0 0 0 0 0,0 1-1 0 0,-6 4-202 0 0,-7 4 515 0 0,0 1-1 0 0,1 1 0 0 0,-11 9-514 0 0,12-6 98 0 0,2 1 0 0 0,0 1 0 0 0,1 1 0 0 0,0 0 1 0 0,2 2-1 0 0,1 0 0 0 0,0 0 0 0 0,2 2 0 0 0,1 0 0 0 0,1 0 0 0 0,0 1 1 0 0,2 1-99 0 0,6-14 8 0 0,-1 1 0 0 0,2 0 0 0 0,0-1 0 0 0,0 1 1 0 0,2 1-1 0 0,-1-1 0 0 0,1 0 0 0 0,2 8-8 0 0,-1-15 4 0 0,0-1-1 0 0,1 1 1 0 0,0-1-1 0 0,0 1 1 0 0,0-1-1 0 0,1 0 1 0 0,0 0 0 0 0,0 0-1 0 0,0 0 1 0 0,1 0-1 0 0,0 0 1 0 0,0 0-1 0 0,0-1 1 0 0,0 1-1 0 0,1-1 1 0 0,-1 0-1 0 0,1 0 1 0 0,0 0-1 0 0,0-1 1 0 0,1 1 0 0 0,3 1-4 0 0,9 4 6 0 0,1 0 0 0 0,0-1 1 0 0,0-1-1 0 0,1 0 0 0 0,18 3-6 0 0,29 3-212 0 0,6-1 212 0 0,-26-5-282 0 0,110 12-2951 0 0,-126-17 2680 0 0,-2 2 421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5.014"/>
    </inkml:context>
    <inkml:brush xml:id="br0">
      <inkml:brushProperty name="width" value="0.2" units="cm"/>
      <inkml:brushProperty name="height" value="0.2" units="cm"/>
    </inkml:brush>
  </inkml:definitions>
  <inkml:trace contextRef="#ctx0" brushRef="#br0">630 34 11987 0 0,'-17'9'-27'0'0,"0"2"1"0"0,1 0 0 0 0,0 1 0 0 0,1 1 0 0 0,1 0-1 0 0,0 1 1 0 0,1 1 0 0 0,0 0 0 0 0,1 1-1 0 0,-1 3 27 0 0,-24 37-1 0 0,3 2 1 0 0,-5 19 0 0 0,31-62 0 0 0,-200 368 8 0 0,176-330 12 0 0,2 2 1 0 0,-5 17-21 0 0,26-52 6 0 0,1 1 0 0 0,1 0 0 0 0,1 0 0 0 0,1 0 0 0 0,1 1 0 0 0,1 0 0 0 0,1 0 0 0 0,0 4-6 0 0,1-10-94 0 0,1 2 623 0 0,7-32-127 0 0,5-21-497 0 0,2 0 0 0 0,1 1 0 0 0,13-20 95 0 0,62-95-345 0 0,-63 107 329 0 0,146-225-26 0 0,60-55 42 0 0,-219 304 3 0 0,1 0 5 0 0,-1-1 0 0 0,2-6-8 0 0,-13 20 6 0 0,0 0 1 0 0,0 0-1 0 0,-1-1 1 0 0,1 1-1 0 0,-1-1 1 0 0,-1 0-1 0 0,1 0 0 0 0,-1 0 1 0 0,0 1-1 0 0,0-1 1 0 0,-1-1-7 0 0,0 3 10 0 0,-1 0 1 0 0,-1 0 0 0 0,1 0 0 0 0,-1 0-1 0 0,1 0 1 0 0,-1 0 0 0 0,0 0 0 0 0,-1 1 0 0 0,1-1-1 0 0,0 1 1 0 0,-1-1 0 0 0,0 1 0 0 0,0 0-1 0 0,0 0 1 0 0,0 0 0 0 0,-1 0-11 0 0,-3-3 54 0 0,6 5-15 0 0,1 1-2 0 0,0 0-13 0 0,2-2-37 0 0,-2 1 10 0 0,1 0 1 0 0,-1 1-1 0 0,1-1 0 0 0,-1 0 0 0 0,1 1 1 0 0,-1-1-1 0 0,1 1 0 0 0,0-1 1 0 0,-1 1-1 0 0,1-1 0 0 0,0 1 0 0 0,-1-1 1 0 0,1 1-1 0 0,0 0 0 0 0,0-1 1 0 0,-1 1-1 0 0,1 0 0 0 0,0 0 0 0 0,0-1 1 0 0,0 1-1 0 0,-1 0 0 0 0,1 0 1 0 0,0 0-1 0 0,0 0 0 0 0,0 0 0 0 0,-1 0 1 0 0,1 0-1 0 0,0 0 0 0 0,0 1 1 0 0,0-1 2 0 0,1 1-9 0 0,0 0 0 0 0,0 0 0 0 0,0 0 0 0 0,0 1 0 0 0,0-1 1 0 0,0 0-1 0 0,0 1 0 0 0,0 0 0 0 0,-1-1 0 0 0,1 1 0 0 0,0 1 9 0 0,2 2-19 0 0,0 0 0 0 0,-1 0 0 0 0,0 1 0 0 0,0-1 1 0 0,0 1-1 0 0,-1-1 0 0 0,0 1 0 0 0,0 0 0 0 0,0 4 19 0 0,-1 2-10 0 0,0 0 1 0 0,-2-1 0 0 0,1 1 0 0 0,-1 0 0 0 0,-1 0-1 0 0,0-1 1 0 0,-2 4 9 0 0,-7 24-3 0 0,-10 19 3 0 0,11-31 23 0 0,1 1 0 0 0,1 0 0 0 0,-3 20-23 0 0,10-39 9 0 0,0 0-1 0 0,0 0 1 0 0,1 0-1 0 0,0 0 1 0 0,1 0 0 0 0,0-1-1 0 0,0 1 1 0 0,1 0-1 0 0,0 0 1 0 0,0-1-1 0 0,1 1 1 0 0,1-1-1 0 0,-1 0 1 0 0,1 0-9 0 0,-2-4 8 0 0,1 0 0 0 0,-1 0 0 0 0,0 0-1 0 0,1 0 1 0 0,0-1 0 0 0,0 0 0 0 0,0 1 0 0 0,1-1 0 0 0,-1 0 0 0 0,1-1 0 0 0,-1 1-1 0 0,1 0 1 0 0,0-1 0 0 0,0 0 0 0 0,0 0 0 0 0,0 0 0 0 0,0-1 0 0 0,1 1 0 0 0,-1-1 0 0 0,0 0-1 0 0,4 0-7 0 0,-1 0 5 0 0,0-1-1 0 0,0 0 1 0 0,0-1-1 0 0,0 1 1 0 0,0-1-1 0 0,0-1 1 0 0,0 1-1 0 0,0-1 1 0 0,0-1-1 0 0,0 1 1 0 0,-1-1-1 0 0,1 0 1 0 0,2-2-5 0 0,12-8-22 0 0,0-1 0 0 0,-1-1 1 0 0,0 0-1 0 0,-1-2 0 0 0,2-3 22 0 0,85-96-110 0 0,-65 69 88 0 0,130-150 59 0 0,-138 163 106 0 0,-32 33-95 0 0,-1 1 0 0 0,0 0 0 0 0,0 0-7 0 0,0 0-26 0 0,0 0-13 0 0,0 0-19 0 0,0 0 0 0 0,0 0-1 0 0,-9 11-3 0 0,-2 11 59 0 0,1 1-1 0 0,-6 18-37 0 0,13-30 3 0 0,0 0-1 0 0,1 0 1 0 0,0 0 0 0 0,1 1-1 0 0,0-1 1 0 0,1 1-1 0 0,0 1-2 0 0,3 35 18 0 0,6 34-18 0 0,-7-67-9 0 0,2 1 0 0 0,0-1 0 0 0,0 0 1 0 0,2 0-1 0 0,-1 0 0 0 0,2-1 0 0 0,1 2 9 0 0,-6-13-92 0 0,0 0-1 0 0,0 0 0 0 0,0 0 1 0 0,1 0-1 0 0,-1 0 0 0 0,1-1 0 0 0,-1 1 1 0 0,1-1-1 0 0,0 0 0 0 0,0 0 1 0 0,0 0-1 0 0,1 0 0 0 0,-1 0 1 0 0,0-1-1 0 0,1 1 0 0 0,-1-1 0 0 0,0 0 1 0 0,1 0-1 0 0,2 0 93 0 0,2 0-657 0 0,-1 0 0 0 0,0-1 1 0 0,1 0-1 0 0,-1 0 0 0 0,1-1 0 0 0,-1 0 1 0 0,0 0-1 0 0,0-1 0 0 0,3-1 657 0 0,3-1-1268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5.480"/>
    </inkml:context>
    <inkml:brush xml:id="br0">
      <inkml:brushProperty name="width" value="0.2" units="cm"/>
      <inkml:brushProperty name="height" value="0.2" units="cm"/>
    </inkml:brush>
  </inkml:definitions>
  <inkml:trace contextRef="#ctx0" brushRef="#br0">2 25 5825 0 0,'0'0'34'0'0,"-1"0"0"0"0,1-1 0 0 0,0 1 0 0 0,0 0 0 0 0,0-1 0 0 0,0 1 0 0 0,0 0 0 0 0,0-1 0 0 0,0 1 0 0 0,0 0 1 0 0,0-1-1 0 0,0 1 0 0 0,0-1 0 0 0,0 1 0 0 0,0 0 0 0 0,0-1 0 0 0,0 1 0 0 0,0 0 0 0 0,0-1 0 0 0,0 1 0 0 0,1 0 0 0 0,-1-1 0 0 0,0 1 0 0 0,0 0 0 0 0,0 0 0 0 0,1-1 0 0 0,-1 1 0 0 0,0 0 0 0 0,0-1 0 0 0,0 1 0 0 0,1 0 0 0 0,-1 0-34 0 0,14-3 882 0 0,18 10-271 0 0,-27-6-767 0 0,40 8 169 0 0,2-2 0 0 0,-1-2 0 0 0,44-1-13 0 0,144-11 62 0 0,-34 0-36 0 0,-24 6-4146 0 0,170-24 4120 0 0,-326 23-772 0 0,-3 0-41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5.834"/>
    </inkml:context>
    <inkml:brush xml:id="br0">
      <inkml:brushProperty name="width" value="0.2" units="cm"/>
      <inkml:brushProperty name="height" value="0.2" units="cm"/>
    </inkml:brush>
  </inkml:definitions>
  <inkml:trace contextRef="#ctx0" brushRef="#br0">2 73 7274 0 0,'-1'-1'49'0'0,"1"0"1"0"0,0 0 0 0 0,0 1-1 0 0,-1-1 1 0 0,1 0 0 0 0,0 0-1 0 0,0 0 1 0 0,0 0 0 0 0,0 0-1 0 0,0 0 1 0 0,0 0 0 0 0,1 0-1 0 0,-1 1 1 0 0,0-1 0 0 0,0 0-1 0 0,1 0 1 0 0,-1 0 0 0 0,0 0-1 0 0,1 1 1 0 0,-1-1 0 0 0,1 0-1 0 0,-1 0 1 0 0,1 1 0 0 0,-1-1-1 0 0,1 0 1 0 0,0 1 0 0 0,-1-1-1 0 0,1 0 1 0 0,0 1 0 0 0,-1-1-1 0 0,1 1 1 0 0,0-1 0 0 0,0 1-1 0 0,-1 0 1 0 0,1-1 0 0 0,0 1-1 0 0,0 0 1 0 0,0-1 0 0 0,0 1-1 0 0,0 0 1 0 0,0 0-50 0 0,6-1 25 0 0,1 0 0 0 0,-1 1 0 0 0,0 0 1 0 0,0 0-1 0 0,4 1-25 0 0,5 0 181 0 0,83-5 159 0 0,75-14-340 0 0,43-3-23 0 0,-176 19-43 0 0,0 3 1 0 0,-1 1 0 0 0,1 2 0 0 0,13 4 65 0 0,31 10-2151 0 0,24 13 2151 0 0,-54-17-4021 0 0,32 3 4021 0 0,-66-13-116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6.376"/>
    </inkml:context>
    <inkml:brush xml:id="br0">
      <inkml:brushProperty name="width" value="0.2" units="cm"/>
      <inkml:brushProperty name="height" value="0.2" units="cm"/>
    </inkml:brush>
  </inkml:definitions>
  <inkml:trace contextRef="#ctx0" brushRef="#br0">891 0 2425 0 0,'-77'69'3007'0'0,"3"2"0"0"0,-9 18-3007 0 0,10-10 589 0 0,-33 36-180 0 0,5 5-1 0 0,-31 53-408 0 0,45-38-68 0 0,27-40-4094 0 0,-23 22 4162 0 0,68-97-1318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7.118"/>
    </inkml:context>
    <inkml:brush xml:id="br0">
      <inkml:brushProperty name="width" value="0.2" units="cm"/>
      <inkml:brushProperty name="height" value="0.2" units="cm"/>
    </inkml:brush>
  </inkml:definitions>
  <inkml:trace contextRef="#ctx0" brushRef="#br0">445 0 8882 0 0,'0'0'104'0'0,"0"0"0"0"0,-2 9 184 0 0,-12 37 119 0 0,-3 0 0 0 0,-1-1-1 0 0,-15 24-406 0 0,-77 128 116 0 0,22-42-264 0 0,25-41-536 0 0,-22 40-2787 0 0,70-126 2285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7.710"/>
    </inkml:context>
    <inkml:brush xml:id="br0">
      <inkml:brushProperty name="width" value="0.2" units="cm"/>
      <inkml:brushProperty name="height" value="0.2" units="cm"/>
    </inkml:brush>
  </inkml:definitions>
  <inkml:trace contextRef="#ctx0" brushRef="#br0">497 36 8642 0 0,'2'-31'761'0'0,"-2"30"-713"0"0,0 1-52 0 0,0 0-16 0 0,0 0 3 0 0,-3 0-3 0 0,-3 0 8 0 0,1 1-1 0 0,-1 0 1 0 0,0 0 0 0 0,1 1 0 0 0,-1 0-1 0 0,1 0 1 0 0,-1 0 0 0 0,0 1 12 0 0,-49 26-12 0 0,25-12 5 0 0,-33 16-40 0 0,-53 38 47 0 0,97-58 0 0 0,1 0 0 0 0,0 2 0 0 0,1 0 0 0 0,1 1-1 0 0,1 0 1 0 0,0 1 0 0 0,1 1 0 0 0,0 2 0 0 0,9-13 46 0 0,1 0 1 0 0,-1 0 0 0 0,2 1-1 0 0,-1 0 1 0 0,1-1 0 0 0,0 1-1 0 0,1 0 1 0 0,0 0 0 0 0,0 0-1 0 0,0 6-46 0 0,2-13 19 0 0,0 0 0 0 0,1 1 0 0 0,-1-1 0 0 0,0 0 0 0 0,1 0 0 0 0,-1 0 0 0 0,1 0 0 0 0,-1 0 0 0 0,1 0 0 0 0,-1 0 0 0 0,1 0-1 0 0,-1 0 1 0 0,1 0 0 0 0,0 0 0 0 0,0 0 0 0 0,0 0 0 0 0,-1-1 0 0 0,1 1 0 0 0,0 0 0 0 0,0-1 0 0 0,0 1 0 0 0,0 0 0 0 0,0-1 0 0 0,0 1 0 0 0,0-1-1 0 0,1 0 1 0 0,-1 1 0 0 0,0-1 0 0 0,0 0 0 0 0,0 1 0 0 0,0-1 0 0 0,1 0-19 0 0,6 1 54 0 0,1 0-1 0 0,-1-1 1 0 0,0 1 0 0 0,4-2-54 0 0,-4 1 26 0 0,8-1-12 0 0,0 0 1 0 0,0-1-1 0 0,-1-1 0 0 0,1-1 0 0 0,-1 0 1 0 0,12-5-15 0 0,24-12-201 0 0,14-9 201 0 0,-41 19-81 0 0,35-18-210 0 0,-1-3 0 0 0,-1-2-1 0 0,-2-2 1 0 0,-2-3 0 0 0,45-43 291 0 0,-95 80 16 0 0,-1 0 1 0 0,0-1-1 0 0,0 0 0 0 0,1 1 0 0 0,-2-1 1 0 0,1 0-1 0 0,0 0 0 0 0,-1 0 1 0 0,1 0-1 0 0,-1 0 0 0 0,1-2-16 0 0,-2 4 9 0 0,0 0 0 0 0,0 0 0 0 0,1 0 0 0 0,-1 0 0 0 0,0 0 0 0 0,0 0 0 0 0,0-1 0 0 0,0 1 0 0 0,-1 0 0 0 0,1 0 0 0 0,0 0-1 0 0,0 0 1 0 0,-1 0 0 0 0,1 0 0 0 0,0 0 0 0 0,-1-1 0 0 0,1 1 0 0 0,-1 0 0 0 0,1 0 0 0 0,-1 1 0 0 0,0-1 0 0 0,1 0 0 0 0,-1 0 0 0 0,0 0 0 0 0,0 0 0 0 0,0 1 0 0 0,0-1-1 0 0,1 0 1 0 0,-1 1 0 0 0,0-1 0 0 0,0 0 0 0 0,0 1 0 0 0,0-1 0 0 0,-1 1 0 0 0,1 0-9 0 0,-11-5 27 0 0,-1 1 0 0 0,0 0 0 0 0,1 1 0 0 0,-1 1 0 0 0,-1 0 0 0 0,1 1 0 0 0,-3 0-27 0 0,-30 1-202 0 0,-21 3 202 0 0,-13 1-3206 0 0,78-4 1984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8.398"/>
    </inkml:context>
    <inkml:brush xml:id="br0">
      <inkml:brushProperty name="width" value="0.2" units="cm"/>
      <inkml:brushProperty name="height" value="0.2" units="cm"/>
    </inkml:brush>
  </inkml:definitions>
  <inkml:trace contextRef="#ctx0" brushRef="#br0">271 1 8154 0 0,'0'17'611'0'0,"-11"44"-325"0"0,-2-1 1 0 0,-2-1 0 0 0,-4 0-1 0 0,-2-1 1 0 0,-2-1 0 0 0,-16 25-287 0 0,29-62 37 0 0,-59 124-289 0 0,57-117-168 0 0,2 1 0 0 0,1 1 0 0 0,2 0 0 0 0,-1 10 420 0 0,4-11-68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9.219"/>
    </inkml:context>
    <inkml:brush xml:id="br0">
      <inkml:brushProperty name="width" value="0.2" units="cm"/>
      <inkml:brushProperty name="height" value="0.2" units="cm"/>
    </inkml:brush>
  </inkml:definitions>
  <inkml:trace contextRef="#ctx0" brushRef="#br0">667 257 4425 0 0,'1'-21'756'0'0,"1"1"1"0"0,-2 0-1 0 0,-1-1 1 0 0,-2-14-757 0 0,1 26 259 0 0,0-1 1 0 0,0 1 0 0 0,0 0-1 0 0,-1 0 1 0 0,-1 0 0 0 0,0 0 0 0 0,0 1-1 0 0,0 0 1 0 0,-1-1 0 0 0,0 2 0 0 0,-3-3-260 0 0,5 6 37 0 0,-1 1 1 0 0,0 0-1 0 0,1 0 1 0 0,-1 0-1 0 0,-1 1 1 0 0,1-1-1 0 0,0 1 1 0 0,0 0 0 0 0,-1 0-1 0 0,0 1 1 0 0,1-1-1 0 0,-1 1 1 0 0,0 0-1 0 0,1 0 1 0 0,-1 1 0 0 0,0-1-1 0 0,0 1 1 0 0,0 0-1 0 0,1 1 1 0 0,-3-1-38 0 0,-10 2 8 0 0,0 0 0 0 0,0 1 0 0 0,0 1-1 0 0,1 1 1 0 0,-2 0-8 0 0,-12 8-1 0 0,1 1 0 0 0,1 2-1 0 0,0 0 1 0 0,1 2 0 0 0,1 1-1 0 0,-2 3 2 0 0,-15 10-8 0 0,9-8 8 0 0,1 2 0 0 0,-6 8 0 0 0,30-26-5 0 0,1 0-1 0 0,0 1 0 0 0,0 0 1 0 0,1 0-1 0 0,1 1 1 0 0,-1 0-1 0 0,2 0 1 0 0,-1 1-1 0 0,1 0 0 0 0,0 1 6 0 0,4-10-4 0 0,1 0 0 0 0,-1 0 0 0 0,0 0 0 0 0,1 0 0 0 0,-1 0-1 0 0,1 0 1 0 0,-1 0 0 0 0,1 0 0 0 0,0 0 0 0 0,0 0 0 0 0,0 0-1 0 0,0 0 1 0 0,0 0 0 0 0,1 0 0 0 0,-1 1 0 0 0,0-1 0 0 0,1 0-1 0 0,0-1 1 0 0,-1 1 0 0 0,1 0 0 0 0,0 0 0 0 0,0 0-1 0 0,0 0 1 0 0,0 0 0 0 0,1-1 0 0 0,-1 1 0 0 0,0-1 0 0 0,1 1-1 0 0,-1-1 1 0 0,1 1 0 0 0,-1-1 0 0 0,1 0 0 0 0,0 0 0 0 0,-1 0-1 0 0,1 1 1 0 0,0-2 0 0 0,0 1 0 0 0,0 0 0 0 0,0 0 0 0 0,0-1-1 0 0,0 1 1 0 0,0-1 0 0 0,0 1 0 0 0,0-1 0 0 0,0 0 0 0 0,0 0-1 0 0,0 0 1 0 0,1 0 4 0 0,15 0-37 0 0,-1 0-1 0 0,0-2 1 0 0,0 1-1 0 0,0-2 0 0 0,0-1 1 0 0,14-4 37 0 0,3-3-202 0 0,-1-1 1 0 0,27-15 201 0 0,-34 13-44 0 0,0-2-1 0 0,-1-1 1 0 0,-1-1-1 0 0,6-6 45 0 0,0-1 30 0 0,1 2-1 0 0,7-2-29 0 0,-31 20 12 0 0,1 1 0 0 0,-1 1 0 0 0,1 0 0 0 0,0 0 0 0 0,1 0-12 0 0,-9 3 14 0 0,0 0 1 0 0,1 3 23 0 0,-1 1-13 0 0,1 0 0 0 0,-1 0-1 0 0,-1 0 1 0 0,1 0-1 0 0,-1 0 1 0 0,1 0 0 0 0,-1-1-1 0 0,0 1 1 0 0,0 0 0 0 0,-1 0-1 0 0,1-1 1 0 0,-3 4-25 0 0,-29 48 275 0 0,16-27-203 0 0,-26 43-16 0 0,-16 27 190 0 0,-12 35-246 0 0,55-98-139 0 0,2 0-1 0 0,1 0 1 0 0,1 2 0 0 0,2-1-1 0 0,-5 38 140 0 0,11-41-1577 0 0,1 1-1 0 0,1 8 1578 0 0,2-23-658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29.994"/>
    </inkml:context>
    <inkml:brush xml:id="br0">
      <inkml:brushProperty name="width" value="0.2" units="cm"/>
      <inkml:brushProperty name="height" value="0.2" units="cm"/>
    </inkml:brush>
  </inkml:definitions>
  <inkml:trace contextRef="#ctx0" brushRef="#br0">46 47 9970 0 0,'1'-3'109'0'0,"1"-1"0"0"0,-1 0-1 0 0,1 1 1 0 0,0-1 0 0 0,1 1 0 0 0,-1 0-1 0 0,1 0 1 0 0,-1 0 0 0 0,1 0 0 0 0,3-2-109 0 0,-5 4 9 0 0,0 0 0 0 0,0 0 1 0 0,0 0-1 0 0,1 1 0 0 0,-1-1 1 0 0,0 0-1 0 0,1 1 0 0 0,-1-1 1 0 0,1 1-1 0 0,-1 0 0 0 0,1-1 0 0 0,-1 1 1 0 0,0 0-1 0 0,1 0 0 0 0,-1 0 1 0 0,1 0-1 0 0,-1 0 0 0 0,1 0 1 0 0,-1 0-1 0 0,1 1 0 0 0,-1-1 1 0 0,1 1-1 0 0,-1-1 0 0 0,0 1 1 0 0,1-1-1 0 0,-1 1 0 0 0,0 0 0 0 0,1-1 1 0 0,0 2-10 0 0,2 0-21 0 0,0 1 0 0 0,1-1 1 0 0,0 0-1 0 0,-1 0 0 0 0,1-1 0 0 0,0 1 1 0 0,0-1-1 0 0,0 0 0 0 0,0-1 1 0 0,-1 1-1 0 0,1-1 0 0 0,4 0 21 0 0,10-1-186 0 0,0-1 0 0 0,16-4 186 0 0,-18 3-265 0 0,1 1 0 0 0,14-1 265 0 0,-20 4-90 0 0,1 0-1 0 0,0 0 1 0 0,-1 1 0 0 0,1 1-1 0 0,-1 0 1 0 0,0 1 0 0 0,0 0-1 0 0,0 1 1 0 0,-1 0 0 0 0,1 1-1 0 0,-1 0 1 0 0,0 1 0 0 0,-1 0-1 0 0,0 1 1 0 0,2 2 90 0 0,-9-8 35 0 0,0 0 0 0 0,-1 1 0 0 0,1-1 0 0 0,-1 1 0 0 0,0 0 0 0 0,0 0 0 0 0,0 0 0 0 0,0 0 0 0 0,-1 0 0 0 0,1 0 0 0 0,-1 0 0 0 0,0 0 0 0 0,0 1 0 0 0,0-1 0 0 0,0 0 0 0 0,-1 1 0 0 0,1-1 0 0 0,-1 1 0 0 0,0 1-35 0 0,0 0 42 0 0,-1 1-1 0 0,0-1 1 0 0,0 0-1 0 0,0 0 1 0 0,-1 0-1 0 0,0 0 0 0 0,0 0 1 0 0,0 0-1 0 0,-1-1 1 0 0,1 1-1 0 0,-1-1 1 0 0,0 1-42 0 0,-9 10 38 0 0,0-1 1 0 0,0-1 0 0 0,-2 0-1 0 0,0 0 1 0 0,0-2 0 0 0,-13 9-39 0 0,-153 90-88 0 0,21-14 123 0 0,153-93-29 0 0,1 0 1 0 0,0 0 0 0 0,0 1 0 0 0,0 0 0 0 0,1 0 0 0 0,-1 0 0 0 0,1 0 0 0 0,0 1 0 0 0,0 0 0 0 0,0-1-1 0 0,1 1 1 0 0,0 1 0 0 0,0-1 0 0 0,0 0 0 0 0,1 1 0 0 0,-1 0 0 0 0,1 1-7 0 0,2-7 5 0 0,0 1 1 0 0,0-1-1 0 0,0 1 0 0 0,0-1 1 0 0,0 1-1 0 0,0-1 1 0 0,0 1-1 0 0,1-1 1 0 0,-1 0-1 0 0,0 1 0 0 0,0-1 1 0 0,1 1-1 0 0,-1-1 1 0 0,0 0-1 0 0,0 1 0 0 0,1-1 1 0 0,-1 0-1 0 0,0 1 1 0 0,1-1-1 0 0,-1 0 0 0 0,0 1 1 0 0,1-1-1 0 0,-1 0 1 0 0,1 0-1 0 0,-1 1 0 0 0,0-1 1 0 0,1 0-1 0 0,-1 0 1 0 0,1 0-1 0 0,-1 0 0 0 0,1 0 1 0 0,-1 0-1 0 0,1 1 1 0 0,-1-1-1 0 0,0 0 0 0 0,1 0 1 0 0,-1 0-1 0 0,1 0 1 0 0,-1-1-1 0 0,1 1 1 0 0,-1 0-1 0 0,1 0 0 0 0,-1 0 1 0 0,1 0-6 0 0,22-4 162 0 0,91-28 456 0 0,60-6-618 0 0,-128 31-350 0 0,-1 1 0 0 0,1 3 0 0 0,0 2 0 0 0,0 1 0 0 0,22 5 350 0 0,-44-2-670 0 0,0 3-167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32.083"/>
    </inkml:context>
    <inkml:brush xml:id="br0">
      <inkml:brushProperty name="width" value="0.2" units="cm"/>
      <inkml:brushProperty name="height" value="0.2" units="cm"/>
    </inkml:brush>
  </inkml:definitions>
  <inkml:trace contextRef="#ctx0" brushRef="#br0">373 9 3241 0 0,'1'0'94'0'0,"-1"-1"-1"0"0,0 1 1 0 0,0-1 0 0 0,1 1 0 0 0,-1-1 0 0 0,0 1-1 0 0,1-1 1 0 0,-1 1 0 0 0,0-1 0 0 0,1 1 0 0 0,-1 0-1 0 0,1-1 1 0 0,-1 1 0 0 0,1 0 0 0 0,-1-1 0 0 0,1 1-1 0 0,-1 0 1 0 0,1-1 0 0 0,-1 1 0 0 0,1 0 0 0 0,-1 0 0 0 0,1 0-1 0 0,0 0 1 0 0,-1-1 0 0 0,1 1 0 0 0,-1 0 0 0 0,1 0-1 0 0,-1 0 1 0 0,1 0 0 0 0,0 0 0 0 0,-1 0 0 0 0,1 1-1 0 0,-1-1 1 0 0,1 0 0 0 0,-1 0 0 0 0,1 0 0 0 0,-1 0-1 0 0,1 1 1 0 0,0-1 0 0 0,-1 0 0 0 0,1 1 0 0 0,-1-1 0 0 0,0 0-1 0 0,1 1 1 0 0,-1-1 0 0 0,1 0 0 0 0,-1 1 0 0 0,1-1-1 0 0,-1 1-93 0 0,14 15-578 0 0,-10-4 958 0 0,-6 20-285 0 0,-2-1 0 0 0,-1 1 0 0 0,-1-1 1 0 0,-3 8-96 0 0,-6 27 14 0 0,-14 95 10 0 0,-22 101-21 0 0,36-200 57 0 0,-3 0 1 0 0,-3-2-1 0 0,-7 10-60 0 0,-109 208 585 0 0,129-263-543 0 0,-1-1-1 0 0,-1 0 1 0 0,0 0 0 0 0,-1-1-1 0 0,-6 6-41 0 0,16-18 52 0 0,1-1-5 0 0,0 0 9 0 0,-1-2-12 0 0,0 0-39 0 0,0 1-1 0 0,0-1 1 0 0,0 1 0 0 0,0-1-1 0 0,1 1 1 0 0,-1-1 0 0 0,1 0-1 0 0,-1 0 1 0 0,1 1 0 0 0,0-1-1 0 0,0 0 1 0 0,0 0-1 0 0,-1 1 1 0 0,2-1 0 0 0,-1 0-1 0 0,0 0 1 0 0,0 1 0 0 0,1-1-1 0 0,-1 0 1 0 0,0 1 0 0 0,1-1-1 0 0,0 0 1 0 0,-1 1 0 0 0,1-1-1 0 0,0 1 1 0 0,0-1-5 0 0,6-12-3 0 0,0 1 0 0 0,1 1 0 0 0,1-1 3 0 0,0-1-1 0 0,24-36-22 0 0,1 1 1 0 0,3 2-1 0 0,2 2 0 0 0,43-39 23 0 0,-58 61 2 0 0,1 2-1 0 0,0 2 0 0 0,2 0 0 0 0,0 1 0 0 0,1 2 0 0 0,1 1 0 0 0,0 1 1 0 0,1 1-1 0 0,30-8-1 0 0,-53 20 5 0 0,0-1 1 0 0,0 1 0 0 0,0 0 0 0 0,0 0 0 0 0,0 1-1 0 0,0 0 1 0 0,1 0 0 0 0,-1 1 0 0 0,0 0 0 0 0,0 0-1 0 0,0 0 1 0 0,0 1 0 0 0,3 2-6 0 0,-6-3 5 0 0,-1 1 0 0 0,0-1 0 0 0,0 1 0 0 0,0 0 0 0 0,0 0 0 0 0,0 0 0 0 0,-1 1 0 0 0,1-1 0 0 0,0 1 0 0 0,-1-1 0 0 0,0 1 0 0 0,0 0 0 0 0,1 0 0 0 0,-2 0 0 0 0,1 0 0 0 0,0 0 0 0 0,-1 0 0 0 0,1 1 0 0 0,-1-1 0 0 0,0 0 0 0 0,0 1 0 0 0,0-1 0 0 0,-1 1 0 0 0,1-1 0 0 0,-1 1 0 0 0,0 0 0 0 0,0 2-5 0 0,-1 9 27 0 0,-1-1-1 0 0,0 1 0 0 0,-1-1 0 0 0,0 1 0 0 0,-1-1 1 0 0,-1 0-1 0 0,0 0 0 0 0,-1-1 0 0 0,-1 1-26 0 0,-7 13 36 0 0,-1-2 0 0 0,-1 0 0 0 0,-1 0 0 0 0,-1-1-36 0 0,0-2 93 0 0,-1-1-1 0 0,-1-1 0 0 0,-1-1 0 0 0,-1 0 0 0 0,0-2 0 0 0,-1-1 0 0 0,-1 0 1 0 0,-1-2-1 0 0,0-1 0 0 0,-1 0 0 0 0,-13 3-92 0 0,16-7 47 0 0,0 0-1 0 0,-1-1 1 0 0,0-2 0 0 0,-1 0-1 0 0,0-2 1 0 0,0 0 0 0 0,-2-2-47 0 0,25-1-71 0 0,0-1 1 0 0,1-1 0 0 0,-1 1-1 0 0,0 0 1 0 0,0 0-1 0 0,1-1 1 0 0,-1 1 0 0 0,0-1-1 0 0,1 1 1 0 0,-1-1-1 0 0,1 1 1 0 0,-1-1 0 0 0,-1-1 70 0 0,3 2-129 0 0,-1-1 0 0 0,1 0 0 0 0,-1 1 0 0 0,1-1 0 0 0,-1 0 1 0 0,1 0-1 0 0,-1 1 0 0 0,1-1 0 0 0,0 0 0 0 0,-1 0 0 0 0,1 1 0 0 0,0-1 1 0 0,0 0-1 0 0,0 0 0 0 0,-1 0 0 0 0,1 0 0 0 0,0 0 0 0 0,0 1 1 0 0,0-1-1 0 0,0 0 0 0 0,0 0 0 0 0,1 0 0 0 0,-1 0 0 0 0,0 1 0 0 0,0-1 1 0 0,0 0-1 0 0,1 0 0 0 0,-1 0 0 0 0,1 0 129 0 0,4-11-1679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3.764"/>
    </inkml:context>
    <inkml:brush xml:id="br0">
      <inkml:brushProperty name="width" value="0.2" units="cm"/>
      <inkml:brushProperty name="height" value="0.2" units="cm"/>
    </inkml:brush>
  </inkml:definitions>
  <inkml:trace contextRef="#ctx0" brushRef="#br0">219 115 10234 0 0,'-6'-74'1300'0'0,"6"73"-1298"0"0,1 0 0 0 0,-1 0-1 0 0,1 0 1 0 0,-1 0 0 0 0,1 0-1 0 0,-1 0 1 0 0,1 1 0 0 0,0-1-1 0 0,0 0 1 0 0,-1 0-1 0 0,1 1 1 0 0,0-1 0 0 0,0 0-1 0 0,0 1 1 0 0,-1-1 0 0 0,1 1-1 0 0,0-1 1 0 0,0 1 0 0 0,0 0-1 0 0,1-1-1 0 0,21-5-629 0 0,-23 6 453 0 0,0 0-21 0 0,0 0 37 0 0,0 0 20 0 0,0 0 10 0 0,0 0 58 0 0,0 0 39 0 0,0 0 26 0 0,0 0 31 0 0,0 0 27 0 0,0 0 8 0 0,-2 1 13 0 0,-10 4 123 0 0,-1 0 0 0 0,0 0 0 0 0,0-1-1 0 0,0 0 1 0 0,-1-1 0 0 0,1-1 0 0 0,-11 1-195 0 0,23-3 28 0 0,1 0-36 0 0,0 0-28 0 0,0 0-16 0 0,0 0-24 0 0,0 0-9 0 0,0 0 1 0 0,0 0-7 0 0,0 0 11 0 0,0 0 15 0 0,0 0 10 0 0,0-3 16 0 0,11-39 38 0 0,-11 41 30 0 0,0 1 5 0 0,0 0 8 0 0,0 0 17 0 0,0 0 4 0 0,0 0 23 0 0,0 0 13 0 0,0 0-32 0 0,0 0-5 0 0,0 0-2 0 0,0 0-20 0 0,0 0-17 0 0,0 0-4 0 0,0 0-37 0 0,0 0 4 0 0,0 0-9 0 0,0 0-6 0 0,0 0 2 0 0,0 0-4 0 0,0 0-2 0 0,0 0-3 0 0,0 0 9 0 0,0 0 5 0 0,0 0 4 0 0,0 0 2 0 0,0 0 2 0 0,0 0 4 0 0,0 0 2 0 0,10-2 46 0 0,-11 1-35 0 0,1 1-1 0 0,0 0 0 0 0,0 0 0 0 0,0 0 0 0 0,0 0 0 0 0,0-1 0 0 0,0 1 0 0 0,0 0 0 0 0,0 0 0 0 0,0 0 0 0 0,-1 0 0 0 0,1-1 1 0 0,0 1-1 0 0,0 0 0 0 0,0 0 0 0 0,0 0 0 0 0,-1 0 0 0 0,1 0 0 0 0,0 0 0 0 0,0-1 0 0 0,0 1 0 0 0,0 0 0 0 0,-1 0 0 0 0,1 0 0 0 0,0 0 1 0 0,0 0-1 0 0,0 0 0 0 0,-1 0 0 0 0,1 0 0 0 0,0 0 0 0 0,0 0 0 0 0,0 0 0 0 0,-1 0 0 0 0,1 0 0 0 0,0 0 0 0 0,0 0 0 0 0,0 0 0 0 0,-1 0 1 0 0,1 0-1 0 0,0 1 0 0 0,0-1 0 0 0,0 0-2 0 0,-1 0-26 0 0,1 0-15 0 0,0 0 5 0 0,0 0-5 0 0,0 0-9 0 0,0 0 13 0 0,-2 5 27 0 0,1 0 0 0 0,-1 0-1 0 0,1 0 1 0 0,0 0 0 0 0,0 0 0 0 0,1 0-1 0 0,0 0 1 0 0,0 5 10 0 0,0-3 6 0 0,-1-1 0 0 0,1 1 0 0 0,-1-1 0 0 0,0 1 0 0 0,-2 4-6 0 0,-9 20 49 0 0,-1-1 0 0 0,-2 0-1 0 0,-6 6-48 0 0,7-11 17 0 0,1 0 0 0 0,1 1 0 0 0,1 0-1 0 0,-5 20-16 0 0,14-42-1 0 0,1 0 0 0 0,0 0 1 0 0,1 0-1 0 0,-1 0 0 0 0,1 0 0 0 0,0 0 0 0 0,0 0 0 0 0,0 1 0 0 0,0-1 0 0 0,1 0 0 0 0,0 0 0 0 0,0 0 0 0 0,1 3 1 0 0,-1-5 1 0 0,0 0 0 0 0,1 1 0 0 0,-1-1 0 0 0,1 0 0 0 0,-1 0 0 0 0,1 0 1 0 0,0 0-1 0 0,0 0 0 0 0,0-1 0 0 0,0 1 0 0 0,0 0 0 0 0,0-1 0 0 0,0 1 0 0 0,1-1 0 0 0,-1 0 1 0 0,0 0-1 0 0,1 0 0 0 0,-1 0 0 0 0,1 0 0 0 0,-1-1 0 0 0,3 1-1 0 0,34 5 37 0 0,1-1 0 0 0,0-2-1 0 0,-1-2 1 0 0,17-2-37 0 0,10 0-38 0 0,1 4 38 0 0,-35-1-148 0 0,16 1-538 0 0,14 5 686 0 0,-47-6-818 0 0,-1 1 0 0 0,0 1 1 0 0,0 0-1 0 0,0 1 0 0 0,-1 1 0 0 0,7 3 818 0 0,-11-3-1508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32.518"/>
    </inkml:context>
    <inkml:brush xml:id="br0">
      <inkml:brushProperty name="width" value="0.2" units="cm"/>
      <inkml:brushProperty name="height" value="0.2" units="cm"/>
    </inkml:brush>
  </inkml:definitions>
  <inkml:trace contextRef="#ctx0" brushRef="#br0">295 1 7738 0 0,'0'0'296'0'0,"0"0"-31"0"0,0 0 0 0 0,0 0 2 0 0,0 0-39 0 0,0 0 0 0 0,3 1 31 0 0,5 4-129 0 0,0 1 0 0 0,0 0 1 0 0,0 0-1 0 0,0 0 0 0 0,-1 1 0 0 0,0 1 0 0 0,-1-1 0 0 0,0 1 0 0 0,0 0 1 0 0,0 0-1 0 0,-1 1 0 0 0,0 0 0 0 0,-1 0 0 0 0,0 0 0 0 0,2 7-130 0 0,-2 0 11 0 0,-1 1 0 0 0,0 0 0 0 0,-1-1-1 0 0,-1 1 1 0 0,-1 0 0 0 0,-1 0-1 0 0,0-1 1 0 0,-1 1 0 0 0,0 0 0 0 0,-3 3-11 0 0,-9 36 32 0 0,-2-1 0 0 0,-11 18-32 0 0,1 2 22 0 0,14-39-127 0 0,-18 53 352 0 0,-33 68-247 0 0,50-129-460 0 0,-1-2-1 0 0,-1 0 1 0 0,-2 0-1 0 0,0-2 1 0 0,-2 0 0 0 0,0-1-1 0 0,-16 14 461 0 0,4-9-232 0 0,-2 0-353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44.343"/>
    </inkml:context>
    <inkml:brush xml:id="br0">
      <inkml:brushProperty name="width" value="0.2" units="cm"/>
      <inkml:brushProperty name="height" value="0.2" units="cm"/>
    </inkml:brush>
  </inkml:definitions>
  <inkml:trace contextRef="#ctx0" brushRef="#br0">840 1 3257 0 0,'0'0'1093'0'0,"-1"0"1699"0"0,-9 3-2732 0 0,-9 11 117 0 0,2 0 0 0 0,0 1 0 0 0,-10 12-177 0 0,1-2 202 0 0,-170 179 726 0 0,105-106-764 0 0,16-21-148 0 0,-35 25-16 0 0,76-73-567 0 0,-2-2 1 0 0,0-2 0 0 0,-2-1-1 0 0,-30 14 567 0 0,30-20-848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44.681"/>
    </inkml:context>
    <inkml:brush xml:id="br0">
      <inkml:brushProperty name="width" value="0.2" units="cm"/>
      <inkml:brushProperty name="height" value="0.2" units="cm"/>
    </inkml:brush>
  </inkml:definitions>
  <inkml:trace contextRef="#ctx0" brushRef="#br0">1 1 4385 0 0,'3'0'309'0'0,"1"1"0"0"0,-1-1-1 0 0,1 1 1 0 0,-1 0 0 0 0,0 0 0 0 0,1 1-1 0 0,-1-1 1 0 0,0 1 0 0 0,0-1 0 0 0,0 1 0 0 0,0 0-1 0 0,0 0 1 0 0,0 1 0 0 0,-1-1 0 0 0,1 1 0 0 0,1 1-309 0 0,7 8 245 0 0,0 1 0 0 0,8 13-245 0 0,-16-22 26 0 0,26 43 162 0 0,-1 2 1 0 0,14 34-189 0 0,-19-33 46 0 0,3-2 0 0 0,24 33-46 0 0,-39-65-28 0 0,0-1 0 0 0,2-1 0 0 0,-1 0-1 0 0,2-1 1 0 0,0 0 0 0 0,0-1 0 0 0,1-1 0 0 0,1 0 0 0 0,0-1 0 0 0,1-1 28 0 0,13 6-926 0 0,2-1 1 0 0,-1-2-1 0 0,1-2 0 0 0,1 0 0 0 0,22 2 926 0 0,-4-4-1600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45.166"/>
    </inkml:context>
    <inkml:brush xml:id="br0">
      <inkml:brushProperty name="width" value="0.2" units="cm"/>
      <inkml:brushProperty name="height" value="0.2" units="cm"/>
    </inkml:brush>
  </inkml:definitions>
  <inkml:trace contextRef="#ctx0" brushRef="#br0">1 60 8490 0 0,'0'-3'93'0'0,"0"1"1"0"0,0 0-1 0 0,0-1 1 0 0,0 1-1 0 0,0-1 1 0 0,1 1-1 0 0,-1 0 1 0 0,1-1 0 0 0,-1 1-1 0 0,1 0 1 0 0,0 0-1 0 0,0-1 1 0 0,0 1-1 0 0,1 0 1 0 0,-1 0-1 0 0,0 0 1 0 0,1 0-1 0 0,-1 1 1 0 0,1-1-1 0 0,0 0-93 0 0,1 0 51 0 0,0 0-1 0 0,0 0 0 0 0,1 1 1 0 0,-1 0-1 0 0,0-1 0 0 0,1 1 1 0 0,-1 0-1 0 0,1 1 0 0 0,-1-1 0 0 0,1 0 1 0 0,0 1-1 0 0,-1 0 0 0 0,3 0-50 0 0,80 1 191 0 0,0 4-1 0 0,28 7-190 0 0,21 1-307 0 0,243 20-2959 0 0,-315-30 3150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45.659"/>
    </inkml:context>
    <inkml:brush xml:id="br0">
      <inkml:brushProperty name="width" value="0.2" units="cm"/>
      <inkml:brushProperty name="height" value="0.2" units="cm"/>
    </inkml:brush>
  </inkml:definitions>
  <inkml:trace contextRef="#ctx0" brushRef="#br0">0 2 12811 0 0,'28'-1'-95'0'0,"1"1"0"0"0,-1 1 0 0 0,0 2 0 0 0,0 1 0 0 0,0 1 0 0 0,2 2 95 0 0,75 11-1187 0 0,-27-10-2039 0 0,-1-3 0 0 0,53-5 3226 0 0,-94-3-161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45.988"/>
    </inkml:context>
    <inkml:brush xml:id="br0">
      <inkml:brushProperty name="width" value="0.2" units="cm"/>
      <inkml:brushProperty name="height" value="0.2" units="cm"/>
    </inkml:brush>
  </inkml:definitions>
  <inkml:trace contextRef="#ctx0" brushRef="#br0">1 171 11707 0 0,'0'-4'94'0'0,"0"0"1"0"0,0 0 0 0 0,1 0 0 0 0,-1 0 0 0 0,1-1 0 0 0,0 2 0 0 0,1-1 0 0 0,-1 0 0 0 0,1 0 0 0 0,-1 0 0 0 0,1 1 0 0 0,0-1 0 0 0,1 1 0 0 0,-1-1 0 0 0,1 1 0 0 0,-1 0 0 0 0,1 0 0 0 0,0 0 0 0 0,0 0 0 0 0,0 0 0 0 0,0 1 0 0 0,1 0 0 0 0,-1-1-1 0 0,1 1 1 0 0,-1 0 0 0 0,1 1 0 0 0,0-1 0 0 0,0 1 0 0 0,1-1-95 0 0,15-3-10 0 0,0 0 0 0 0,0 1 0 0 0,1 1 1 0 0,-1 0-1 0 0,11 2 10 0 0,-6-1 75 0 0,200-16-829 0 0,142-12-4420 0 0,-307 23 3730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48.432"/>
    </inkml:context>
    <inkml:brush xml:id="br0">
      <inkml:brushProperty name="width" value="0.2" units="cm"/>
      <inkml:brushProperty name="height" value="0.2" units="cm"/>
    </inkml:brush>
  </inkml:definitions>
  <inkml:trace contextRef="#ctx0" brushRef="#br0">1065 227 4017 0 0,'2'-2'115'0'0,"-1"-1"0"0"0,1 0 1 0 0,-1 0-1 0 0,0 0 0 0 0,0 0 0 0 0,0 0 1 0 0,-1 0-1 0 0,1 0 0 0 0,-1 0 0 0 0,1 0 1 0 0,-1 0-1 0 0,0 0 0 0 0,0 0 0 0 0,-1 0 1 0 0,0-3-116 0 0,0 3 29 0 0,0-1 0 0 0,-1 1 0 0 0,0-1 0 0 0,0 1 1 0 0,0-1-1 0 0,0 1 0 0 0,-1 0 0 0 0,1 0 0 0 0,-1 0 1 0 0,0 0-1 0 0,1 1 0 0 0,-2-2-29 0 0,-18-15 17 0 0,0 1 1 0 0,-1 0 0 0 0,-12-5-18 0 0,23 15 15 0 0,-1 2 1 0 0,0-1 0 0 0,-1 2-1 0 0,1 0 1 0 0,-1 0 0 0 0,0 1 0 0 0,-13-2-16 0 0,-11 1 61 0 0,0 1-1 0 0,-1 3 1 0 0,1 0 0 0 0,-1 3 0 0 0,1 1 0 0 0,-1 1 0 0 0,1 3-1 0 0,1 1 1 0 0,0 2 0 0 0,0 1 0 0 0,0 2 0 0 0,2 1 0 0 0,-20 12-61 0 0,32-12 106 0 0,1 1 0 0 0,0 0 1 0 0,1 2-1 0 0,1 0 1 0 0,0 2-1 0 0,1 0 1 0 0,1 1-1 0 0,1 1 1 0 0,1 1-1 0 0,1 0 1 0 0,1 1-1 0 0,1 0 1 0 0,-4 13-107 0 0,13-28 32 0 0,1 0 1 0 0,0 0 0 0 0,0 0-1 0 0,1 0 1 0 0,0 1-1 0 0,1-1 1 0 0,0 1 0 0 0,0-1-1 0 0,1 8-32 0 0,0-12 17 0 0,0-1-1 0 0,1 1 1 0 0,0-1 0 0 0,0 1-1 0 0,0-1 1 0 0,0 0 0 0 0,0 1-1 0 0,0-1 1 0 0,1 0-1 0 0,0 0 1 0 0,0 0 0 0 0,0 0-1 0 0,0 0 1 0 0,0 0-1 0 0,0-1 1 0 0,1 1 0 0 0,-1-1-1 0 0,1 1 1 0 0,0-1 0 0 0,0 0-1 0 0,0 0 1 0 0,0 0-1 0 0,0 0 1 0 0,3 0-17 0 0,4 2 22 0 0,1 0-1 0 0,0 0 1 0 0,1-2 0 0 0,-1 1-1 0 0,0-1 1 0 0,1-1 0 0 0,0 0-1 0 0,-1-1 1 0 0,1 0 0 0 0,-1-1-1 0 0,4 0-21 0 0,27-5 37 0 0,-1-2-1 0 0,18-6-36 0 0,-46 10 5 0 0,67-17-1 0 0,-1-3 1 0 0,-2-4-1 0 0,0-3 0 0 0,32-20-4 0 0,-57 16-6 0 0,-51 34 18 0 0,-1 1-2 0 0,0 0 5 0 0,0 0 1 0 0,0 0 12 0 0,-2 10 67 0 0,1-1 0 0 0,-2 1 0 0 0,1-1 1 0 0,-1 1-1 0 0,-1-1 0 0 0,1 0 0 0 0,-2 0 0 0 0,1 0 0 0 0,-3 2-95 0 0,-6 16 200 0 0,-45 91 354 0 0,-33 77-289 0 0,71-145-394 0 0,-1 0 180 0 0,-5 25-51 0 0,20-56-910 0 0,2 0 0 0 0,0 0 0 0 0,0 10 910 0 0,3-24-465 0 0,1-1 1 0 0,0 1 0 0 0,0-1 0 0 0,0 1 0 0 0,1-1 0 0 0,0 0 0 0 0,0 2 464 0 0,6 10-2063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49.117"/>
    </inkml:context>
    <inkml:brush xml:id="br0">
      <inkml:brushProperty name="width" value="0.2" units="cm"/>
      <inkml:brushProperty name="height" value="0.2" units="cm"/>
    </inkml:brush>
  </inkml:definitions>
  <inkml:trace contextRef="#ctx0" brushRef="#br0">8 12 11466 0 0,'-7'-11'894'0'0,"6"10"-753"0"0,1 1-105 0 0,0 0-94 0 0,0 3 39 0 0,1-1 0 0 0,-1 0 0 0 0,1 0 0 0 0,-1 0 0 0 0,1 0 0 0 0,0 0-1 0 0,0 0 1 0 0,0 0 0 0 0,0 0 0 0 0,0 0 0 0 0,0 0 0 0 0,0-1 0 0 0,1 1 0 0 0,-1 0 0 0 0,1-1 0 0 0,-1 1 0 0 0,1-1 0 0 0,-1 0 0 0 0,1 1 0 0 0,0-1 0 0 0,0 0 0 0 0,0 0 0 0 0,0 0 0 0 0,0 0 0 0 0,0 0 0 0 0,0-1 0 0 0,0 1 0 0 0,0 0 0 0 0,1-1 19 0 0,6 2-140 0 0,0 0 1 0 0,0 0 0 0 0,0-1-1 0 0,-1 0 1 0 0,1-1-1 0 0,5 0 140 0 0,34-5-1150 0 0,37-8 1150 0 0,-35 5-666 0 0,26-1 666 0 0,1 5 140 0 0,1 3 0 0 0,11 4-140 0 0,-87-3 53 0 0,0 0 0 0 0,0 0 0 0 0,0 0-1 0 0,0 1 1 0 0,0-1 0 0 0,0 1 0 0 0,-1 0 0 0 0,1-1 0 0 0,0 1 0 0 0,0 0-1 0 0,-1 0 1 0 0,1 0 0 0 0,0 0 0 0 0,-1 0 0 0 0,1 0 0 0 0,-1 1 0 0 0,1-1-1 0 0,-1 1-52 0 0,0-1 24 0 0,-1 0-1 0 0,1 0 1 0 0,0 1-1 0 0,-1-1 1 0 0,0 0-1 0 0,1 0 1 0 0,-1 1-1 0 0,0-1 1 0 0,0 0-1 0 0,0 0 0 0 0,0 1 1 0 0,0-1-1 0 0,0 0 1 0 0,0 1-1 0 0,0-1 1 0 0,0 0-1 0 0,-1 1 1 0 0,1-1-1 0 0,0 0 1 0 0,-1 0-1 0 0,1 1 1 0 0,-1-1-1 0 0,1 0 1 0 0,-1 0-1 0 0,0 0 0 0 0,0 0 1 0 0,1 0-1 0 0,-2 1-23 0 0,-33 43 170 0 0,-3-1-1 0 0,-1-2 1 0 0,-17 13-170 0 0,-62 67 21 0 0,-94 137-183 0 0,191-232-101 0 0,5-7-1266 0 0,2 0 1 0 0,0 1-1 0 0,-7 14 1529 0 0,19-30-152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49.725"/>
    </inkml:context>
    <inkml:brush xml:id="br0">
      <inkml:brushProperty name="width" value="0.2" units="cm"/>
      <inkml:brushProperty name="height" value="0.2" units="cm"/>
    </inkml:brush>
  </inkml:definitions>
  <inkml:trace contextRef="#ctx0" brushRef="#br0">380 1 8178 0 0,'0'0'508'0'0,"0"0"-321"0"0,0 2-57 0 0,-2 8-49 0 0,0 0-1 0 0,-1 0 1 0 0,0 0 0 0 0,0-1-1 0 0,-1 0 1 0 0,0 1-1 0 0,0-1 1 0 0,-2 0-81 0 0,-8 21 121 0 0,6-13-88 0 0,0 0 1 0 0,-1 0-1 0 0,-1-1 1 0 0,-5 6-34 0 0,9-14 3 0 0,0-1 0 0 0,-1 1 0 0 0,0-2 0 0 0,0 1 0 0 0,0-1 0 0 0,-1 0 0 0 0,0-1 0 0 0,0 1 0 0 0,-6 1-3 0 0,9-5-1 0 0,4-1-10 0 0,1-1-16 0 0,0 0 2 0 0,0 0-2 0 0,21 0-67 0 0,6-4 94 0 0,0 1 0 0 0,0 2 0 0 0,0 0 0 0 0,0 2 0 0 0,0 1 0 0 0,-1 2 0 0 0,9 2 0 0 0,-14-1 14 0 0,0 1 1 0 0,-1 1-1 0 0,0 1 0 0 0,14 9-14 0 0,-23-12 6 0 0,-1 1-1 0 0,1 0 0 0 0,-2 1 1 0 0,1 0-1 0 0,-1 1 0 0 0,0 0 1 0 0,0 1-1 0 0,-1-1 0 0 0,2 4-5 0 0,-7-7 26 0 0,1 1 1 0 0,-1-1-1 0 0,0 1 0 0 0,-1-1 1 0 0,1 1-1 0 0,-1 0 0 0 0,0 0 1 0 0,-1 0-1 0 0,1 0 0 0 0,-1 0 1 0 0,0 1-1 0 0,-1-1 0 0 0,1 0 1 0 0,-2 5-27 0 0,0-2 91 0 0,0 0 0 0 0,0 0 0 0 0,-2 0 0 0 0,1 0 0 0 0,-1 0 0 0 0,0-1 0 0 0,-1 1 0 0 0,0-1 0 0 0,-3 5-91 0 0,-2 2 128 0 0,-1-1 0 0 0,0-1-1 0 0,-1 0 1 0 0,0 0-1 0 0,-1-1 1 0 0,-1 0 0 0 0,0-1-1 0 0,0-1 1 0 0,-1 0 0 0 0,-10 5-128 0 0,-5 0 101 0 0,-1-1 0 0 0,0-2 0 0 0,-1-1 0 0 0,0-2 0 0 0,-11 2-101 0 0,-13 0-675 0 0,1-2 0 0 0,-41 0 675 0 0,78-7-512 0 0,-31 0-1164 0 0,45-2 1347 0 0,-1 0 1 0 0,0-1-1 0 0,1 1 0 0 0,-1-1 1 0 0,1 0-1 0 0,-1 0 0 0 0,1 0 1 0 0,-1 0-1 0 0,1-1 0 0 0,0 0 1 0 0,-1 0 328 0 0,-6-6-1746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0.052"/>
    </inkml:context>
    <inkml:brush xml:id="br0">
      <inkml:brushProperty name="width" value="0.2" units="cm"/>
      <inkml:brushProperty name="height" value="0.2" units="cm"/>
    </inkml:brush>
  </inkml:definitions>
  <inkml:trace contextRef="#ctx0" brushRef="#br0">1 112 7170 0 0,'1'-2'17'0'0,"0"1"0"0"0,0-1 0 0 0,0 1 1 0 0,0-1-1 0 0,1 1 0 0 0,-1 0 0 0 0,1 0 1 0 0,-1 0-1 0 0,1 0 0 0 0,-1 0 1 0 0,1 0-1 0 0,-1 0 0 0 0,1 0 0 0 0,0 0 1 0 0,-1 1-1 0 0,1-1 0 0 0,0 1 1 0 0,0-1-1 0 0,0 1 0 0 0,-1 0 0 0 0,1 0-17 0 0,46-2 45 0 0,-27 3-7 0 0,119-13-394 0 0,-1-6 0 0 0,6-7 356 0 0,32-4-3173 0 0,-139 23 1980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4.124"/>
    </inkml:context>
    <inkml:brush xml:id="br0">
      <inkml:brushProperty name="width" value="0.2" units="cm"/>
      <inkml:brushProperty name="height" value="0.2" units="cm"/>
    </inkml:brush>
  </inkml:definitions>
  <inkml:trace contextRef="#ctx0" brushRef="#br0">15 7 8418 0 0,'-12'-7'1127'0'0,"10"16"-626"0"0,10 28-456 0 0,-3-16 42 0 0,-2-4-90 0 0,0-1 0 0 0,1-1 0 0 0,1 1 0 0 0,0-1 0 0 0,4 7 3 0 0,5 16-217 0 0,-8-20-374 0 0,1-1-1 0 0,7 12 592 0 0,-11-22-504 0 0,1 0 1 0 0,0-1-1 0 0,1 0 0 0 0,-1 0 1 0 0,1 0-1 0 0,0 0 0 0 0,6 4 504 0 0,-3-4-132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0.750"/>
    </inkml:context>
    <inkml:brush xml:id="br0">
      <inkml:brushProperty name="width" value="0.2" units="cm"/>
      <inkml:brushProperty name="height" value="0.2" units="cm"/>
    </inkml:brush>
  </inkml:definitions>
  <inkml:trace contextRef="#ctx0" brushRef="#br0">611 84 6201 0 0,'-2'-2'65'0'0,"1"1"0"0"0,-1 0 0 0 0,0 0-1 0 0,0 0 1 0 0,0 0 0 0 0,0 1 0 0 0,0-1-1 0 0,0 1 1 0 0,0-1 0 0 0,0 1 0 0 0,0-1-1 0 0,0 1 1 0 0,0 0 0 0 0,0 0 0 0 0,0 0-1 0 0,0 0 1 0 0,0 0 0 0 0,0 1 0 0 0,0-1-1 0 0,0 1 1 0 0,0-1 0 0 0,0 1 0 0 0,0 0 0 0 0,0 0-1 0 0,0 0 1 0 0,-1 0-65 0 0,-9 5 45 0 0,1 0 1 0 0,-1 1-1 0 0,-7 6-45 0 0,16-10-27 0 0,-125 83 29 0 0,-78 57 80 0 0,182-126-97 0 0,0 2-1 0 0,2 0 1 0 0,0 1 0 0 0,1 2 0 0 0,1 0 0 0 0,0 2 15 0 0,19-22-1 0 0,-1 0 1 0 0,1-1-1 0 0,0 1 1 0 0,0 0-1 0 0,0 0 0 0 0,0 0 1 0 0,0 0-1 0 0,0 0 1 0 0,1 0-1 0 0,-1 0 1 0 0,0 0-1 0 0,1 1 0 0 0,0-1 1 0 0,0 0-1 0 0,-1 0 1 0 0,1 0-1 0 0,1 1 0 0 0,-1-1 1 0 0,0 0-1 0 0,0 0 1 0 0,1 1 0 0 0,0 0 19 0 0,0-1 1 0 0,1 0 0 0 0,-1 1 0 0 0,1-1 0 0 0,-1 0 0 0 0,1 1 0 0 0,0-1 0 0 0,0 0 0 0 0,0-1 0 0 0,0 1 0 0 0,0 0 0 0 0,0 0 0 0 0,1-1-1 0 0,1 2-19 0 0,9 3 150 0 0,1 0-1 0 0,-1-1 0 0 0,1 0 0 0 0,0-1 0 0 0,10 2-149 0 0,9 1 54 0 0,1-2 0 0 0,-1 0-1 0 0,1-3 1 0 0,0 0 0 0 0,0-3 0 0 0,0 0-1 0 0,0-3 1 0 0,2-1-54 0 0,-17 2 6 0 0,-1-1 1 0 0,1-1-1 0 0,-1 0 0 0 0,-1-1 0 0 0,1-1 1 0 0,-1-1-1 0 0,0-1 0 0 0,-1 0 1 0 0,0-1-1 0 0,0-1 0 0 0,-1 0 0 0 0,0-1 1 0 0,-1-1-1 0 0,-1 0 0 0 0,3-4-6 0 0,-12 12 3 0 0,0 0-1 0 0,-1-1 0 0 0,1 1 1 0 0,-1-1-1 0 0,0 0 0 0 0,-1 0 1 0 0,1 0-1 0 0,-1 0 1 0 0,0 0-1 0 0,-1-1 0 0 0,0 1 1 0 0,0-1-1 0 0,0-3-2 0 0,0-1-1 0 0,-2 1 1 0 0,1 0-1 0 0,-2-1 1 0 0,1 1-1 0 0,-1 0 1 0 0,-1 0-1 0 0,0 0 0 0 0,-1-2 1 0 0,-9-20-14 0 0,-2 1-1 0 0,-1 0 0 0 0,-2 2 0 0 0,-13-18 15 0 0,31 47 0 0 0,-9-13 7 0 0,0 1 0 0 0,-1 0-1 0 0,0 1 1 0 0,-1 0 0 0 0,0 0-7 0 0,5 6-134 0 0,0 0-1 0 0,-1 0 1 0 0,1 1 0 0 0,-1 0 0 0 0,1 0 0 0 0,-1 1-1 0 0,0 0 1 0 0,-1 0 0 0 0,1 0 0 0 0,-7 0 134 0 0,14 2-137 0 0,-1 1 0 0 0,0 0 0 0 0,0 0 0 0 0,1 0-1 0 0,-1 0 1 0 0,0 0 0 0 0,0 0 0 0 0,1 0 0 0 0,-1 0 0 0 0,0 0 0 0 0,0 0 0 0 0,1 0 0 0 0,-1 0 0 0 0,0 1 0 0 0,0-1 0 0 0,1 0 0 0 0,-1 1 0 0 0,0-1 0 0 0,1 0 0 0 0,-1 1 0 0 0,0-1-1 0 0,0 1 138 0 0,1 3-1445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1.103"/>
    </inkml:context>
    <inkml:brush xml:id="br0">
      <inkml:brushProperty name="width" value="0.2" units="cm"/>
      <inkml:brushProperty name="height" value="0.2" units="cm"/>
    </inkml:brush>
  </inkml:definitions>
  <inkml:trace contextRef="#ctx0" brushRef="#br0">595 0 6841 0 0,'0'0'427'0'0,"0"0"-228"0"0,0 0-6 0 0,-4 19 627 0 0,-6-1-580 0 0,0-1-1 0 0,-1 0 0 0 0,-1-1 0 0 0,-11 11-239 0 0,-59 59 352 0 0,30-34-210 0 0,-71 84 25 0 0,25-27-1572 0 0,-8-2 1405 0 0,74-79-642 0 0,0-1-183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4.038"/>
    </inkml:context>
    <inkml:brush xml:id="br0">
      <inkml:brushProperty name="width" value="0.2" units="cm"/>
      <inkml:brushProperty name="height" value="0.2" units="cm"/>
    </inkml:brush>
  </inkml:definitions>
  <inkml:trace contextRef="#ctx0" brushRef="#br0">516 41 5113 0 0,'8'-14'890'0'0,"-7"13"-865"0"0,-1 1-1 0 0,0-1 1 0 0,0 0-1 0 0,0 1 0 0 0,1-1 1 0 0,-1 1-1 0 0,0-1 1 0 0,0 1-1 0 0,0-1 0 0 0,0 0 1 0 0,0 1-1 0 0,0-1 1 0 0,0 1-1 0 0,0-1 0 0 0,0 0 1 0 0,0 1-1 0 0,0-1 1 0 0,-1 1-1 0 0,1-1 0 0 0,0 0 1 0 0,0 1-1 0 0,-1-1 1 0 0,1 1-1 0 0,0-1 0 0 0,-1 1 1 0 0,1-1-1 0 0,0 1 1 0 0,-1-1-1 0 0,1 1 0 0 0,-1 0 1 0 0,1-1-1 0 0,-1 1-24 0 0,-2-2-4 0 0,0 1 0 0 0,0 0 0 0 0,-1 0 0 0 0,1 0-1 0 0,-1 0 1 0 0,1 0 0 0 0,-1 1 0 0 0,1-1 0 0 0,-1 1 0 0 0,1 0 0 0 0,-1 0 0 0 0,1 1-1 0 0,-1-1 1 0 0,1 1 0 0 0,0-1 0 0 0,-1 1 0 0 0,1 0 0 0 0,0 0 0 0 0,-1 1 0 0 0,1-1-1 0 0,-3 3 5 0 0,-266 127-136 0 0,250-119 156 0 0,0 1 0 0 0,0 0 0 0 0,1 2 0 0 0,1 1 0 0 0,0 0 0 0 0,-12 15-20 0 0,31-30 1 0 0,1 0 0 0 0,-1-1-1 0 0,0 1 1 0 0,0 0-1 0 0,1 0 1 0 0,-1 0-1 0 0,0 0 1 0 0,1 0-1 0 0,-1 1 1 0 0,1-1-1 0 0,-1 0 1 0 0,1 0-1 0 0,0 0 1 0 0,0 0 0 0 0,-1 1-1 0 0,1-1 1 0 0,0 0-1 0 0,0 0 1 0 0,0 0-1 0 0,0 1 1 0 0,0-1-1 0 0,0 0 1 0 0,1 0-1 0 0,-1 0 1 0 0,0 0 0 0 0,1 1-1 0 0,-1-1 1 0 0,0 0-1 0 0,1 0 1 0 0,0 0-1 0 0,-1 0 1 0 0,1 0-1 0 0,0 0 1 0 0,-1 0-1 0 0,1 0 1 0 0,0 0-1 0 0,0 0 1 0 0,0-1-1 0 0,5 6 6 0 0,0-1 0 0 0,0 0 0 0 0,1-1 1 0 0,0 1-1 0 0,5 1-6 0 0,5 4 4 0 0,9 5-170 0 0,0-2 0 0 0,0 0 0 0 0,27 7 166 0 0,-11-3-134 0 0,-15-7-50 0 0,4 2 47 0 0,-2 1 0 0 0,1 1-1 0 0,1 4 138 0 0,-24-14 5 0 0,1 1 0 0 0,-1 0 0 0 0,0 1 0 0 0,0-1 0 0 0,-1 1 0 0 0,0 1 0 0 0,0-1 1 0 0,0 1-1 0 0,-1 0 0 0 0,0 0 0 0 0,0 1 0 0 0,-1-1 0 0 0,2 7-5 0 0,-4-12 15 0 0,-1 0 1 0 0,-1 0 0 0 0,1 0 0 0 0,0 0 0 0 0,0 0 0 0 0,-1 0 0 0 0,0 1 0 0 0,1-1-1 0 0,-1 0 1 0 0,0 0 0 0 0,0 1 0 0 0,0-1 0 0 0,0 0 0 0 0,0 0 0 0 0,-1 1 0 0 0,1-1-1 0 0,-1 0 1 0 0,1 0 0 0 0,-1 0 0 0 0,0 0 0 0 0,0 0 0 0 0,0 0 0 0 0,0 0 0 0 0,0 0-1 0 0,0 0 1 0 0,-1 0 0 0 0,1 0-16 0 0,-3 1 116 0 0,0 0 0 0 0,0 0-1 0 0,-1 0 1 0 0,1-1 0 0 0,-1 1 0 0 0,1-1-1 0 0,-1 0 1 0 0,0 0 0 0 0,0-1-1 0 0,0 1 1 0 0,-2-1-116 0 0,-99 26 35 0 0,-1-5 0 0 0,-70 4-35 0 0,157-26-586 0 0,12 0 219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4.537"/>
    </inkml:context>
    <inkml:brush xml:id="br0">
      <inkml:brushProperty name="width" value="0.2" units="cm"/>
      <inkml:brushProperty name="height" value="0.2" units="cm"/>
    </inkml:brush>
  </inkml:definitions>
  <inkml:trace contextRef="#ctx0" brushRef="#br0">0 14 8626 0 0,'4'-2'82'0'0,"0"0"1"0"0,-1 0-1 0 0,1 0 1 0 0,0 1-1 0 0,0 0 1 0 0,0 0-1 0 0,0 0 1 0 0,0 0-1 0 0,1 1 1 0 0,-1 0-1 0 0,0-1 1 0 0,0 2-1 0 0,0-1 1 0 0,4 1-83 0 0,10 1 44 0 0,0 2 0 0 0,16 5-44 0 0,3 0-83 0 0,5-3-471 0 0,0-2 0 0 0,0-2 1 0 0,1-2-1 0 0,22-3 554 0 0,73 1-3242 0 0,-112 3 3138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4.879"/>
    </inkml:context>
    <inkml:brush xml:id="br0">
      <inkml:brushProperty name="width" value="0.2" units="cm"/>
      <inkml:brushProperty name="height" value="0.2" units="cm"/>
    </inkml:brush>
  </inkml:definitions>
  <inkml:trace contextRef="#ctx0" brushRef="#br0">1 21 5209 0 0,'8'-2'453'0'0,"1"-1"0"0"0,0 2 0 0 0,-1-1 1 0 0,1 1-1 0 0,0 0 0 0 0,0 1 0 0 0,0 0 0 0 0,0 1 0 0 0,4 0-453 0 0,7 0 154 0 0,339 0 209 0 0,-119-12-3544 0 0,-190 9 1303 0 0,-27 1 782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5.285"/>
    </inkml:context>
    <inkml:brush xml:id="br0">
      <inkml:brushProperty name="width" value="0.2" units="cm"/>
      <inkml:brushProperty name="height" value="0.2" units="cm"/>
    </inkml:brush>
  </inkml:definitions>
  <inkml:trace contextRef="#ctx0" brushRef="#br0">295 16 9106 0 0,'0'-1'85'0'0,"0"1"0"0"0,0-1 0 0 0,0 1 0 0 0,0-1 0 0 0,0 0 0 0 0,0 1 0 0 0,0-1 0 0 0,0 0 0 0 0,0 1 0 0 0,0-1 0 0 0,-1 1 0 0 0,1-1 0 0 0,0 0 0 0 0,0 1 0 0 0,-1-1 1 0 0,1 1-1 0 0,0-1 0 0 0,-1 1 0 0 0,1-1 0 0 0,-1 1 0 0 0,1-1 0 0 0,-1 1 0 0 0,1 0 0 0 0,-1-1 0 0 0,1 1 0 0 0,-1-1 0 0 0,0 1-85 0 0,1 0 27 0 0,-1 0 0 0 0,0 1 0 0 0,0-1 0 0 0,1 1 0 0 0,-1-1 0 0 0,0 0 1 0 0,1 1-1 0 0,-1-1 0 0 0,0 1 0 0 0,1-1 0 0 0,-1 1 0 0 0,1 0 0 0 0,-1-1 0 0 0,1 1 0 0 0,-1 0 0 0 0,1-1 0 0 0,0 1 0 0 0,-1 0-27 0 0,-19 42-435 0 0,18-39 599 0 0,-28 66-190 0 0,-3-1-1 0 0,-3-2 0 0 0,-15 17 27 0 0,37-62-149 0 0,-63 102-2111 0 0,65-99 1389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5.784"/>
    </inkml:context>
    <inkml:brush xml:id="br0">
      <inkml:brushProperty name="width" value="0.2" units="cm"/>
      <inkml:brushProperty name="height" value="0.2" units="cm"/>
    </inkml:brush>
  </inkml:definitions>
  <inkml:trace contextRef="#ctx0" brushRef="#br0">296 0 5625 0 0,'-69'62'-60'0'0,"4"2"0"0"0,-23 32 60 0 0,80-87-12 0 0,-1 0 0 0 0,2 1 0 0 0,-1 0 0 0 0,1 0-1 0 0,0 0 1 0 0,1 1 0 0 0,1 0 0 0 0,0 1 0 0 0,0-1 0 0 0,-1 7 12 0 0,6-17 4 0 0,0-1 0 0 0,0 0 1 0 0,0 1-1 0 0,0-1 0 0 0,0 0 0 0 0,0 1 1 0 0,0-1-1 0 0,0 1 0 0 0,0-1 0 0 0,0 0 1 0 0,0 1-1 0 0,0-1 0 0 0,0 0 0 0 0,1 1 1 0 0,-1-1-1 0 0,0 0 0 0 0,0 1 0 0 0,0-1 1 0 0,1 0-1 0 0,-1 0 0 0 0,0 1 0 0 0,0-1 1 0 0,1 0-1 0 0,-1 0 0 0 0,0 1 0 0 0,1-1 1 0 0,-1 0-1 0 0,0 0 0 0 0,0 0 0 0 0,1 0 1 0 0,-1 1-5 0 0,18 3 188 0 0,17-5 226 0 0,-34 1-404 0 0,69 0 196 0 0,0 2-1 0 0,0 3 1 0 0,2 4-206 0 0,75 6-162 0 0,-49-3-380 0 0,-50-6-1246 0 0,12 0 1788 0 0,-41-6-300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6.110"/>
    </inkml:context>
    <inkml:brush xml:id="br0">
      <inkml:brushProperty name="width" value="0.2" units="cm"/>
      <inkml:brushProperty name="height" value="0.2" units="cm"/>
    </inkml:brush>
  </inkml:definitions>
  <inkml:trace contextRef="#ctx0" brushRef="#br0">596 0 5329 0 0,'-2'0'121'0'0,"1"0"-1"0"0,-1 0 1 0 0,1 0-1 0 0,-1 0 1 0 0,1 1-1 0 0,-1-1 1 0 0,1 0-1 0 0,-1 0 1 0 0,1 1-1 0 0,-1-1 1 0 0,1 1-1 0 0,-1 0 1 0 0,1-1-1 0 0,0 1 1 0 0,-1 0-1 0 0,1 0 1 0 0,0 0-1 0 0,0-1 1 0 0,0 1-1 0 0,0 1 1 0 0,-1-1-1 0 0,1 0 1 0 0,1 0 0 0 0,-1 0-1 0 0,-1 1-120 0 0,-25 39 58 0 0,20-31 179 0 0,-128 221 404 0 0,59-97-605 0 0,-22 22-36 0 0,13-28 27 0 0,-34 48-3536 0 0,106-158 2398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6.748"/>
    </inkml:context>
    <inkml:brush xml:id="br0">
      <inkml:brushProperty name="width" value="0.2" units="cm"/>
      <inkml:brushProperty name="height" value="0.2" units="cm"/>
    </inkml:brush>
  </inkml:definitions>
  <inkml:trace contextRef="#ctx0" brushRef="#br0">368 86 3201 0 0,'-2'-8'544'0'0,"0"1"1"0"0,-1-1-1 0 0,0 0 0 0 0,0 1 1 0 0,0-1-1 0 0,-1 1 1 0 0,0 0-1 0 0,-1-1-544 0 0,4 7 162 0 0,1 1-33 0 0,-6 1 162 0 0,-2 1-239 0 0,1 0 0 0 0,0 1 1 0 0,0 0-1 0 0,0 0 0 0 0,1 1 1 0 0,-1 0-1 0 0,1 0 1 0 0,0 0-1 0 0,0 1 0 0 0,0 0 1 0 0,1 0-1 0 0,-1 0 0 0 0,1 1 1 0 0,1-1-1 0 0,-3 4-52 0 0,-13 19 117 0 0,2 1 0 0 0,-15 29-117 0 0,11-18-6 0 0,-28 43 25 0 0,-10 7-19 0 0,56-84 30 0 0,0 0 0 0 0,0 0 0 0 0,1 1 1 0 0,0-1-1 0 0,0 1 0 0 0,1 0 0 0 0,-2 7-30 0 0,3-13 6 0 0,1 0-1 0 0,0 1 1 0 0,-1-1 0 0 0,1 0-1 0 0,0 1 1 0 0,0-1 0 0 0,0 0-1 0 0,0 1 1 0 0,0-1 0 0 0,0 1-1 0 0,1-1 1 0 0,-1 0 0 0 0,0 1-1 0 0,1-1 1 0 0,-1 0 0 0 0,1 1-1 0 0,-1-1 1 0 0,1 0 0 0 0,0 0-1 0 0,-1 0 1 0 0,1 1 0 0 0,0-1-1 0 0,0 0 1 0 0,0 0 0 0 0,0 0-1 0 0,0 0 1 0 0,0 0-1 0 0,0 0 1 0 0,0-1 0 0 0,0 1-1 0 0,0 0 1 0 0,1-1 0 0 0,-1 1-1 0 0,0 0 1 0 0,0-1 0 0 0,1 1-1 0 0,-1-1 1 0 0,0 0 0 0 0,1 0-1 0 0,-1 1 1 0 0,1-1 0 0 0,-1 0-1 0 0,0 0 1 0 0,1 0-6 0 0,18 1 31 0 0,0-1 0 0 0,-1-1 0 0 0,1-1-1 0 0,0 0 1 0 0,-1-2 0 0 0,1 0 0 0 0,-1-1 0 0 0,0-1-1 0 0,-1-1 1 0 0,0 0 0 0 0,0-1 0 0 0,9-7-31 0 0,-2 1 10 0 0,-2-1 1 0 0,1-2-1 0 0,-2 0 1 0 0,0-1-1 0 0,-1-2 1 0 0,-1 0-1 0 0,-1-1 0 0 0,7-12-10 0 0,-15 20 11 0 0,-1-1-1 0 0,0-1 0 0 0,-1 0 1 0 0,-1 0-1 0 0,0 0 0 0 0,-2-1 0 0 0,1-1 1 0 0,-2 1-1 0 0,0-1 0 0 0,0-7-10 0 0,-4 21 2 0 0,-1 1-1 0 0,0-1 1 0 0,0 1-1 0 0,0 0 1 0 0,0-1-1 0 0,0 1 1 0 0,-1-1-1 0 0,1 1 1 0 0,-1 0-1 0 0,0-1 1 0 0,1 1-1 0 0,-1 0 1 0 0,0-1-1 0 0,0 1 1 0 0,-1 0-1 0 0,1 0 1 0 0,0 0-1 0 0,-1 0-1 0 0,-1-2-1 0 0,0 1 1 0 0,0 0-1 0 0,-1 1 0 0 0,1-1 0 0 0,-1 0 0 0 0,1 1 0 0 0,-1 0 1 0 0,0 0-1 0 0,0 0 0 0 0,0 0 1 0 0,-13-4-70 0 0,0 1 1 0 0,0 1-1 0 0,-1 1 0 0 0,-13-2 70 0 0,21 4-77 0 0,-25-3-2640 0 0,-1 1 1 0 0,-12 2 2716 0 0,32 1-1735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7.294"/>
    </inkml:context>
    <inkml:brush xml:id="br0">
      <inkml:brushProperty name="width" value="0.2" units="cm"/>
      <inkml:brushProperty name="height" value="0.2" units="cm"/>
    </inkml:brush>
  </inkml:definitions>
  <inkml:trace contextRef="#ctx0" brushRef="#br0">323 40 7802 0 0,'5'-4'294'0'0,"1"-1"0"0"0,0 1 1 0 0,0-1-1 0 0,0 2 0 0 0,0-1 1 0 0,1 1-1 0 0,3-2-294 0 0,-8 4 28 0 0,0 0 1 0 0,-1 0-1 0 0,1 1 0 0 0,0-1 0 0 0,-1 1 1 0 0,1-1-1 0 0,0 1 0 0 0,0-1 0 0 0,0 1 0 0 0,0 0 1 0 0,-1 0-1 0 0,1 0 0 0 0,0 0 0 0 0,0 0 0 0 0,0 0 1 0 0,0 0-1 0 0,-1 1 0 0 0,1-1 0 0 0,0 1 1 0 0,0-1-1 0 0,-1 1 0 0 0,1 0 0 0 0,0 0 0 0 0,-1 0 1 0 0,1 0-1 0 0,0 0 0 0 0,-1 0 0 0 0,0 0 1 0 0,1 0-1 0 0,-1 0 0 0 0,1 2-28 0 0,-1-1 0 0 0,0 0 0 0 0,0 0 1 0 0,-1 0-1 0 0,1 1 0 0 0,-1-1 0 0 0,0 0 1 0 0,0 0-1 0 0,0 0 0 0 0,0 1 0 0 0,0-1 1 0 0,0 0-1 0 0,0 0 0 0 0,-1 0 0 0 0,1 0 0 0 0,-1 1 1 0 0,1-1-1 0 0,-1 0 0 0 0,0 0 0 0 0,0 0 1 0 0,0 0-1 0 0,0 0 0 0 0,0-1 0 0 0,-1 1 1 0 0,0 1-1 0 0,-6 7-14 0 0,1 0 1 0 0,-2 0-1 0 0,-5 5 14 0 0,-111 115-1357 0 0,-83 115 1357 0 0,206-242 0 0 0,-8 9-3 0 0,2 0-1 0 0,-1 0 1 0 0,-1 6 3 0 0,8-15 16 0 0,1 0 0 0 0,-1-1 0 0 0,1 1 0 0 0,0 0 0 0 0,0 0 0 0 0,0 0 0 0 0,0 0 0 0 0,1 1 0 0 0,-1-1 0 0 0,1 0 0 0 0,0 0 0 0 0,-1 0 0 0 0,2 0 0 0 0,-1 0 0 0 0,0 1 0 0 0,1-1 0 0 0,-1 0 0 0 0,2 3-16 0 0,-1-4 15 0 0,0 0-1 0 0,1 0 1 0 0,-1 0-1 0 0,1 0 1 0 0,-1-1-1 0 0,1 1 1 0 0,0 0 0 0 0,0-1-1 0 0,0 1 1 0 0,0-1-1 0 0,0 0 1 0 0,0 0-1 0 0,0 1 1 0 0,0-1-1 0 0,0-1 1 0 0,1 1-1 0 0,-1 0 1 0 0,0 0-1 0 0,1-1 1 0 0,-1 0-1 0 0,0 1 1 0 0,1-1-1 0 0,-1 0 1 0 0,1 0-1 0 0,-1 0 1 0 0,0 0-1 0 0,3-1-14 0 0,5 0 7 0 0,0 0 1 0 0,-1-1-1 0 0,1 0 0 0 0,0-1 0 0 0,-1 0 0 0 0,2-1-7 0 0,29-13-57 0 0,0-2 0 0 0,-1-1 0 0 0,-1-2 0 0 0,-1-2 0 0 0,31-25 57 0 0,-45 29-8 0 0,-1 0 0 0 0,-1-1 0 0 0,0-1 0 0 0,-2-1 0 0 0,0-1 1 0 0,-2 0-1 0 0,-1-2 0 0 0,-1 0 0 0 0,1-3 8 0 0,-12 20 19 0 0,0 0 0 0 0,-1-1 0 0 0,0 0 0 0 0,0 1 0 0 0,-1-1-1 0 0,0 0 1 0 0,-1 0 0 0 0,0 0 0 0 0,0-1 0 0 0,-2-5-19 0 0,1 13 14 0 0,0-1 0 0 0,0 0 0 0 0,-1 1 0 0 0,0-1 0 0 0,0 0 0 0 0,0 1 0 0 0,0-1 0 0 0,0 1 0 0 0,-1-1-1 0 0,0 1 1 0 0,0 0 0 0 0,1 0 0 0 0,-2-1 0 0 0,1 1 0 0 0,0 1 0 0 0,-1-1 0 0 0,1 0 0 0 0,-1 1 0 0 0,0-1 0 0 0,0 1 0 0 0,0 0 0 0 0,0 0 0 0 0,0 0 0 0 0,0 0 0 0 0,-1 0 0 0 0,1 1 0 0 0,-1 0 0 0 0,1-1 0 0 0,-3 1-14 0 0,-6-1 0 0 0,0 0-1 0 0,1 1 1 0 0,-1 0 0 0 0,0 1 0 0 0,0 0 0 0 0,1 1 0 0 0,-1 0 0 0 0,0 1 0 0 0,-4 2 0 0 0,0-1-358 0 0,1 2-1 0 0,-1 0 0 0 0,1 1 1 0 0,0 1-1 0 0,0 0 0 0 0,-7 6 359 0 0,7-4-77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4.455"/>
    </inkml:context>
    <inkml:brush xml:id="br0">
      <inkml:brushProperty name="width" value="0.2" units="cm"/>
      <inkml:brushProperty name="height" value="0.2" units="cm"/>
    </inkml:brush>
  </inkml:definitions>
  <inkml:trace contextRef="#ctx0" brushRef="#br0">48 48 14627 0 0,'-17'-19'1032'0'0,"6"7"-1000"0"0,5 5-80 0 0,-3-2 48 0 0,9 9-40 0 0,0 0-88 0 0,0 0-72 0 0,-4 0-88 0 0,10 7-56 0 0,3-1-96 0 0,2 3-808 0 0,4 2-665 0 0,2 1 745 0 0,0-1 1184 0 0,-6-5-1088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2:59.698"/>
    </inkml:context>
    <inkml:brush xml:id="br0">
      <inkml:brushProperty name="width" value="0.2" units="cm"/>
      <inkml:brushProperty name="height" value="0.2" units="cm"/>
    </inkml:brush>
  </inkml:definitions>
  <inkml:trace contextRef="#ctx0" brushRef="#br0">468 23 2929 0 0,'-1'-2'301'0'0,"1"0"1"0"0,-1 1 0 0 0,0-1-1 0 0,1 1 1 0 0,-1-1 0 0 0,0 1 0 0 0,0-1-1 0 0,0 1 1 0 0,0-1 0 0 0,0 1-1 0 0,-1 0 1 0 0,1 0 0 0 0,0 0 0 0 0,0-1-1 0 0,-1 1-301 0 0,1 1 36 0 0,0 0 0 0 0,0 0 0 0 0,0 0 0 0 0,1 0 0 0 0,-1 1 0 0 0,0-1 0 0 0,0 0 0 0 0,0 0 0 0 0,0 1 0 0 0,0-1 0 0 0,0 0 0 0 0,1 1 0 0 0,-1-1-1 0 0,0 1 1 0 0,0-1 0 0 0,1 1 0 0 0,-1-1 0 0 0,0 1 0 0 0,0-1 0 0 0,1 1 0 0 0,-1 0 0 0 0,1 0 0 0 0,-1-1 0 0 0,1 1 0 0 0,-1 0 0 0 0,1 0 0 0 0,-1-1 0 0 0,1 1 0 0 0,0 0 0 0 0,-1 0 0 0 0,1 0-36 0 0,-58 96 547 0 0,-47 74-248 0 0,80-135-574 0 0,-1-2 1 0 0,-2-1-1 0 0,-21 19 275 0 0,41-43-223 0 0,-38 35-931 0 0,-3-1 1154 0 0,13-15-76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0.582"/>
    </inkml:context>
    <inkml:brush xml:id="br0">
      <inkml:brushProperty name="width" value="0.2" units="cm"/>
      <inkml:brushProperty name="height" value="0.2" units="cm"/>
    </inkml:brush>
  </inkml:definitions>
  <inkml:trace contextRef="#ctx0" brushRef="#br0">127 11 9402 0 0,'-1'0'32'0'0,"1"-1"0"0"0,0 1 0 0 0,0-1 0 0 0,0 1 0 0 0,0-1 0 0 0,-1 1 0 0 0,1 0 0 0 0,0-1 0 0 0,-1 1 0 0 0,1-1 0 0 0,0 1 0 0 0,0 0 0 0 0,-1-1 0 0 0,1 1 0 0 0,-1 0 0 0 0,1-1 0 0 0,0 1 0 0 0,-1 0 0 0 0,1-1 0 0 0,-1 1 0 0 0,1 0 0 0 0,-1 0 1 0 0,1 0-1 0 0,-1-1 0 0 0,1 1 0 0 0,-1 0 0 0 0,1 0 0 0 0,-1 0 0 0 0,1 0 0 0 0,-1 0 0 0 0,1 0 0 0 0,-1 0-32 0 0,1 1 18 0 0,-1-1 0 0 0,0 1 1 0 0,1 0-1 0 0,-1 0 0 0 0,1-1 1 0 0,-1 1-1 0 0,1 0 0 0 0,-1 0 0 0 0,1 0 1 0 0,-1-1-1 0 0,1 1 0 0 0,0 0 1 0 0,0 0-1 0 0,-1 0 0 0 0,1 0 1 0 0,0 0-19 0 0,-5 45 66 0 0,5-42 40 0 0,-5 90 97 0 0,1 5-320 0 0,-15 76 117 0 0,6-41-93 0 0,13-133 100 0 0,0 0 1 0 0,0 0-1 0 0,0-1 0 0 0,0 1 1 0 0,0 0-1 0 0,-1 0 0 0 0,1 0 0 0 0,0-1 1 0 0,0 1-1 0 0,0 0 0 0 0,-1 0 1 0 0,1-1-1 0 0,0 1 0 0 0,-1 0 1 0 0,1-1-1 0 0,-1 1 0 0 0,1 0 0 0 0,-1-1 1 0 0,1 1-1 0 0,-1-1 0 0 0,1 1 1 0 0,-1 0-1 0 0,0-1 0 0 0,1 0 1 0 0,-1 1-1 0 0,0-1 0 0 0,1 1 1 0 0,-1-1-1 0 0,0 0 0 0 0,1 1 0 0 0,-1-1 1 0 0,0 0-1 0 0,0 0 0 0 0,1 0 1 0 0,-1 1-1 0 0,0-1 0 0 0,0 0 1 0 0,0 0-1 0 0,1 0 0 0 0,-1 0 0 0 0,0-1 1 0 0,0 1-1 0 0,0 0 0 0 0,1 0 1 0 0,-1 0-1 0 0,0-1-7 0 0,-2 0 16 0 0,0 0 0 0 0,0 0 0 0 0,1-1 0 0 0,-1 1-1 0 0,1-1 1 0 0,-1 0 0 0 0,1 1 0 0 0,0-1 0 0 0,0 0 0 0 0,-1-1-16 0 0,2 1 2 0 0,0 0-1 0 0,0 1 1 0 0,0-1 0 0 0,0 0 0 0 0,1 0 0 0 0,-1 1-1 0 0,1-1 1 0 0,-1 0 0 0 0,1 0 0 0 0,0 0 0 0 0,-1 0-1 0 0,1 0 1 0 0,0 1 0 0 0,0-1 0 0 0,1 0 0 0 0,-1 0-1 0 0,0 0 1 0 0,0 0 0 0 0,1-1-2 0 0,13-34-18 0 0,-13 35 14 0 0,9-19-45 0 0,1 1 0 0 0,1 1 0 0 0,1 0 0 0 0,1 0 0 0 0,0 2 0 0 0,4-4 49 0 0,19-16-83 0 0,1 0 0 0 0,8-1 83 0 0,9-7 9 0 0,1 3 1 0 0,22-10-10 0 0,-52 36 39 0 0,1 1 0 0 0,0 2 1 0 0,1 0-1 0 0,1 2 0 0 0,0 1 0 0 0,19-3-39 0 0,-25 8 57 0 0,-1 1 0 0 0,23 0-57 0 0,-39 3 8 0 0,1 1 0 0 0,0 0-1 0 0,-1 1 1 0 0,1-1 0 0 0,-1 1 0 0 0,1 1-1 0 0,-1-1 1 0 0,0 1 0 0 0,1 0 0 0 0,-1 1-1 0 0,0-1 1 0 0,3 3-8 0 0,-7-3 2 0 0,0-1-1 0 0,0 1 1 0 0,0-1 0 0 0,0 1-1 0 0,0 0 1 0 0,-1 0-1 0 0,1 0 1 0 0,-1 0 0 0 0,0 0-1 0 0,1 0 1 0 0,-1 1-1 0 0,0-1 1 0 0,0 0 0 0 0,0 1-1 0 0,-1-1 1 0 0,1 1-1 0 0,0-1 1 0 0,-1 0 0 0 0,0 1-1 0 0,0-1 1 0 0,1 1-1 0 0,-1-1 1 0 0,-1 1 0 0 0,1-1-1 0 0,0 1 1 0 0,-1-1-1 0 0,1 1 1 0 0,-1-1 0 0 0,0 3-2 0 0,-4 9 31 0 0,0-1 0 0 0,-1 1 1 0 0,0-1-1 0 0,-7 10-31 0 0,4-8 31 0 0,-4 11 46 0 0,1 1 1 0 0,1 0-1 0 0,-6 23-77 0 0,13-36-18 0 0,1 0 0 0 0,0 0-1 0 0,1 1 1 0 0,1-1 0 0 0,0 1 0 0 0,1-1 0 0 0,0 1-1 0 0,2 9 19 0 0,-1-19-465 0 0,0 1-1 0 0,1-1 0 0 0,0 0 0 0 0,0 0 0 0 0,0 0 0 0 0,1 0 0 0 0,-1 0 0 0 0,1 0 1 0 0,0-1-1 0 0,1 1 0 0 0,-1-1 0 0 0,2 2 466 0 0,1-2-1523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0.955"/>
    </inkml:context>
    <inkml:brush xml:id="br0">
      <inkml:brushProperty name="width" value="0.2" units="cm"/>
      <inkml:brushProperty name="height" value="0.2" units="cm"/>
    </inkml:brush>
  </inkml:definitions>
  <inkml:trace contextRef="#ctx0" brushRef="#br0">1 2 8258 0 0,'0'0'415'0'0,"0"0"-103"0"0,0 0-23 0 0,2-1-10 0 0,2 1-258 0 0,1 0 1 0 0,-1 0 0 0 0,0 0 0 0 0,0 1-1 0 0,0 0 1 0 0,1-1 0 0 0,-1 1-1 0 0,0 1 1 0 0,0-1 0 0 0,0 1-1 0 0,0-1 1 0 0,-1 1 0 0 0,3 2-22 0 0,27 8 50 0 0,6-6-365 0 0,1-1 1 0 0,0-2-1 0 0,-1-2 0 0 0,1-1 1 0 0,22-5 314 0 0,51 1-2934 0 0,-81 4 1738 0 0,0 0-137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1.313"/>
    </inkml:context>
    <inkml:brush xml:id="br0">
      <inkml:brushProperty name="width" value="0.2" units="cm"/>
      <inkml:brushProperty name="height" value="0.2" units="cm"/>
    </inkml:brush>
  </inkml:definitions>
  <inkml:trace contextRef="#ctx0" brushRef="#br0">743 1 8 0 0,'2'4'0'0'0,"-2"-3"0"0"0,0 3 0 0 0,0 2 0 0 0,-2-1 0 0 0</inkml:trace>
  <inkml:trace contextRef="#ctx0" brushRef="#br0" timeOffset="1">0 192 8986 0 0,'0'0'199'0'0,"0"0"-38"0"0,0 0 7 0 0,5 1 124 0 0,35 13-18 0 0,-30-10-256 0 0,-1 0-1 0 0,1-1 0 0 0,1 0 0 0 0,-1 0 0 0 0,0-1 1 0 0,5 0-18 0 0,43-2-2537 0 0,33-3 2537 0 0,-35 0-2663 0 0,-32 1 1328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1.808"/>
    </inkml:context>
    <inkml:brush xml:id="br0">
      <inkml:brushProperty name="width" value="0.2" units="cm"/>
      <inkml:brushProperty name="height" value="0.2" units="cm"/>
    </inkml:brush>
  </inkml:definitions>
  <inkml:trace contextRef="#ctx0" brushRef="#br0">418 2 7210 0 0,'-4'-1'112'0'0,"0"1"1"0"0,1-1 0 0 0,-1 1-1 0 0,0 0 1 0 0,0 1 0 0 0,1-1-1 0 0,-1 1 1 0 0,0-1 0 0 0,1 1-1 0 0,-1 0 1 0 0,1 0 0 0 0,-1 1 0 0 0,1-1-1 0 0,0 1 1 0 0,-1 0 0 0 0,-1 1-113 0 0,-9 6 259 0 0,1 0 1 0 0,0 1-1 0 0,-1 1-259 0 0,-25 22 312 0 0,-75 59-11 0 0,94-77-386 0 0,-2-1 1 0 0,0-1-1 0 0,0-1 0 0 0,-16 6 85 0 0,17-5-756 0 0,19-6-538 0 0,14-3-490 0 0,33-2-391 0 0,-25-3 1616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2.242"/>
    </inkml:context>
    <inkml:brush xml:id="br0">
      <inkml:brushProperty name="width" value="0.2" units="cm"/>
      <inkml:brushProperty name="height" value="0.2" units="cm"/>
    </inkml:brush>
  </inkml:definitions>
  <inkml:trace contextRef="#ctx0" brushRef="#br0">447 1 2577 0 0,'28'2'1684'0'0,"0"1"0"0"0,0 2 0 0 0,15 5-1684 0 0,-28-5 418 0 0,1 0 0 0 0,-1 1-1 0 0,0 1 1 0 0,-1 0 0 0 0,0 1-1 0 0,12 9-417 0 0,-16-11 40 0 0,0 2 0 0 0,-1-1-1 0 0,0 1 1 0 0,-1 1-1 0 0,0-1 1 0 0,0 2-1 0 0,0-1 1 0 0,-2 1-1 0 0,3 3-39 0 0,-7-10-2 0 0,0 1 1 0 0,-1-1-1 0 0,1 1 0 0 0,-1 0 0 0 0,0-1 1 0 0,0 1-1 0 0,0 0 0 0 0,0 0 0 0 0,-1 0 0 0 0,0 0 1 0 0,0-1-1 0 0,0 1 0 0 0,0 0 0 0 0,0 0 1 0 0,-1 0-1 0 0,1 0 0 0 0,-1 0 0 0 0,0-1 0 0 0,-1 1 1 0 0,1 0-1 0 0,0-1 0 0 0,-1 1 0 0 0,0-1 0 0 0,0 1 1 0 0,0-1-1 0 0,0 0 0 0 0,-1 0 0 0 0,1 0 1 0 0,-3 3 1 0 0,-12 9-4 0 0,0 0 1 0 0,-1 0 0 0 0,0-2-1 0 0,-1 0 1 0 0,0-1 0 0 0,-1-1-1 0 0,0-1 1 0 0,-1-1 0 0 0,0-1 0 0 0,-1-1-1 0 0,1 0 1 0 0,-21 2 3 0 0,-14 1-30 0 0,-1-2 0 0 0,1-3 1 0 0,-1-3-1 0 0,-33-3 30 0 0,81 1-66 0 0,-15-1-207 0 0,1 0-1 0 0,-12-3 274 0 0,30 3-369 0 0,-1 0 0 0 0,1-1 0 0 0,-1 1-1 0 0,1-1 1 0 0,-1 0 0 0 0,1 0 0 0 0,0-1 0 0 0,0 0 0 0 0,0 0 0 0 0,0 0 0 0 0,1 0-1 0 0,-4-3 370 0 0,2-1-1445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2.570"/>
    </inkml:context>
    <inkml:brush xml:id="br0">
      <inkml:brushProperty name="width" value="0.2" units="cm"/>
      <inkml:brushProperty name="height" value="0.2" units="cm"/>
    </inkml:brush>
  </inkml:definitions>
  <inkml:trace contextRef="#ctx0" brushRef="#br0">53 158 2833 0 0,'-5'-4'48'0'0,"0"1"0"0"0,0-1 0 0 0,0 1 0 0 0,-1 0 0 0 0,1 0 1 0 0,-1 1-1 0 0,1-1 0 0 0,-4 0-48 0 0,7 3-7 0 0,2 0 18 0 0,0 0 26 0 0,0 0 45 0 0,0 0 115 0 0,12 4 621 0 0,147-10-18 0 0,-1-7 1 0 0,54-15-801 0 0,-108 9-1347 0 0,0-4-1 0 0,23-12 1348 0 0,-92 26-293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3.098"/>
    </inkml:context>
    <inkml:brush xml:id="br0">
      <inkml:brushProperty name="width" value="0.2" units="cm"/>
      <inkml:brushProperty name="height" value="0.2" units="cm"/>
    </inkml:brush>
  </inkml:definitions>
  <inkml:trace contextRef="#ctx0" brushRef="#br0">417 7 2232 0 0,'-2'-1'73'0'0,"-1"-1"-1"0"0,0 2 0 0 0,1-1 0 0 0,-1 0 1 0 0,0 0-1 0 0,0 1 0 0 0,0 0 0 0 0,1-1 0 0 0,-1 1 1 0 0,0 0-1 0 0,0 1 0 0 0,0-1 0 0 0,1 0 1 0 0,-1 1-1 0 0,0-1 0 0 0,0 1 0 0 0,1 0 0 0 0,-1 0 1 0 0,0 0-1 0 0,1 0 0 0 0,-1 1-72 0 0,-11 5 509 0 0,-1 0 0 0 0,1 2 1 0 0,-2 1-510 0 0,9-6 367 0 0,-50 37 1047 0 0,2 3 0 0 0,-37 37-1414 0 0,81-71 58 0 0,2-1-14 0 0,0 0-1 0 0,0 0 1 0 0,1 1 0 0 0,0 0-1 0 0,-5 11-43 0 0,10-17 15 0 0,0 0-1 0 0,1 1 0 0 0,0-1 1 0 0,0 1-1 0 0,1 0 0 0 0,-1 0 1 0 0,1-1-1 0 0,0 1 0 0 0,0 0 1 0 0,1 0-1 0 0,-1 0 1 0 0,1 0-1 0 0,0 0 0 0 0,0 0 1 0 0,1 0-1 0 0,0 1-14 0 0,0-3 9 0 0,0 0-1 0 0,0 0 1 0 0,1 0 0 0 0,-1 0 0 0 0,1-1-1 0 0,0 1 1 0 0,0-1 0 0 0,0 1-1 0 0,0-1 1 0 0,0 1 0 0 0,1-1 0 0 0,-1 0-1 0 0,0 0 1 0 0,1-1 0 0 0,0 1-1 0 0,-1 0 1 0 0,1-1 0 0 0,0 1 0 0 0,1-1-9 0 0,10 5 36 0 0,1-1 1 0 0,-1 0 0 0 0,8 1-37 0 0,-16-5 9 0 0,14 4 6 0 0,1-2 0 0 0,-1 0 0 0 0,1-1 0 0 0,0-1 0 0 0,0-1 0 0 0,0-1-1 0 0,0-1 1 0 0,0-1 0 0 0,-1-1 0 0 0,1 0 0 0 0,-1-2 0 0 0,0 0 0 0 0,15-8-15 0 0,3-3 3 0 0,-1-2 0 0 0,0-1 1 0 0,-2-2-1 0 0,0-2 0 0 0,-1-1 1 0 0,11-13-4 0 0,-40 34-7 0 0,0-1 0 0 0,0 0 0 0 0,-1 0 0 0 0,1 0 0 0 0,-1 0 0 0 0,-1 0 0 0 0,1-1 0 0 0,-1 0 0 0 0,0 1 1 0 0,0-1-1 0 0,-1-1 0 0 0,1 1 0 0 0,-1-3 7 0 0,-1 5-3 0 0,0 0 0 0 0,-1 0 0 0 0,1 0 1 0 0,-1 1-1 0 0,0-1 0 0 0,-1 0 0 0 0,1 0 0 0 0,-1 0 0 0 0,1 1 1 0 0,-1-1-1 0 0,0 0 0 0 0,-1 1 0 0 0,1-1 0 0 0,0 1 1 0 0,-1-1-1 0 0,0 1 0 0 0,0 0 0 0 0,0-1 0 0 0,0 1 0 0 0,-1 0 1 0 0,1 0-1 0 0,-1 1 0 0 0,-2-3 3 0 0,-3-3 7 0 0,-1 2 1 0 0,0-1-1 0 0,0 1 1 0 0,-1 0-1 0 0,1 1 1 0 0,-1 0-1 0 0,0 1 1 0 0,-1 0-1 0 0,1 0 1 0 0,-1 1-1 0 0,-3 0-7 0 0,-8-1-343 0 0,0 1 1 0 0,1 1-1 0 0,-1 1 1 0 0,0 1-1 0 0,-6 2 343 0 0,12 0-273 0 0,0 3 209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3.809"/>
    </inkml:context>
    <inkml:brush xml:id="br0">
      <inkml:brushProperty name="width" value="0.2" units="cm"/>
      <inkml:brushProperty name="height" value="0.2" units="cm"/>
    </inkml:brush>
  </inkml:definitions>
  <inkml:trace contextRef="#ctx0" brushRef="#br0">503 0 8930 0 0,'0'0'404'0'0,"0"0"-113"0"0,-3 2-25 0 0,0-1-235 0 0,0 1-1 0 0,-1 0 0 0 0,1 0 0 0 0,0 1 0 0 0,1-1 1 0 0,-1 0-1 0 0,0 1 0 0 0,1 0 0 0 0,-1 0 0 0 0,-1 2-30 0 0,-24 39-41 0 0,4-7 51 0 0,-22 21-364 0 0,-2-2 0 0 0,-2-3 1 0 0,-18 13 353 0 0,12-17-4639 0 0,-52 34 4639 0 0,69-56-1509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5.178"/>
    </inkml:context>
    <inkml:brush xml:id="br0">
      <inkml:brushProperty name="width" value="0.2" units="cm"/>
      <inkml:brushProperty name="height" value="0.2" units="cm"/>
    </inkml:brush>
  </inkml:definitions>
  <inkml:trace contextRef="#ctx0" brushRef="#br0">883 17 9346 0 0,'10'-14'701'0'0,"-2"12"-371"0"0,-7 3-324 0 0,0 0 0 0 0,0 0 0 0 0,-1 1 1 0 0,1-1-1 0 0,0 0 0 0 0,-1 0 0 0 0,1 1 0 0 0,0-1 1 0 0,-1 0-1 0 0,0 1 0 0 0,1-1 0 0 0,-1 1 1 0 0,0-1-1 0 0,0 1 0 0 0,0-1 0 0 0,0 1 1 0 0,0-1-1 0 0,0 1-6 0 0,0 18 16 0 0,0 0 0 0 0,-2 0 1 0 0,-1 0-1 0 0,0 0 0 0 0,-1 0 1 0 0,-1-1-1 0 0,-1 0 0 0 0,-1 0 0 0 0,-5 9-16 0 0,-18 35 72 0 0,-2-2-1 0 0,-7 4-71 0 0,34-56 0 0 0,-129 212 19 0 0,-105 128-19 0 0,-91 116 1554 0 0,282-394-1030 0 0,47-70-499 0 0,1-1 6 0 0,0 0 1 0 0,0 0 0 0 0,0 0-2 0 0,0 0-2 0 0,0 0 8 0 0,-1-3-6 0 0,-1-1-28 0 0,1-1 1 0 0,-1 0-1 0 0,2 0 0 0 0,-1 0 1 0 0,0 0-1 0 0,1-1 1 0 0,0 1-1 0 0,0 0 1 0 0,1 0-1 0 0,-1 0 0 0 0,1 0 1 0 0,0 0-1 0 0,0 0 1 0 0,2-3-3 0 0,5-19-19 0 0,2 1 0 0 0,3-4 19 0 0,-9 19 0 0 0,34-69-31 0 0,4 1-1 0 0,24-31 32 0 0,-20 36-163 0 0,-4-3-1 0 0,19-47 164 0 0,-35 62-20 0 0,3 0 0 0 0,3 2 0 0 0,2 1-1 0 0,3 2 1 0 0,2 1 0 0 0,34-34 20 0 0,-6 18-132 0 0,14-6 132 0 0,-1 1-100 0 0,-47 38 87 0 0,-32 38-19 0 0,-1 1-15 0 0,0 0 14 0 0,0 0-7 0 0,0 0 10 0 0,-17 4-27 0 0,11-2 76 0 0,1 0 0 0 0,-1 1 0 0 0,0-1 0 0 0,1 1-1 0 0,0 0 1 0 0,-1 1 0 0 0,1-1 0 0 0,1 1 0 0 0,-1 0 0 0 0,0 1 0 0 0,1-1 0 0 0,0 1 0 0 0,-1 0-19 0 0,2 0 24 0 0,1-1 1 0 0,-1 1 0 0 0,1 0 0 0 0,0-1 0 0 0,0 1-1 0 0,1 0 1 0 0,0 0 0 0 0,-1 1 0 0 0,2-1-1 0 0,-1 0 1 0 0,0 0 0 0 0,1 0 0 0 0,0 1 0 0 0,0-1-1 0 0,1 0-24 0 0,11 112 105 0 0,-4-58-87 0 0,-1 53-18 0 0,-9-77 8 0 0,-2 1 0 0 0,-1-1 0 0 0,-2 0-1 0 0,-1 1-7 0 0,-9 49 37 0 0,17-84-29 0 0,-1-1 0 0 0,1 1 0 0 0,0 0 0 0 0,0 0 0 0 0,0 0 1 0 0,0 0-1 0 0,0 0 0 0 0,0 0 0 0 0,0 0 0 0 0,0 0 0 0 0,0 0 0 0 0,1 0 0 0 0,-1 0 0 0 0,0 0 0 0 0,0 0 0 0 0,1 0 0 0 0,-1 0 1 0 0,1-1-1 0 0,-1 1 0 0 0,1 0 0 0 0,-1 0 0 0 0,1 0 0 0 0,-1-1 0 0 0,1 1 0 0 0,0 0 0 0 0,0 0 0 0 0,-1-1 0 0 0,1 1 0 0 0,1 0-8 0 0,0 0 19 0 0,0-1 0 0 0,0 1 0 0 0,1 0-1 0 0,-1-1 1 0 0,0 0 0 0 0,1 1-1 0 0,-1-1 1 0 0,0 0 0 0 0,1 0-1 0 0,-1 0 1 0 0,0-1 0 0 0,2 1-19 0 0,9-3 62 0 0,0 0 0 0 0,-1 0 0 0 0,1-1 0 0 0,2-2-62 0 0,3-3 4 0 0,0 0-1 0 0,0 0 1 0 0,-1-2 0 0 0,0 0 0 0 0,2-3-4 0 0,78-69-70 0 0,-42 33 1 0 0,317-263-234 0 0,-367 309 292 0 0,8-7 1 0 0,-1 0 0 0 0,-1-1-1 0 0,1 0 1 0 0,3-6 10 0 0,-11 12-11 0 0,-1 1 0 0 0,0-1 0 0 0,0 0 0 0 0,0 0-1 0 0,-1 0 1 0 0,1 0 0 0 0,-1 0 0 0 0,-1 0 0 0 0,1-1-1 0 0,-1 1 1 0 0,0-1 0 0 0,-1 1 0 0 0,0-5 11 0 0,-2 38-2 0 0,-1-1 1 0 0,-2 1-1 0 0,-1-1 1 0 0,-1 0-1 0 0,-3 6 2 0 0,-3 15-4 0 0,2-5 10 0 0,3 2 1 0 0,1-1 0 0 0,2 1-1 0 0,2 0 1 0 0,2 0 0 0 0,4 28-7 0 0,-3-64-54 0 0,1 0 1 0 0,0 0-1 0 0,0 0 0 0 0,1 0 1 0 0,0-1-1 0 0,0 1 1 0 0,1-1-1 0 0,0 1 0 0 0,0-1 1 0 0,0 0-1 0 0,1 0 1 0 0,1 0-1 0 0,-1-1 0 0 0,1 1 1 0 0,0-1-1 0 0,0 0 1 0 0,1-1-1 0 0,0 1 0 0 0,0-1 1 0 0,0 0-1 0 0,1-1 1 0 0,-1 1-1 0 0,1-1 0 0 0,0-1 1 0 0,0 1-1 0 0,8 2 54 0 0,3-2-1116 0 0,0 0 0 0 0,0 0 0 0 0,1-2 0 0 0,-1 0 0 0 0,18-2 1116 0 0,-13 0-188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4.925"/>
    </inkml:context>
    <inkml:brush xml:id="br0">
      <inkml:brushProperty name="width" value="0.2" units="cm"/>
      <inkml:brushProperty name="height" value="0.2" units="cm"/>
    </inkml:brush>
  </inkml:definitions>
  <inkml:trace contextRef="#ctx0" brushRef="#br0">473 12 7602 0 0,'-1'-2'-44'0'0,"-1"1"1"0"0,1 0-1 0 0,-1 0 1 0 0,1 0-1 0 0,-1 0 1 0 0,0 0-1 0 0,0 1 1 0 0,1-1-1 0 0,-1 0 1 0 0,0 1-1 0 0,0-1 1 0 0,0 1-1 0 0,0 0 1 0 0,0 0 0 0 0,0 0-1 0 0,1-1 1 0 0,-1 2-1 0 0,0-1 1 0 0,0 0-1 0 0,-2 1 44 0 0,-41 12-54 0 0,22-5 72 0 0,0-1 0 0 0,1 1 0 0 0,-19 11-18 0 0,-4 0 44 0 0,19-6 44 0 0,1 2 0 0 0,0 0-1 0 0,1 2 1 0 0,1 0 0 0 0,0 2-1 0 0,-8 9-87 0 0,15-14 86 0 0,11-10-56 0 0,0 1-1 0 0,1 0 1 0 0,-1 0-1 0 0,1 0 1 0 0,0 0-1 0 0,0 1 1 0 0,-2 4-30 0 0,6-9 3 0 0,-1 0 1 0 0,0 0-1 0 0,1 0 1 0 0,-1 0-1 0 0,1 0 1 0 0,0 0-1 0 0,-1 1 0 0 0,1-1 1 0 0,0 0-1 0 0,0 0 1 0 0,0 0-1 0 0,0 1 0 0 0,0-1 1 0 0,0 0-1 0 0,0 0 1 0 0,0 0-1 0 0,0 1 1 0 0,0-1-1 0 0,1 0 0 0 0,-1 0 1 0 0,1 0-1 0 0,-1 0 1 0 0,1 0-1 0 0,-1 1 1 0 0,1-1-1 0 0,-1 0 0 0 0,1 0 1 0 0,0 0-1 0 0,0-1 1 0 0,-1 1-1 0 0,1 0 1 0 0,0 0-1 0 0,0 0 0 0 0,0-1 1 0 0,0 1-1 0 0,0 0 1 0 0,0-1-1 0 0,0 1 1 0 0,0-1-1 0 0,0 1 0 0 0,1-1 1 0 0,-1 1-1 0 0,0-1 1 0 0,0 0-4 0 0,14 4 19 0 0,0 0 1 0 0,-1-2 0 0 0,1 0 0 0 0,0 0 0 0 0,0-1-1 0 0,7-2-19 0 0,-1 2-20 0 0,0 0-1 0 0,18 4 21 0 0,2 2-31 0 0,-24-5 9 0 0,0 1 0 0 0,0 0-1 0 0,0 2 1 0 0,-1 0 0 0 0,1 0 0 0 0,-1 2-1 0 0,4 2 23 0 0,-12-3 23 0 0,-1 0-1 0 0,0 0 1 0 0,0 0-1 0 0,0 1 1 0 0,-1 0-1 0 0,0 1-22 0 0,4 3 32 0 0,-6-7 39 0 0,-1 1-1 0 0,1-1 1 0 0,-1 1-1 0 0,0 0 1 0 0,0 0 0 0 0,0 1-1 0 0,0-1 1 0 0,-1 0-1 0 0,0 1 1 0 0,-1 0-1 0 0,1-1 1 0 0,-1 1 0 0 0,0 0-1 0 0,0 0 1 0 0,0 3-71 0 0,-2 0 89 0 0,1-1 0 0 0,-1 1 0 0 0,0 0 0 0 0,-1 0 0 0 0,0 0 0 0 0,-1-1 0 0 0,0 1 0 0 0,0-1 0 0 0,-3 6-89 0 0,-10 14-398 0 0,-1 0 0 0 0,-1-1 0 0 0,-2-1 1 0 0,-1 0-1 0 0,-3 1 398 0 0,18-20-316 0 0,-2 2 36 0 0,-1 0 1 0 0,0 0 0 0 0,-4 3 279 0 0,-10 5-519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5.866"/>
    </inkml:context>
    <inkml:brush xml:id="br0">
      <inkml:brushProperty name="width" value="0.2" units="cm"/>
      <inkml:brushProperty name="height" value="0.2" units="cm"/>
    </inkml:brush>
  </inkml:definitions>
  <inkml:trace contextRef="#ctx0" brushRef="#br0">525 154 9810 0 0,'3'-3'146'0'0,"0"1"0"0"0,0-1 1 0 0,1 1-1 0 0,-1-1 0 0 0,1 1 0 0 0,0 0 0 0 0,-1 1 1 0 0,1-1-1 0 0,1 0-146 0 0,-4 2 19 0 0,0 0 0 0 0,-1 0-1 0 0,1 0 1 0 0,0 0 0 0 0,0 0 0 0 0,-1 0 0 0 0,1 0 0 0 0,0 0 0 0 0,-1 0 0 0 0,1 0 0 0 0,0 0-1 0 0,-1 0 1 0 0,1 0 0 0 0,0 1 0 0 0,-1-1 0 0 0,1 0 0 0 0,0 1 0 0 0,-1-1 0 0 0,1 0 0 0 0,-1 1-1 0 0,1-1 1 0 0,0 1-19 0 0,0 0 5 0 0,0 0 0 0 0,-1 1 0 0 0,1-1 0 0 0,0 0 0 0 0,-1 1 0 0 0,1-1-1 0 0,0 1 1 0 0,-1-1 0 0 0,0 0 0 0 0,1 1 0 0 0,-1-1 0 0 0,0 1 0 0 0,0 0 0 0 0,0-1-1 0 0,0 1-4 0 0,0 4 22 0 0,0-1-1 0 0,-1 1 1 0 0,0 0-1 0 0,0 0 1 0 0,0-1-1 0 0,-1 1 1 0 0,0 0-1 0 0,0-1 1 0 0,0 0-1 0 0,-1 1 1 0 0,1-1-1 0 0,-1 0 1 0 0,-1 0-22 0 0,-10 15 60 0 0,-1 0 0 0 0,-8 8-60 0 0,15-18 19 0 0,-76 82 73 0 0,-74 61-92 0 0,-34 35 6 0 0,184-179-2 0 0,0 0 1 0 0,1 0 0 0 0,0 1 0 0 0,0 0-1 0 0,1 0 1 0 0,1 1 0 0 0,-1 0 0 0 0,1 2-5 0 0,3-10 4 0 0,1 0 1 0 0,1 0-1 0 0,-1 0 1 0 0,0 0 0 0 0,1 0-1 0 0,-1 0 1 0 0,1-1-1 0 0,0 1 1 0 0,0 0-1 0 0,0 0 1 0 0,0 0-1 0 0,1 0 1 0 0,-1 0 0 0 0,1 0-1 0 0,0 0 1 0 0,0 0-1 0 0,0 0 1 0 0,0-1-1 0 0,0 1 1 0 0,0 0 0 0 0,1-1-1 0 0,0 1 1 0 0,-1-1-1 0 0,1 1 1 0 0,0-1-1 0 0,0 0 1 0 0,0 0 0 0 0,0 0-1 0 0,1 0 1 0 0,-1 0-1 0 0,1 0 1 0 0,-1-1-1 0 0,1 1 1 0 0,1 0-5 0 0,7 4 17 0 0,1-1 0 0 0,1 0 1 0 0,-1-1-1 0 0,1 0 0 0 0,0-1 0 0 0,0-1 0 0 0,7 1-17 0 0,24 1-45 0 0,26-1 45 0 0,-43-3-44 0 0,3 1-41 0 0,1-2 0 0 0,0-2 0 0 0,-1-1 0 0 0,0-1 0 0 0,1-1 0 0 0,-2-2 0 0 0,1-1 1 0 0,-1-1-1 0 0,-1-2 0 0 0,0 0 0 0 0,24-16 85 0 0,-29 14-5 0 0,-1-1 0 0 0,0-2 0 0 0,-1 0 0 0 0,-1-1 0 0 0,0-1 0 0 0,-2-1 0 0 0,0 0 0 0 0,-1-1 0 0 0,-1-1 0 0 0,-1-1 0 0 0,-2 0 0 0 0,0-1 0 0 0,6-16 5 0 0,2-11 8 0 0,-3 0 1 0 0,-1-2-1 0 0,0-12-8 0 0,-12 44 5 0 0,-2-1 0 0 0,0 0 0 0 0,-1 0 0 0 0,-1 1 0 0 0,-1-1 0 0 0,0 0-1 0 0,-2 0 1 0 0,-1 0 0 0 0,-3-10-5 0 0,4 24-2 0 0,0 1-1 0 0,-1 0 1 0 0,0 1 0 0 0,0-1-1 0 0,0 0 1 0 0,-1 1-1 0 0,0 0 1 0 0,0 0 0 0 0,-1 0-1 0 0,0 0 1 0 0,0 1-1 0 0,0-1 1 0 0,-1 1 0 0 0,1 1-1 0 0,-1-1 1 0 0,0 1-1 0 0,-1 0 1 0 0,1 0 0 0 0,-1 1-1 0 0,1 0 1 0 0,-1 0-1 0 0,0 0 1 0 0,0 1 0 0 0,-1 0-1 0 0,1 1 1 0 0,0 0 0 0 0,-1 0-1 0 0,1 0 1 0 0,-8 1 2 0 0,1-1-15 0 0,0 1 1 0 0,0 1 0 0 0,0 1 0 0 0,0-1-1 0 0,1 2 1 0 0,-1 0 0 0 0,1 1-1 0 0,-1 0 1 0 0,1 1 0 0 0,0 1 0 0 0,-7 4 14 0 0,4-1-597 0 0,1 1 0 0 0,1 0 0 0 0,-1 1 0 0 0,2 1 0 0 0,-8 8 597 0 0,7-5-1074 0 0,1-2-177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6.333"/>
    </inkml:context>
    <inkml:brush xml:id="br0">
      <inkml:brushProperty name="width" value="0.2" units="cm"/>
      <inkml:brushProperty name="height" value="0.2" units="cm"/>
    </inkml:brush>
  </inkml:definitions>
  <inkml:trace contextRef="#ctx0" brushRef="#br0">987 1 1008 0 0,'0'0'839'0'0,"0"0"-37"0"0,0 0 2 0 0,0 0 23 0 0,0 0-107 0 0,-3 0-76 0 0,-6 1-300 0 0,0 1 0 0 0,0 1 0 0 0,0-1 0 0 0,0 2 0 0 0,1-1 0 0 0,0 1 0 0 0,-1 0 1 0 0,1 1-1 0 0,1 0-344 0 0,-28 13 452 0 0,-6 0-222 0 0,1 2 1 0 0,1 2-1 0 0,1 1 1 0 0,1 2-1 0 0,0 2 1 0 0,-23 23-231 0 0,-25 34 21 0 0,-119 110-757 0 0,-45 23-3373 0 0,215-188 3582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7.410"/>
    </inkml:context>
    <inkml:brush xml:id="br0">
      <inkml:brushProperty name="width" value="0.2" units="cm"/>
      <inkml:brushProperty name="height" value="0.2" units="cm"/>
    </inkml:brush>
  </inkml:definitions>
  <inkml:trace contextRef="#ctx0" brushRef="#br0">1 22 8618 0 0,'1'-2'64'0'0,"0"1"0"0"0,0 0 0 0 0,0-1-1 0 0,0 1 1 0 0,0 0 0 0 0,0-1 0 0 0,0 1 0 0 0,1 0 0 0 0,-1 0 0 0 0,0 0 0 0 0,1 0 0 0 0,-1 0 0 0 0,1 0-1 0 0,-1 0 1 0 0,1 1 0 0 0,-1-1 0 0 0,1 1 0 0 0,0-1 0 0 0,-1 1 0 0 0,1-1 0 0 0,0 1 0 0 0,-1 0-1 0 0,1 0 1 0 0,0 0 0 0 0,0 0 0 0 0,-1 0 0 0 0,1 0 0 0 0,0 0 0 0 0,1 1-64 0 0,9 1 171 0 0,-1 0 1 0 0,1 1-1 0 0,-1 0 1 0 0,2 1-172 0 0,-2 0 120 0 0,27 5-206 0 0,0-2 0 0 0,0-2 0 0 0,1-1 0 0 0,0-2 0 0 0,27-2 86 0 0,-18 0-2474 0 0,0 2 0 0 0,0 2 0 0 0,19 5 2474 0 0,-43-4-1601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7.748"/>
    </inkml:context>
    <inkml:brush xml:id="br0">
      <inkml:brushProperty name="width" value="0.2" units="cm"/>
      <inkml:brushProperty name="height" value="0.2" units="cm"/>
    </inkml:brush>
  </inkml:definitions>
  <inkml:trace contextRef="#ctx0" brushRef="#br0">1 31 8842 0 0,'14'-6'263'0'0,"0"0"0"0"0,1 2 0 0 0,0 0 0 0 0,0 0 0 0 0,0 1 0 0 0,0 1 0 0 0,0 1 0 0 0,1 0 0 0 0,-1 1 0 0 0,2 1-263 0 0,32 3-114 0 0,0 3 0 0 0,24 6 114 0 0,-22-3-1152 0 0,0-2 1 0 0,5-2 1151 0 0,43-6-3905 0 0,-65 0 2230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8.682"/>
    </inkml:context>
    <inkml:brush xml:id="br0">
      <inkml:brushProperty name="width" value="0.2" units="cm"/>
      <inkml:brushProperty name="height" value="0.2" units="cm"/>
    </inkml:brush>
  </inkml:definitions>
  <inkml:trace contextRef="#ctx0" brushRef="#br0">23 74 4145 0 0,'6'-10'100'0'0,"-1"1"232"0"0,1 1 0 0 0,-1 0 0 0 0,1 0 0 0 0,1 1 0 0 0,0 0 0 0 0,1-1-332 0 0,-7 7 71 0 0,0 0 1 0 0,0 1-1 0 0,0-1 0 0 0,0 0 0 0 0,0 0 1 0 0,0 1-1 0 0,1-1 0 0 0,-1 1 1 0 0,0-1-1 0 0,1 1 0 0 0,-1 0 0 0 0,0-1 1 0 0,1 1-1 0 0,-1 0 0 0 0,0 0 1 0 0,1 0-1 0 0,-1 0 0 0 0,0 0 1 0 0,1 0-72 0 0,0 1 60 0 0,-1-1 0 0 0,1 1 0 0 0,-1 0 0 0 0,1 0 0 0 0,-1 0 0 0 0,1 0 0 0 0,-1 0 1 0 0,0 0-1 0 0,1 0 0 0 0,-1 1 0 0 0,0-1 0 0 0,0 0 0 0 0,0 1 0 0 0,0-1 0 0 0,0 1 1 0 0,0-1-1 0 0,0 1 0 0 0,-1-1 0 0 0,1 1-60 0 0,3 7 102 0 0,-1 0 1 0 0,0 0-1 0 0,0 0 0 0 0,-1 1 1 0 0,-1-1-1 0 0,1 1 1 0 0,-2-1-1 0 0,1 1 0 0 0,-1 5-102 0 0,-2 20 330 0 0,-5 32-330 0 0,6-63 10 0 0,-14 78 69 0 0,-3-1 0 0 0,-8 12-79 0 0,2-3-766 0 0,-6 51 766 0 0,22-89-1944 0 0,2 0 0 0 0,2 33 1944 0 0,4-47-1522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09.304"/>
    </inkml:context>
    <inkml:brush xml:id="br0">
      <inkml:brushProperty name="width" value="0.2" units="cm"/>
      <inkml:brushProperty name="height" value="0.2" units="cm"/>
    </inkml:brush>
  </inkml:definitions>
  <inkml:trace contextRef="#ctx0" brushRef="#br0">499 81 2657 0 0,'33'-73'2926'0'0,"-32"71"-2809"0"0,-1 2-36 0 0,0 0 9 0 0,0 0 7 0 0,0 0-60 0 0,0 0-35 0 0,0 0-1 0 0,-1-1 1 0 0,1 1-1 0 0,0 0 1 0 0,0-1-1 0 0,0 1 1 0 0,0 0-1 0 0,-1 0 1 0 0,1-1-1 0 0,0 1 0 0 0,0 0 1 0 0,0 0-1 0 0,-1-1 1 0 0,1 1-1 0 0,0 0 1 0 0,-1 0-1 0 0,1-1 1 0 0,0 1-1 0 0,0 0 1 0 0,-1 0-1 0 0,1 0 1 0 0,0 0-1 0 0,-1 0 1 0 0,1-1-1 0 0,0 1 1 0 0,-1 0-1 0 0,1 0 1 0 0,0 0-1 0 0,-1 0 0 0 0,1 0 1 0 0,0 0-1 0 0,-1 0 1 0 0,1 0-1 0 0,0 0 1 0 0,-1 0-1 0 0,1 0 1 0 0,0 1-1 0 0,-1-1 1 0 0,1 0-1 0 0,0 0 1 0 0,-1 0-1 0 0,1 0 1 0 0,0 0-1 0 0,-1 1 1 0 0,1-1-1 0 0,0 0 1 0 0,0 0-1 0 0,-1 1-1 0 0,-16 7 49 0 0,-189 127 598 0 0,171-109-490 0 0,0 3 0 0 0,2 0 0 0 0,1 2 0 0 0,-14 20-157 0 0,27-29 121 0 0,-1 1 53 0 0,2-1 1 0 0,-12 21-175 0 0,26-37 15 0 0,1 0 0 0 0,0 0 0 0 0,0 0 0 0 0,0 0 0 0 0,0 1 1 0 0,1-1-1 0 0,0 1 0 0 0,1-1 0 0 0,-1 1 0 0 0,1 0 0 0 0,1 0 0 0 0,-1 0 1 0 0,1 0-1 0 0,0 0-15 0 0,1-4 3 0 0,0 1 0 0 0,0-1 1 0 0,0 0-1 0 0,1 0 0 0 0,-1 0 0 0 0,1-1 1 0 0,-1 1-1 0 0,1 0 0 0 0,0-1 1 0 0,0 1-1 0 0,0-1 0 0 0,1 1 0 0 0,-1-1 1 0 0,0 0-1 0 0,1 0 0 0 0,0 0 1 0 0,-1 0-1 0 0,1 0 0 0 0,0-1 0 0 0,0 1 1 0 0,0-1-1 0 0,0 0 0 0 0,0 0 0 0 0,1 0-3 0 0,14 5-32 0 0,-1-1 0 0 0,2-1 0 0 0,14 2 32 0 0,-18-4-72 0 0,6 2-120 0 0,1-2 1 0 0,-1 0-1 0 0,1-1 0 0 0,-1-1 0 0 0,1-2 0 0 0,-1 0 0 0 0,0-1 0 0 0,1-1 0 0 0,-1 0 0 0 0,-1-2 0 0 0,1-1 0 0 0,-1 0 1 0 0,0-2-1 0 0,-1 0 0 0 0,0-1 0 0 0,0-1 0 0 0,-1-1 0 0 0,-1 0 0 0 0,0-2 0 0 0,11-10 192 0 0,-17 14 156 0 0,-1 0 0 0 0,0-1 0 0 0,0-1-1 0 0,-1 0 1 0 0,-1 0 0 0 0,0 0 0 0 0,6-14-156 0 0,-12 21 45 0 0,0-1-1 0 0,0 1 1 0 0,0-1 0 0 0,-1 1 0 0 0,0-1 0 0 0,0 1 0 0 0,0-1 0 0 0,-1 0 0 0 0,0 1-1 0 0,0-1 1 0 0,0 0 0 0 0,-1 1 0 0 0,0-1 0 0 0,0 0 0 0 0,0 1 0 0 0,-1 0 0 0 0,1-1-1 0 0,-1 1 1 0 0,-1 0 0 0 0,1-1 0 0 0,-1 1 0 0 0,0 0-45 0 0,-5-6-138 0 0,-1 0-1 0 0,1 1 1 0 0,-2 0 0 0 0,1 1 0 0 0,-1-1-1 0 0,-1 2 1 0 0,0 0 0 0 0,0 0 0 0 0,0 1-1 0 0,-1 0 1 0 0,0 1 0 0 0,-9-3 138 0 0,11 5-60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10.878"/>
    </inkml:context>
    <inkml:brush xml:id="br0">
      <inkml:brushProperty name="width" value="0.2" units="cm"/>
      <inkml:brushProperty name="height" value="0.2" units="cm"/>
    </inkml:brush>
  </inkml:definitions>
  <inkml:trace contextRef="#ctx0" brushRef="#br0">27 10 3361 0 0,'0'-1'48'0'0,"0"1"0"0"0,0-1 1 0 0,0 1-1 0 0,1-1 0 0 0,-1 1 1 0 0,0-1-1 0 0,0 1 0 0 0,1-1 1 0 0,-1 1-1 0 0,0 0 0 0 0,0-1 1 0 0,1 1-1 0 0,-1 0 0 0 0,1-1 1 0 0,-1 1-1 0 0,0 0 0 0 0,1-1 1 0 0,-1 1-1 0 0,1 0 0 0 0,-1 0 1 0 0,0-1-1 0 0,1 1 0 0 0,-1 0 1 0 0,1 0-1 0 0,-1 0 0 0 0,1 0 0 0 0,-1-1 1 0 0,1 1-1 0 0,-1 0 0 0 0,1 0 1 0 0,-1 0-1 0 0,1 0 0 0 0,-1 0 1 0 0,1 0-1 0 0,-1 0 0 0 0,1 1 1 0 0,-1-1-49 0 0,2 1 106 0 0,-1-1 0 0 0,0 1 0 0 0,1 0 0 0 0,-1 1-1 0 0,0-1 1 0 0,0 0 0 0 0,0 0 0 0 0,0 0 0 0 0,0 1 0 0 0,0-1 0 0 0,0 0 0 0 0,0 1-106 0 0,2 5 289 0 0,1 0 0 0 0,-1 0 0 0 0,-1 0 0 0 0,1 0-1 0 0,0 3-288 0 0,-2 3 217 0 0,1 1-1 0 0,-2 0 1 0 0,0 0-1 0 0,0 0 1 0 0,-1 0-1 0 0,-1 0-216 0 0,-18 83 393 0 0,12-59-299 0 0,-2 4-82 0 0,-19 109-190 0 0,26-127-413 0 0,1 0-1 0 0,1 0 0 0 0,1 0 0 0 0,1 0 0 0 0,1 6 592 0 0,3-4-232 0 0,4-1-340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11.635"/>
    </inkml:context>
    <inkml:brush xml:id="br0">
      <inkml:brushProperty name="width" value="0.2" units="cm"/>
      <inkml:brushProperty name="height" value="0.2" units="cm"/>
    </inkml:brush>
  </inkml:definitions>
  <inkml:trace contextRef="#ctx0" brushRef="#br0">697 196 3601 0 0,'4'-2'61'0'0,"8"-4"76"0"0,-1 0 0 0 0,0 0-1 0 0,0-2 1 0 0,6-4-137 0 0,-15 11-19 0 0,0-1 1 0 0,0 1-1 0 0,0-1 1 0 0,-1 0-1 0 0,1 1 0 0 0,0-1 1 0 0,-1 0-1 0 0,1 0 0 0 0,-1 0 1 0 0,0-1-1 0 0,0 1 1 0 0,0 0-1 0 0,0 0 0 0 0,0 0 1 0 0,0-1-1 0 0,0 1 0 0 0,-1-1 1 0 0,1 1-1 0 0,-1 0 1 0 0,0-1-1 0 0,0 1 0 0 0,0-1 1 0 0,0 1-1 0 0,0-1 0 0 0,0 1 1 0 0,-1-1-1 0 0,0 0 19 0 0,0 1-46 0 0,0 0 1 0 0,0 0-1 0 0,0 0 0 0 0,-1 0 0 0 0,1 0 0 0 0,-1 1 1 0 0,1-1-1 0 0,-1 0 0 0 0,0 1 0 0 0,1 0 0 0 0,-1-1 1 0 0,0 1-1 0 0,-2-1 46 0 0,-28-14-370 0 0,30 15 339 0 0,-23-9 104 0 0,-1 1-1 0 0,1 1 1 0 0,-1 1 0 0 0,0 2-1 0 0,-22-2-72 0 0,-2 2 1211 0 0,-1 2 0 0 0,-30 4-1211 0 0,63 0 233 0 0,0 1 0 0 0,0 1 1 0 0,0 1-1 0 0,0 1 1 0 0,1 0-1 0 0,-1 1 1 0 0,2 1-1 0 0,-1 0 0 0 0,1 1 1 0 0,0 1-1 0 0,0 1 1 0 0,-6 5-234 0 0,10-6 25 0 0,0 1 0 0 0,0 0 1 0 0,1 1-1 0 0,0 0 0 0 0,1 1 1 0 0,0 0-1 0 0,1 0 0 0 0,1 1 0 0 0,0 0 1 0 0,0 1-1 0 0,1 0 0 0 0,1 0 1 0 0,1 0-1 0 0,-4 12-25 0 0,8-21 0 0 0,0-1 0 0 0,0 0-1 0 0,1 0 1 0 0,-1 0 0 0 0,1 1 0 0 0,0-1 0 0 0,0 0 0 0 0,0 0 0 0 0,1 1 0 0 0,-1-1-1 0 0,1 0 1 0 0,0 0 0 0 0,0 0 0 0 0,1 0 0 0 0,-1 0 0 0 0,2 3 0 0 0,-1-5-3 0 0,0 1-1 0 0,0-1 1 0 0,0 1 0 0 0,0-1 0 0 0,1 0-1 0 0,-1 0 1 0 0,0 0 0 0 0,1 0 0 0 0,0 0-1 0 0,-1 0 1 0 0,1-1 0 0 0,0 0 0 0 0,0 1-1 0 0,0-1 1 0 0,0 0 0 0 0,0 0 0 0 0,0-1-1 0 0,0 1 1 0 0,0 0 0 0 0,1-1 0 0 0,-1 0 0 0 0,2 0 3 0 0,17 0-6 0 0,0 0 0 0 0,0-2 1 0 0,0-1-1 0 0,18-4 6 0 0,84-25-16 0 0,-101 23 13 0 0,0 0 0 0 0,0-1 0 0 0,-1-2 0 0 0,8-5 3 0 0,-3 1-1 0 0,0 2 0 0 0,14-4 1 0 0,-39 17 7 0 0,-1 0 0 0 0,1 0 0 0 0,0 0 0 0 0,-1 1 0 0 0,1-1 0 0 0,0 1 0 0 0,-1-1-1 0 0,1 1 1 0 0,0 0 0 0 0,0 0 0 0 0,-1 0 0 0 0,1 0 0 0 0,0 0 0 0 0,0 0 0 0 0,-1 0-1 0 0,1 0 1 0 0,0 1 0 0 0,0-1 0 0 0,-1 1 0 0 0,1-1 0 0 0,0 1 0 0 0,-1 0 0 0 0,1 0-1 0 0,-1-1 1 0 0,1 1 0 0 0,-1 0 0 0 0,1 1 0 0 0,-1-1 0 0 0,1 1-7 0 0,0 1 32 0 0,0 0 0 0 0,-1 0 1 0 0,1 0-1 0 0,-1 1 0 0 0,0-1 0 0 0,0 0 0 0 0,0 1 1 0 0,0-1-1 0 0,-1 1 0 0 0,1-1 0 0 0,-1 1 1 0 0,0-1-1 0 0,0 1 0 0 0,-1-1 0 0 0,1 1-32 0 0,-6 52 397 0 0,-2 0 0 0 0,-12 38-397 0 0,2-8 38 0 0,9-37-175 0 0,-1 10-1217 0 0,-3-2 0 0 0,-7 16 1354 0 0,16-52-2653 0 0,4-13 1033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12.410"/>
    </inkml:context>
    <inkml:brush xml:id="br0">
      <inkml:brushProperty name="width" value="0.2" units="cm"/>
      <inkml:brushProperty name="height" value="0.2" units="cm"/>
    </inkml:brush>
  </inkml:definitions>
  <inkml:trace contextRef="#ctx0" brushRef="#br0">2 36 5985 0 0,'0'0'18'0'0,"0"0"-1"0"0,0 0 1 0 0,-1-1-1 0 0,1 1 1 0 0,0 0-1 0 0,0 0 1 0 0,0 0-1 0 0,0 0 1 0 0,0-1 0 0 0,0 1-1 0 0,0 0 1 0 0,0 0-1 0 0,0 0 1 0 0,0-1-1 0 0,0 1 1 0 0,0 0-1 0 0,0 0 1 0 0,0 0-1 0 0,0 0 1 0 0,0-1-1 0 0,0 1 1 0 0,0 0-1 0 0,0 0 1 0 0,0 0-1 0 0,0-1 1 0 0,0 1-1 0 0,0 0 1 0 0,0 0 0 0 0,1 0-1 0 0,-1 0 1 0 0,0 0-1 0 0,0-1 1 0 0,0 1-1 0 0,0 0 1 0 0,0 0-1 0 0,0 0 1 0 0,1 0-1 0 0,-1 0 1 0 0,0 0-1 0 0,0-1 1 0 0,0 1-1 0 0,0 0 1 0 0,1 0-1 0 0,-1 0-17 0 0,13-3 226 0 0,20 2-295 0 0,-28 1 132 0 0,16-1-224 0 0,-1-1 1 0 0,1-1-1 0 0,10-4 161 0 0,-16 4-191 0 0,-1 0 0 0 0,1 1 0 0 0,-1 0 0 0 0,1 1 0 0 0,0 1 0 0 0,0 0 0 0 0,14 3 191 0 0,-25-2 66 0 0,1 0-1 0 0,0 0 0 0 0,-1 0 1 0 0,1 1-1 0 0,-1 0 1 0 0,1 0-1 0 0,-1 0 1 0 0,0 0-1 0 0,0 1 0 0 0,0 0 1 0 0,0 0-1 0 0,-1 0 1 0 0,1 0-1 0 0,-1 0 1 0 0,1 1-1 0 0,-1 0 0 0 0,0-1 1 0 0,-1 1-1 0 0,1 0 1 0 0,-1 1-1 0 0,1-1 1 0 0,-1 0-1 0 0,0 3-65 0 0,0-1 106 0 0,0 1 0 0 0,0-1 0 0 0,-1 1 0 0 0,0-1 0 0 0,-1 1 0 0 0,0-1 0 0 0,0 1 1 0 0,0 0-1 0 0,-1-1 0 0 0,1 1 0 0 0,-2-1 0 0 0,1 1 0 0 0,-1-1 0 0 0,0 0 0 0 0,0 0 0 0 0,-3 6-106 0 0,-22 38 96 0 0,-2-1 0 0 0,-31 39-96 0 0,-7 10 30 0 0,53-77-17 0 0,6-10-11 0 0,0 1 0 0 0,1 0 0 0 0,-3 8-2 0 0,8-17 5 0 0,1 0-1 0 0,0 0 0 0 0,0 1 0 0 0,0-1 0 0 0,0 0 0 0 0,0 1 1 0 0,1-1-1 0 0,0 0 0 0 0,-1 1 0 0 0,1-1 0 0 0,1 1 0 0 0,-1-1 1 0 0,0 0-1 0 0,1 1 0 0 0,-1-1 0 0 0,2 3-4 0 0,0-3 9 0 0,-1-1 0 0 0,1 0 0 0 0,0 1 0 0 0,0-1 0 0 0,0 0 0 0 0,0 0 0 0 0,0 0 0 0 0,1 0 0 0 0,-1-1 0 0 0,0 1 0 0 0,1-1 0 0 0,-1 1 0 0 0,1-1 0 0 0,0 0 0 0 0,0 0 0 0 0,-1 0 0 0 0,1 0 0 0 0,0 0 0 0 0,0-1-1 0 0,0 0 1 0 0,0 1 0 0 0,-1-1 0 0 0,4 0-9 0 0,4 1 19 0 0,1-1-1 0 0,0 0 1 0 0,-1-1-1 0 0,1 0 1 0 0,10-3-19 0 0,35-9 34 0 0,93-20 628 0 0,-122 28-1046 0 0,0 2-1 0 0,1 1 0 0 0,0 1 0 0 0,12 2 385 0 0,-27 1-569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16.518"/>
    </inkml:context>
    <inkml:brush xml:id="br0">
      <inkml:brushProperty name="width" value="0.2" units="cm"/>
      <inkml:brushProperty name="height" value="0.2" units="cm"/>
    </inkml:brush>
  </inkml:definitions>
  <inkml:trace contextRef="#ctx0" brushRef="#br0">408 87 4049 0 0,'3'-8'925'0'0,"2"-3"238"0"0,0 0 0 0 0,1 1 0 0 0,0-1 0 0 0,4-3-1163 0 0,-10 12 37 0 0,1 1-1 0 0,0 0 1 0 0,0-1 0 0 0,0 1 0 0 0,0 0-1 0 0,0-1 1 0 0,0 1 0 0 0,1 0-1 0 0,-1 0 1 0 0,0 0 0 0 0,0 0 0 0 0,1 0-1 0 0,-1 0 1 0 0,1 1 0 0 0,-1-1-1 0 0,1 0 1 0 0,-1 1 0 0 0,1-1 0 0 0,-1 1-1 0 0,1 0 1 0 0,0-1 0 0 0,-1 1-1 0 0,1 0 1 0 0,0 0 0 0 0,-1 0 0 0 0,1 0-1 0 0,-1 0 1 0 0,1 0 0 0 0,0 1-1 0 0,-1-1 1 0 0,1 0 0 0 0,-1 1 0 0 0,1-1-1 0 0,1 2-36 0 0,-1-1-21 0 0,0 1 0 0 0,-1-1 0 0 0,1 1 0 0 0,0 0 0 0 0,0 0 0 0 0,-1 0 0 0 0,1 0 0 0 0,-1 0 0 0 0,0 0 0 0 0,1 0 0 0 0,-1 0 0 0 0,0 1-1 0 0,0-1 1 0 0,-1 0 0 0 0,1 1 0 0 0,0-1 0 0 0,-1 1 0 0 0,0-1 0 0 0,1 1 0 0 0,-1-1 0 0 0,0 1 0 0 0,0-1 0 0 0,0 0 0 0 0,-1 1 0 0 0,1-1 0 0 0,-1 3 21 0 0,-1 6-85 0 0,0-1 0 0 0,-1 0 0 0 0,0 1 0 0 0,-1-1 0 0 0,-3 7 85 0 0,-46 83-726 0 0,-4-2 0 0 0,-4-2 726 0 0,-26 44-414 0 0,44-70 311 0 0,-92 164 548 0 0,125-215-188 0 0,0 0 0 0 0,2 1 0 0 0,1 0 0 0 0,0 0-1 0 0,-3 19-256 0 0,8-26 115 0 0,0-1 0 0 0,1 1-1 0 0,0-1 1 0 0,1 1-1 0 0,1-1 1 0 0,0 1-1 0 0,1-1 1 0 0,0 1-1 0 0,1-1 1 0 0,2 7-115 0 0,-1-5 68 0 0,1-1 0 0 0,1 0 0 0 0,0-1 0 0 0,0 1 0 0 0,1-1 0 0 0,1-1 0 0 0,0 1 0 0 0,0-1 0 0 0,1-1 0 0 0,1 1 0 0 0,0-1 0 0 0,0-1 0 0 0,1 0 0 0 0,3 1-68 0 0,-3-2 29 0 0,0-2 0 0 0,1 0 0 0 0,0 0 0 0 0,0-1 0 0 0,0 0 0 0 0,1-1 0 0 0,-1-1 0 0 0,1 0 0 0 0,12 1-29 0 0,9-1 29 0 0,-1-1 0 0 0,1-2 0 0 0,-1-2 0 0 0,0-1 0 0 0,1-1 0 0 0,10-4-29 0 0,34-10-1355 0 0,-1-4 0 0 0,5-5 1355 0 0,40-16-4417 0 0,-84 27 2494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2T21:18:15.253"/>
    </inkml:context>
    <inkml:brush xml:id="br0">
      <inkml:brushProperty name="width" value="0.2" units="cm"/>
      <inkml:brushProperty name="height" value="0.2" units="cm"/>
    </inkml:brush>
  </inkml:definitions>
  <inkml:trace contextRef="#ctx0" brushRef="#br0">68 1 10682 0 0,'-3'0'11'0'0,"0"1"-1"0"0,0-1 0 0 0,0 1 0 0 0,1 0 0 0 0,-1 0 1 0 0,0 0-1 0 0,0 0 0 0 0,1 1 0 0 0,-1-1 1 0 0,0 1-1 0 0,1-1 0 0 0,0 1 0 0 0,-1 0 0 0 0,1 0 1 0 0,0 0-1 0 0,0 0 0 0 0,0 1 0 0 0,0-1 1 0 0,0 1-1 0 0,1-1 0 0 0,-1 1 0 0 0,1-1 0 0 0,0 1 1 0 0,0 0-1 0 0,-1-1 0 0 0,2 1 0 0 0,-2 2-10 0 0,0 8-115 0 0,0 1-1 0 0,0-1 1 0 0,1 1-1 0 0,1 0 1 0 0,0-1-1 0 0,1 1 1 0 0,0-1-1 0 0,1 1 1 0 0,1-1-1 0 0,0 0 1 0 0,1 1-1 0 0,0-2 1 0 0,1 1-1 0 0,1 0 1 0 0,0 0 115 0 0,45 98-5353 0 0,-42-88 3873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16.932"/>
    </inkml:context>
    <inkml:brush xml:id="br0">
      <inkml:brushProperty name="width" value="0.2" units="cm"/>
      <inkml:brushProperty name="height" value="0.2" units="cm"/>
    </inkml:brush>
  </inkml:definitions>
  <inkml:trace contextRef="#ctx0" brushRef="#br0">1 40 11082 0 0,'1'-2'35'0'0,"1"1"0"0"0,0-1 0 0 0,-1 1 0 0 0,1 0 0 0 0,0 0 0 0 0,0 0 0 0 0,0 0 0 0 0,0 0 0 0 0,0 0 1 0 0,0 0-1 0 0,0 1 0 0 0,0-1 0 0 0,1 1 0 0 0,-1-1 0 0 0,0 1 0 0 0,0 0 0 0 0,0 0 0 0 0,1 0 0 0 0,-1 0 0 0 0,0 0 0 0 0,0 1 0 0 0,1-1-35 0 0,11 3 50 0 0,1 0 0 0 0,-1 1 1 0 0,4 1-51 0 0,14 5 81 0 0,9-3-271 0 0,0-1 0 0 0,1-2 0 0 0,4-1 190 0 0,-24-3-245 0 0,0-1 0 0 0,0-1 0 0 0,0-1 1 0 0,-1-1-1 0 0,1-1 0 0 0,16-6 245 0 0,-2 0-1086 0 0,1 1 0 0 0,0 2-1 0 0,1 1 1 0 0,8 2 1086 0 0,-17 1-132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17.352"/>
    </inkml:context>
    <inkml:brush xml:id="br0">
      <inkml:brushProperty name="width" value="0.2" units="cm"/>
      <inkml:brushProperty name="height" value="0.2" units="cm"/>
    </inkml:brush>
  </inkml:definitions>
  <inkml:trace contextRef="#ctx0" brushRef="#br0">1 62 11066 0 0,'1'-1'27'0'0,"-1"0"0"0"0,1-1 0 0 0,0 1 0 0 0,0 0 0 0 0,0-1 0 0 0,0 1-1 0 0,0 0 1 0 0,1 0 0 0 0,-1 0 0 0 0,0 0 0 0 0,1 0 0 0 0,-1 0 0 0 0,0 0-1 0 0,1 1 1 0 0,-1-1 0 0 0,1 0 0 0 0,-1 1 0 0 0,1-1 0 0 0,-1 1 0 0 0,1 0-1 0 0,-1-1 1 0 0,1 1 0 0 0,0 0 0 0 0,-1 0 0 0 0,1 0 0 0 0,-1 0 0 0 0,2 0-27 0 0,9 1 239 0 0,1 0 0 0 0,-1 0 0 0 0,7 3-239 0 0,-4-2 78 0 0,56 7-1261 0 0,0-3 0 0 0,43-4 1183 0 0,-70-3-706 0 0,-1-3 1 0 0,0-1 0 0 0,0-2 0 0 0,38-12 705 0 0,-15-7-1929 0 0,-49 21 1819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17.698"/>
    </inkml:context>
    <inkml:brush xml:id="br0">
      <inkml:brushProperty name="width" value="0.2" units="cm"/>
      <inkml:brushProperty name="height" value="0.2" units="cm"/>
    </inkml:brush>
  </inkml:definitions>
  <inkml:trace contextRef="#ctx0" brushRef="#br0">0 70 10906 0 0,'0'0'312'0'0,"0"0"-1"0"0,3-2-23 0 0,12-3-176 0 0,0 1-1 0 0,0 0 1 0 0,0 2 0 0 0,1-1-1 0 0,-1 2 1 0 0,1 0 0 0 0,0 1-112 0 0,23-3-12 0 0,561-41-5652 0 0,-562 43 5158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18.456"/>
    </inkml:context>
    <inkml:brush xml:id="br0">
      <inkml:brushProperty name="width" value="0.2" units="cm"/>
      <inkml:brushProperty name="height" value="0.2" units="cm"/>
    </inkml:brush>
  </inkml:definitions>
  <inkml:trace contextRef="#ctx0" brushRef="#br0">1061 0 9098 0 0,'0'0'8'0'0,"0"0"8"0"0,-9 4 39 0 0,-8 18-7 0 0,7-6-15 0 0,-27 24-8 0 0,-1-1-1 0 0,-2-2 1 0 0,-2-2-1 0 0,-30 20-24 0 0,-190 113-28 0 0,235-152 30 0 0,-390 226-2568 0 0,368-214 1874 0 0,9-5 133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18.828"/>
    </inkml:context>
    <inkml:brush xml:id="br0">
      <inkml:brushProperty name="width" value="0.2" units="cm"/>
      <inkml:brushProperty name="height" value="0.2" units="cm"/>
    </inkml:brush>
  </inkml:definitions>
  <inkml:trace contextRef="#ctx0" brushRef="#br0">0 21 12731 0 0,'2'-21'77'0'0,"11"44"-193"0"0,-1 0 100 0 0,2-1-1 0 0,0-1 1 0 0,1 0-1 0 0,1-1 1 0 0,16 16 16 0 0,10 13-7 0 0,-8-8-86 0 0,2-1 0 0 0,2-2 1 0 0,1-2-1 0 0,33 24 93 0 0,-47-42-188 0 0,1-1 1 0 0,1-1 0 0 0,1-1-1 0 0,0-1 1 0 0,1-2 0 0 0,0-1-1 0 0,1-1 1 0 0,24 5 187 0 0,-15-8-914 0 0,0-2-1 0 0,1-2 1 0 0,5-1 914 0 0,-17 0-100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19.184"/>
    </inkml:context>
    <inkml:brush xml:id="br0">
      <inkml:brushProperty name="width" value="0.2" units="cm"/>
      <inkml:brushProperty name="height" value="0.2" units="cm"/>
    </inkml:brush>
  </inkml:definitions>
  <inkml:trace contextRef="#ctx0" brushRef="#br0">0 30 12147 0 0,'13'-13'984'0'0,"6"6"-952"0"0,5 3 104 0 0,1-2 240 0 0,5 6-200 0 0,4 2-144 0 0,3 6-16 0 0,4-1-8 0 0,3 2 16 0 0,2 3-40 0 0,-1-5-200 0 0,4 1-136 0 0,-2-1-32 0 0,0-1-264 0 0,0-2-753 0 0,-4-3 1089 0 0,-2-1-496 0 0,1 0 808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19.636"/>
    </inkml:context>
    <inkml:brush xml:id="br0">
      <inkml:brushProperty name="width" value="0.2" units="cm"/>
      <inkml:brushProperty name="height" value="0.2" units="cm"/>
    </inkml:brush>
  </inkml:definitions>
  <inkml:trace contextRef="#ctx0" brushRef="#br0">0 64 13187 0 0,'4'-6'37'0'0,"0"2"1"0"0,0-1-1 0 0,1 0 1 0 0,-1 1-1 0 0,1 0 1 0 0,0 0-1 0 0,0 0 1 0 0,0 0-1 0 0,1 1 1 0 0,-1 0-1 0 0,1 0 1 0 0,0 1-1 0 0,0-1 1 0 0,0 1-1 0 0,0 0 1 0 0,0 1-1 0 0,0 0 1 0 0,0 0-1 0 0,1 0 1 0 0,2 0-38 0 0,17 1-112 0 0,1 0 0 0 0,-1 2 0 0 0,0 1 0 0 0,12 4 112 0 0,21 1-353 0 0,12-1-1846 0 0,-1-3 1 0 0,0-3-1 0 0,49-6 2199 0 0,-74 1-203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20.896"/>
    </inkml:context>
    <inkml:brush xml:id="br0">
      <inkml:brushProperty name="width" value="0.2" units="cm"/>
      <inkml:brushProperty name="height" value="0.2" units="cm"/>
    </inkml:brush>
  </inkml:definitions>
  <inkml:trace contextRef="#ctx0" brushRef="#br0">990 1 7434 0 0,'-5'0'222'0'0,"1"1"1"0"0,0 0-1 0 0,-1 0 1 0 0,1 0-1 0 0,0 1 1 0 0,-1-1-1 0 0,1 1 1 0 0,0 0 0 0 0,0 0-1 0 0,0 0 1 0 0,1 1-1 0 0,-4 2-222 0 0,-43 39 1480 0 0,44-38-1576 0 0,-92 96 591 0 0,-39 58-495 0 0,9-9 36 0 0,-291 338 9 0 0,392-457-76 0 0,7-9-68 0 0,1 0 0 0 0,-4 10 99 0 0,22-32-7 0 0,1 0 1 0 0,-1-1 0 0 0,1 1 0 0 0,-1 0-1 0 0,1 0 1 0 0,-1 0 0 0 0,1 0 0 0 0,0-1-1 0 0,-1 1 1 0 0,1 0 0 0 0,0 0-1 0 0,0 0 1 0 0,0 0 0 0 0,0 0 0 0 0,0 0-1 0 0,0 0 7 0 0,0-1-2 0 0,0 1 0 0 0,0-1 0 0 0,0 0 0 0 0,0 1-1 0 0,1-1 1 0 0,-1 0 0 0 0,0 0 0 0 0,0 1-1 0 0,0-1 1 0 0,1 0 0 0 0,-1 0 0 0 0,0 0-1 0 0,0 1 1 0 0,1-1 0 0 0,-1 0 0 0 0,0 0-1 0 0,0 0 1 0 0,1 0 0 0 0,-1 0 0 0 0,0 0-1 0 0,1 1 1 0 0,-1-1 0 0 0,0 0 0 0 0,1 0-1 0 0,-1 0 1 0 0,0 0 0 0 0,0 0 0 0 0,1 0 0 0 0,-1 0 2 0 0,3-1-1 0 0,-1 1 1 0 0,1 0 0 0 0,-1-1-1 0 0,1 1 1 0 0,-1-1 0 0 0,1 0-1 0 0,-1 0 1 0 0,0 0 0 0 0,1 0 0 0 0,-1-1-1 0 0,48-29-407 0 0,-1-2-1 0 0,-1-3 0 0 0,-2-1 0 0 0,-2-3 1 0 0,-2-1-1 0 0,-1-2 0 0 0,-2-2 0 0 0,2-7 409 0 0,126-190 101 0 0,60-77 1910 0 0,-212 299-1729 0 0,1 1 1 0 0,1 0-1 0 0,1 1 1 0 0,0 2-1 0 0,2-1 1 0 0,9-5-283 0 0,-27 21 2 0 0,0 0 0 0 0,0 0 0 0 0,0-1 0 0 0,0 1 0 0 0,0 1 1 0 0,0-1-1 0 0,1 0 0 0 0,-1 1 0 0 0,0-1 0 0 0,1 1 0 0 0,-1-1 1 0 0,0 1-1 0 0,0 0 0 0 0,1 0 0 0 0,-1 0 0 0 0,0 0 0 0 0,1 1 0 0 0,0-1-2 0 0,-3 1-3 0 0,1-1 0 0 0,0 0-1 0 0,-1 0 1 0 0,1 1 0 0 0,0-1-1 0 0,-1 1 1 0 0,1-1 0 0 0,-1 1-1 0 0,1-1 1 0 0,-1 1 0 0 0,1-1-1 0 0,-1 1 1 0 0,1-1 0 0 0,-1 1 0 0 0,1-1-1 0 0,-1 1 1 0 0,0 0 0 0 0,1-1-1 0 0,-1 1 1 0 0,0 0 0 0 0,1-1-1 0 0,-1 1 4 0 0,0 1-5 0 0,0 0 1 0 0,0-1-1 0 0,0 1 0 0 0,0 0 0 0 0,0 0 1 0 0,0-1-1 0 0,0 1 0 0 0,-1 0 1 0 0,1-1-1 0 0,0 1 0 0 0,-1 0 0 0 0,0-1 1 0 0,0 2 4 0 0,-9 16-5 0 0,-1 0 0 0 0,-1-1 0 0 0,-1 0 0 0 0,0-1 0 0 0,-1 0 0 0 0,-1-1 0 0 0,-7 5 5 0 0,-29 33-15 0 0,48-49 16 0 0,-16 17-6 0 0,0 0 1 0 0,2 2-1 0 0,1 0 0 0 0,-1 4 5 0 0,13-20 1 0 0,0 0 0 0 0,1 1 0 0 0,0-1 0 0 0,0 1 0 0 0,1-1 0 0 0,0 1 1 0 0,0 2-2 0 0,2-6 4 0 0,0 0 1 0 0,-1 0-1 0 0,2 0 1 0 0,-1 0-1 0 0,0 0 1 0 0,1 0-1 0 0,0 0 1 0 0,0 0-1 0 0,1 0 1 0 0,-1 0-1 0 0,1-1 1 0 0,0 1-1 0 0,1 0-4 0 0,0-1 8 0 0,-1 0 1 0 0,1-1-1 0 0,0 1 0 0 0,1-1 0 0 0,-1 0 0 0 0,1 0 0 0 0,-1 0 0 0 0,1-1 1 0 0,0 1-1 0 0,0-1 0 0 0,0 0 0 0 0,0 0 0 0 0,0 0 0 0 0,0 0 1 0 0,1-1-1 0 0,-1 0 0 0 0,1 0 0 0 0,-1 0 0 0 0,1 0 0 0 0,0-1-8 0 0,11 2 27 0 0,0-1 0 0 0,0-1 0 0 0,0 0 0 0 0,0-1 0 0 0,3-1-27 0 0,7-3 1 0 0,0 0 0 0 0,-1-2 1 0 0,0-1-1 0 0,0 0 1 0 0,-1-2-1 0 0,0-1 0 0 0,-1-1 1 0 0,4-4-2 0 0,44-29-99 0 0,58-50 99 0 0,-1 1 16 0 0,-119 88-9 0 0,21-14 50 0 0,-1 0 0 0 0,-1-2-1 0 0,-1-1 1 0 0,19-22-57 0 0,-45 45 6 0 0,-1-1 0 0 0,1 1-1 0 0,-1-1 1 0 0,0 1-1 0 0,1-1 1 0 0,-1 1 0 0 0,1-1-1 0 0,-1 0 1 0 0,0 1-1 0 0,0-1 1 0 0,1 0 0 0 0,-1 1-1 0 0,0-1 1 0 0,0 0 0 0 0,0 1-1 0 0,0-1 1 0 0,1 0-1 0 0,-1 1 1 0 0,0-1-6 0 0,-1 0 2 0 0,1 1 0 0 0,0 0 0 0 0,0-1-1 0 0,0 1 1 0 0,0 0 0 0 0,-1-1 0 0 0,1 1 0 0 0,0 0 0 0 0,0-1 0 0 0,-1 1-1 0 0,1 0 1 0 0,0 0 0 0 0,0-1 0 0 0,-1 1 0 0 0,1 0 0 0 0,0 0 0 0 0,-1 0-1 0 0,1-1 1 0 0,0 1 0 0 0,-1 0 0 0 0,1 0 0 0 0,0 0 0 0 0,-1 0-1 0 0,1 0 1 0 0,-1 0-2 0 0,0-1-2 0 0,-1 1 0 0 0,1 0 0 0 0,-1 0-1 0 0,1 0 1 0 0,-1 0 0 0 0,1 0 0 0 0,-1 0 0 0 0,1 1-1 0 0,-1-1 1 0 0,0 1 0 0 0,1-1 0 0 0,0 1-1 0 0,-1-1 1 0 0,1 1 0 0 0,-1 0 0 0 0,0 0 2 0 0,-27 20-25 0 0,1 2 0 0 0,-5 6 25 0 0,25-22-1 0 0,1 1 1 0 0,-1 0-1 0 0,2 0 1 0 0,-1 1-1 0 0,1 0 1 0 0,1 0-1 0 0,-1 0 1 0 0,2 1-1 0 0,-4 7 1 0 0,5-8 4 0 0,1-1-1 0 0,0 1 0 0 0,1 0 1 0 0,0 0-1 0 0,0 0 1 0 0,1 0-1 0 0,0 0 1 0 0,0 0-1 0 0,1-1 1 0 0,0 1-1 0 0,1 0 1 0 0,0 0-1 0 0,1-1 1 0 0,-1 1-1 0 0,1-1 1 0 0,1 1-1 0 0,0-1 0 0 0,1 0-3 0 0,1 3-8 0 0,1 0-1 0 0,0-1 0 0 0,0-1 0 0 0,1 1 1 0 0,1-1-1 0 0,0 0 0 0 0,0-1 0 0 0,0 0 1 0 0,1-1-1 0 0,1 0 0 0 0,-1 0 0 0 0,9 3 9 0 0,84 36-865 0 0,1 1-4927 0 0,-89-40 4193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21.567"/>
    </inkml:context>
    <inkml:brush xml:id="br0">
      <inkml:brushProperty name="width" value="0.2" units="cm"/>
      <inkml:brushProperty name="height" value="0.2" units="cm"/>
    </inkml:brush>
  </inkml:definitions>
  <inkml:trace contextRef="#ctx0" brushRef="#br0">588 44 6305 0 0,'7'-7'299'0'0,"0"0"-1"0"0,1 1 1 0 0,-1 0-1 0 0,1 0 1 0 0,4-1-299 0 0,-7 3 110 0 0,-4 4-7 0 0,-1 0-15 0 0,0 0-37 0 0,0 0-54 0 0,-10 12-9 0 0,3-6 17 0 0,0-1 0 0 0,-1 1 1 0 0,0-1-1 0 0,0-1 0 0 0,0 0 0 0 0,-4 1-5 0 0,-12 8 61 0 0,-27 15 141 0 0,-2 0 195 0 0,0 3 1 0 0,3 2-1 0 0,-47 39-397 0 0,59-38 137 0 0,1 2 1 0 0,-23 31-138 0 0,44-48 21 0 0,1 1 1 0 0,1 1 0 0 0,0 0 0 0 0,2 1-1 0 0,1 1 1 0 0,-6 15-22 0 0,15-32 12 0 0,-1 1 0 0 0,1 0 0 0 0,1-1 0 0 0,-1 1 0 0 0,1 0 0 0 0,0 0 0 0 0,1 0 0 0 0,0 0-1 0 0,0 0 1 0 0,0 0 0 0 0,2 5-12 0 0,-1-8 14 0 0,0 0-1 0 0,1 1 0 0 0,-1-1 0 0 0,1 0 0 0 0,0 0 1 0 0,0-1-1 0 0,0 1 0 0 0,1 0 0 0 0,-1-1 1 0 0,1 1-1 0 0,0-1 0 0 0,0 0 0 0 0,0 0 1 0 0,1 0-1 0 0,-1 0 0 0 0,1 0 0 0 0,-1-1 1 0 0,4 2-14 0 0,7 3 35 0 0,1 0 0 0 0,0-1 1 0 0,0 0-1 0 0,0-1 1 0 0,16 2-36 0 0,80 12 72 0 0,-102-18-68 0 0,77 10-9 0 0,31-2 5 0 0,-73-8 1 0 0,0-2 1 0 0,0-2 0 0 0,29-6-2 0 0,-48 5 3 0 0,-1-2 0 0 0,1-1 1 0 0,-1 0-1 0 0,-1-2 0 0 0,1-1 1 0 0,19-11-4 0 0,-27 11 4 0 0,1 0 0 0 0,-2-1 1 0 0,1-1-1 0 0,-1-1 0 0 0,-1 0 1 0 0,-1-1-1 0 0,0-1 0 0 0,0 0 1 0 0,5-9-5 0 0,-8 7 0 0 0,0 1 1 0 0,-1-2-1 0 0,-1 1 1 0 0,-1-1 0 0 0,-1 0-1 0 0,0 0 1 0 0,-1-1-1 0 0,-1 0 1 0 0,1-16-1 0 0,-3 18-4 0 0,-1 0 0 0 0,0 0 0 0 0,-1 0-1 0 0,-1 0 1 0 0,-1 0 0 0 0,-1 0 0 0 0,0 1 0 0 0,-1-1 0 0 0,0 1 0 0 0,-2 0 0 0 0,-1-4 4 0 0,2 11-4 0 0,0 0 0 0 0,0 0-1 0 0,-1 1 1 0 0,1 0 0 0 0,-2 0 0 0 0,1 0 0 0 0,-1 1 0 0 0,-1 0 0 0 0,1 0 0 0 0,-6-3 4 0 0,1 2 1 0 0,-1-1 0 0 0,0 2 0 0 0,-1 0 0 0 0,0 1 0 0 0,0 0 0 0 0,-13-3-1 0 0,2 2-5 0 0,0 1 0 0 0,-1 2 0 0 0,0 1 0 0 0,1 0 1 0 0,-1 2-1 0 0,0 1 0 0 0,0 2 0 0 0,-6 1 5 0 0,10 0-473 0 0,0 1-1 0 0,1 0 1 0 0,0 2 0 0 0,0 1-1 0 0,1 0 1 0 0,-10 6 473 0 0,14-3-1017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5:43:21.925"/>
    </inkml:context>
    <inkml:brush xml:id="br0">
      <inkml:brushProperty name="width" value="0.2" units="cm"/>
      <inkml:brushProperty name="height" value="0.2" units="cm"/>
    </inkml:brush>
  </inkml:definitions>
  <inkml:trace contextRef="#ctx0" brushRef="#br0">1074 45 2785 0 0,'3'-8'343'0'0,"-2"5"-103"0"0,0 0-1 0 0,0 0 1 0 0,0 0 0 0 0,1 0-1 0 0,-1 0 1 0 0,1 0-1 0 0,-1 0 1 0 0,1 0 0 0 0,0 1-1 0 0,1-1 1 0 0,1-2-240 0 0,-3 5 249 0 0,-1 0-51 0 0,0 0-58 0 0,0 0 16 0 0,0 0 46 0 0,-12 1 308 0 0,-2 2-139 0 0,1 2 0 0 0,0 0 0 0 0,0 0 0 0 0,1 2 0 0 0,0-1 0 0 0,-9 7-371 0 0,19-12 25 0 0,-38 25 488 0 0,1 1 0 0 0,1 2 1 0 0,-32 33-514 0 0,-97 110 200 0 0,24-24-192 0 0,68-80-962 0 0,-3-4-1 0 0,-3-3 1 0 0,-3-4-1 0 0,-28 12 955 0 0,53-35-134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notes styles</a:t>
            </a:r>
          </a:p>
          <a:p>
            <a:pPr lvl="0"/>
            <a:r>
              <a:rPr lang="en-US"/>
              <a:t>Second Level</a:t>
            </a:r>
          </a:p>
          <a:p>
            <a:pPr lvl="0"/>
            <a:r>
              <a:rPr lang="en-US"/>
              <a:t>Third Level</a:t>
            </a:r>
          </a:p>
          <a:p>
            <a:pPr lvl="0"/>
            <a:r>
              <a:rPr lang="en-US"/>
              <a:t>Fourth Level</a:t>
            </a:r>
          </a:p>
          <a:p>
            <a:pPr lvl="0"/>
            <a:r>
              <a:rPr lang="en-US"/>
              <a:t>Fifth Level</a:t>
            </a:r>
          </a:p>
        </p:txBody>
      </p:sp>
      <p:sp>
        <p:nvSpPr>
          <p:cNvPr id="2051" name="Rectangle 3"/>
          <p:cNvSpPr>
            <a:spLocks noGrp="1" noRot="1" noChangeAspect="1" noChangeArrowheads="1" noTextEdit="1"/>
          </p:cNvSpPr>
          <p:nvPr>
            <p:ph type="sldImg" idx="2"/>
          </p:nvPr>
        </p:nvSpPr>
        <p:spPr bwMode="auto">
          <a:xfrm>
            <a:off x="400050" y="692150"/>
            <a:ext cx="6057900" cy="3416300"/>
          </a:xfrm>
          <a:prstGeom prst="rect">
            <a:avLst/>
          </a:prstGeom>
          <a:noFill/>
          <a:ln w="12700">
            <a:solidFill>
              <a:schemeClr val="tx1"/>
            </a:solidFill>
            <a:miter lim="800000"/>
            <a:headEnd/>
            <a:tailEnd/>
          </a:ln>
          <a:effectLst/>
        </p:spPr>
      </p:sp>
      <p:sp>
        <p:nvSpPr>
          <p:cNvPr id="2052" name="Rectangle 4"/>
          <p:cNvSpPr>
            <a:spLocks noChangeArrowheads="1"/>
          </p:cNvSpPr>
          <p:nvPr/>
        </p:nvSpPr>
        <p:spPr bwMode="auto">
          <a:xfrm>
            <a:off x="6381750" y="8750300"/>
            <a:ext cx="406400" cy="301625"/>
          </a:xfrm>
          <a:prstGeom prst="rect">
            <a:avLst/>
          </a:prstGeom>
          <a:noFill/>
          <a:ln w="12700">
            <a:noFill/>
            <a:miter lim="800000"/>
            <a:headEnd/>
            <a:tailEnd/>
          </a:ln>
          <a:effectLst/>
        </p:spPr>
        <p:txBody>
          <a:bodyPr wrap="none" lIns="90488" tIns="44450" rIns="90488" bIns="44450" anchor="ctr">
            <a:spAutoFit/>
          </a:bodyPr>
          <a:lstStyle/>
          <a:p>
            <a:pPr algn="r"/>
            <a:fld id="{E3B011A0-6335-4352-8D60-EA0C7BE32164}" type="slidenum">
              <a:rPr lang="en-US" sz="1400">
                <a:effectLst/>
                <a:latin typeface="Book Antiqua" pitchFamily="18" charset="0"/>
              </a:rPr>
              <a:pPr algn="r"/>
              <a:t>‹#›</a:t>
            </a:fld>
            <a:endParaRPr lang="en-US" sz="1400">
              <a:effectLst/>
              <a:latin typeface="Book Antiqua" pitchFamily="18" charset="0"/>
            </a:endParaRPr>
          </a:p>
        </p:txBody>
      </p:sp>
    </p:spTree>
    <p:extLst>
      <p:ext uri="{BB962C8B-B14F-4D97-AF65-F5344CB8AC3E}">
        <p14:creationId xmlns:p14="http://schemas.microsoft.com/office/powerpoint/2010/main" val="5614908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Book Antiqua"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Book Antiqua"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Book Antiqua"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Book Antiqua"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400050" y="692150"/>
            <a:ext cx="6057900" cy="3416300"/>
          </a:xfrm>
          <a:ln/>
        </p:spPr>
      </p:sp>
      <p:sp>
        <p:nvSpPr>
          <p:cNvPr id="103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82099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xfrm>
            <a:off x="400050" y="692150"/>
            <a:ext cx="6057900" cy="3416300"/>
          </a:xfrm>
          <a:ln/>
        </p:spPr>
      </p:sp>
      <p:sp>
        <p:nvSpPr>
          <p:cNvPr id="20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95398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xfrm>
            <a:off x="400050" y="692150"/>
            <a:ext cx="6057900" cy="3416300"/>
          </a:xfrm>
          <a:ln/>
        </p:spPr>
      </p:sp>
      <p:sp>
        <p:nvSpPr>
          <p:cNvPr id="1730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9117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xfrm>
            <a:off x="400050" y="692150"/>
            <a:ext cx="6057900" cy="3416300"/>
          </a:xfrm>
          <a:ln/>
        </p:spPr>
      </p:sp>
      <p:sp>
        <p:nvSpPr>
          <p:cNvPr id="268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5498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xfrm>
            <a:off x="400050" y="692150"/>
            <a:ext cx="6057900" cy="3416300"/>
          </a:xfrm>
          <a:ln/>
        </p:spPr>
      </p:sp>
      <p:sp>
        <p:nvSpPr>
          <p:cNvPr id="269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3825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xfrm>
            <a:off x="400050" y="692150"/>
            <a:ext cx="6057900" cy="3416300"/>
          </a:xfrm>
          <a:ln/>
        </p:spPr>
      </p:sp>
      <p:sp>
        <p:nvSpPr>
          <p:cNvPr id="270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588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xfrm>
            <a:off x="400050" y="692150"/>
            <a:ext cx="6057900" cy="3416300"/>
          </a:xfrm>
          <a:ln/>
        </p:spPr>
      </p:sp>
      <p:sp>
        <p:nvSpPr>
          <p:cNvPr id="2713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0321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xfrm>
            <a:off x="400050" y="692150"/>
            <a:ext cx="6057900" cy="3416300"/>
          </a:xfrm>
          <a:ln/>
        </p:spPr>
      </p:sp>
      <p:sp>
        <p:nvSpPr>
          <p:cNvPr id="272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48816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xfrm>
            <a:off x="400050" y="692150"/>
            <a:ext cx="6057900" cy="3416300"/>
          </a:xfrm>
          <a:ln/>
        </p:spPr>
      </p:sp>
      <p:sp>
        <p:nvSpPr>
          <p:cNvPr id="273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6604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xfrm>
            <a:off x="400050" y="692150"/>
            <a:ext cx="6057900" cy="3416300"/>
          </a:xfrm>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1897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xfrm>
            <a:off x="400050" y="692150"/>
            <a:ext cx="6057900" cy="3416300"/>
          </a:xfrm>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7071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400050" y="692150"/>
            <a:ext cx="6057900" cy="3416300"/>
          </a:xfrm>
          <a:ln/>
        </p:spPr>
      </p:sp>
      <p:sp>
        <p:nvSpPr>
          <p:cNvPr id="35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76147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400050" y="692150"/>
            <a:ext cx="6057900" cy="3416300"/>
          </a:xfrm>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07100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400050" y="692150"/>
            <a:ext cx="6057900" cy="3416300"/>
          </a:xfrm>
          <a:ln/>
        </p:spPr>
      </p:sp>
      <p:sp>
        <p:nvSpPr>
          <p:cNvPr id="193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39993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xfrm>
            <a:off x="400050" y="692150"/>
            <a:ext cx="6057900" cy="3416300"/>
          </a:xfrm>
          <a:ln/>
        </p:spPr>
      </p:sp>
      <p:sp>
        <p:nvSpPr>
          <p:cNvPr id="280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43509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xfrm>
            <a:off x="400050" y="692150"/>
            <a:ext cx="6057900" cy="3416300"/>
          </a:xfrm>
          <a:ln/>
        </p:spPr>
      </p:sp>
      <p:sp>
        <p:nvSpPr>
          <p:cNvPr id="281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32579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400050" y="692150"/>
            <a:ext cx="6057900" cy="3416300"/>
          </a:xfrm>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01431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xfrm>
            <a:off x="400050" y="692150"/>
            <a:ext cx="6057900" cy="3416300"/>
          </a:xfrm>
          <a:ln/>
        </p:spPr>
      </p:sp>
      <p:sp>
        <p:nvSpPr>
          <p:cNvPr id="288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84079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xfrm>
            <a:off x="400050" y="692150"/>
            <a:ext cx="6057900" cy="3416300"/>
          </a:xfrm>
          <a:ln/>
        </p:spPr>
      </p:sp>
      <p:sp>
        <p:nvSpPr>
          <p:cNvPr id="289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79359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400050" y="692150"/>
            <a:ext cx="6057900" cy="3416300"/>
          </a:xfrm>
          <a:ln/>
        </p:spPr>
      </p:sp>
      <p:sp>
        <p:nvSpPr>
          <p:cNvPr id="52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4667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xfrm>
            <a:off x="400050" y="692150"/>
            <a:ext cx="6057900" cy="3416300"/>
          </a:xfrm>
          <a:ln/>
        </p:spPr>
      </p:sp>
      <p:sp>
        <p:nvSpPr>
          <p:cNvPr id="201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7952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xfrm>
            <a:off x="400050" y="692150"/>
            <a:ext cx="6057900" cy="3416300"/>
          </a:xfrm>
          <a:ln/>
        </p:spPr>
      </p:sp>
      <p:sp>
        <p:nvSpPr>
          <p:cNvPr id="290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2566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400050" y="692150"/>
            <a:ext cx="6057900" cy="3416300"/>
          </a:xfrm>
          <a:ln/>
        </p:spPr>
      </p:sp>
      <p:sp>
        <p:nvSpPr>
          <p:cNvPr id="36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5181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400050" y="692150"/>
            <a:ext cx="6057900" cy="3416300"/>
          </a:xfrm>
          <a:ln/>
        </p:spPr>
      </p:sp>
      <p:sp>
        <p:nvSpPr>
          <p:cNvPr id="291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76693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xfrm>
            <a:off x="400050" y="692150"/>
            <a:ext cx="6057900" cy="3416300"/>
          </a:xfrm>
          <a:ln/>
        </p:spPr>
      </p:sp>
      <p:sp>
        <p:nvSpPr>
          <p:cNvPr id="292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4159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400050" y="692150"/>
            <a:ext cx="6057900" cy="3416300"/>
          </a:xfrm>
          <a:ln/>
        </p:spPr>
      </p:sp>
      <p:sp>
        <p:nvSpPr>
          <p:cNvPr id="5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07417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400050" y="692150"/>
            <a:ext cx="6057900" cy="3416300"/>
          </a:xfrm>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11524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400050" y="692150"/>
            <a:ext cx="6057900" cy="3416300"/>
          </a:xfrm>
          <a:ln/>
        </p:spPr>
      </p:sp>
      <p:sp>
        <p:nvSpPr>
          <p:cNvPr id="5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60789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400050" y="692150"/>
            <a:ext cx="6057900" cy="3416300"/>
          </a:xfrm>
          <a:ln/>
        </p:spPr>
      </p:sp>
      <p:sp>
        <p:nvSpPr>
          <p:cNvPr id="58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24122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400050" y="692150"/>
            <a:ext cx="6057900" cy="3416300"/>
          </a:xfrm>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65360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400050" y="692150"/>
            <a:ext cx="6057900" cy="3416300"/>
          </a:xfrm>
          <a:ln/>
        </p:spPr>
      </p:sp>
      <p:sp>
        <p:nvSpPr>
          <p:cNvPr id="13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387644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400050" y="692150"/>
            <a:ext cx="6057900" cy="3416300"/>
          </a:xfrm>
          <a:ln/>
        </p:spPr>
      </p:sp>
      <p:sp>
        <p:nvSpPr>
          <p:cNvPr id="60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66535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400050" y="692150"/>
            <a:ext cx="6057900" cy="3416300"/>
          </a:xfrm>
          <a:ln/>
        </p:spPr>
      </p:sp>
      <p:sp>
        <p:nvSpPr>
          <p:cNvPr id="109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2258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400050" y="692150"/>
            <a:ext cx="6057900" cy="3416300"/>
          </a:xfrm>
          <a:ln/>
        </p:spPr>
      </p:sp>
      <p:sp>
        <p:nvSpPr>
          <p:cNvPr id="37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21251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xfrm>
            <a:off x="400050" y="692150"/>
            <a:ext cx="6057900" cy="3416300"/>
          </a:xfrm>
          <a:ln/>
        </p:spPr>
      </p:sp>
      <p:sp>
        <p:nvSpPr>
          <p:cNvPr id="179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57650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xfrm>
            <a:off x="400050" y="692150"/>
            <a:ext cx="6057900" cy="3416300"/>
          </a:xfrm>
          <a:ln/>
        </p:spPr>
      </p:sp>
      <p:sp>
        <p:nvSpPr>
          <p:cNvPr id="295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29975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xfrm>
            <a:off x="400050" y="692150"/>
            <a:ext cx="6057900" cy="3416300"/>
          </a:xfrm>
          <a:ln/>
        </p:spPr>
      </p:sp>
      <p:sp>
        <p:nvSpPr>
          <p:cNvPr id="219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806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xfrm>
            <a:off x="400050" y="692150"/>
            <a:ext cx="6057900" cy="3416300"/>
          </a:xfrm>
          <a:ln/>
        </p:spPr>
      </p:sp>
      <p:sp>
        <p:nvSpPr>
          <p:cNvPr id="296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37638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400050" y="692150"/>
            <a:ext cx="6057900" cy="3416300"/>
          </a:xfrm>
          <a:ln/>
        </p:spPr>
      </p:sp>
      <p:sp>
        <p:nvSpPr>
          <p:cNvPr id="63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9845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400050" y="692150"/>
            <a:ext cx="6057900" cy="3416300"/>
          </a:xfrm>
          <a:ln/>
        </p:spPr>
      </p:sp>
      <p:sp>
        <p:nvSpPr>
          <p:cNvPr id="10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2116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400050" y="692150"/>
            <a:ext cx="6057900" cy="3416300"/>
          </a:xfrm>
          <a:ln/>
        </p:spPr>
      </p:sp>
      <p:sp>
        <p:nvSpPr>
          <p:cNvPr id="178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05979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400050" y="692150"/>
            <a:ext cx="6057900" cy="3416300"/>
          </a:xfrm>
          <a:ln/>
        </p:spPr>
      </p:sp>
      <p:sp>
        <p:nvSpPr>
          <p:cNvPr id="40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00473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xfrm>
            <a:off x="400050" y="692150"/>
            <a:ext cx="6057900" cy="3416300"/>
          </a:xfrm>
          <a:ln/>
        </p:spPr>
      </p:sp>
      <p:sp>
        <p:nvSpPr>
          <p:cNvPr id="207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67596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400050" y="692150"/>
            <a:ext cx="6057900" cy="3416300"/>
          </a:xfrm>
          <a:ln/>
        </p:spPr>
      </p:sp>
      <p:sp>
        <p:nvSpPr>
          <p:cNvPr id="43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55591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230" y="1122363"/>
            <a:ext cx="9121379"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0230" y="3602038"/>
            <a:ext cx="912137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323132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
        <p:nvSpPr>
          <p:cNvPr id="7" name="Title 1"/>
          <p:cNvSpPr>
            <a:spLocks noGrp="1"/>
          </p:cNvSpPr>
          <p:nvPr>
            <p:ph type="title"/>
          </p:nvPr>
        </p:nvSpPr>
        <p:spPr>
          <a:xfrm>
            <a:off x="836127" y="640081"/>
            <a:ext cx="10489585" cy="727075"/>
          </a:xfrm>
        </p:spPr>
        <p:txBody>
          <a:bodyPr/>
          <a:lstStyle/>
          <a:p>
            <a:r>
              <a:rPr lang="en-US"/>
              <a:t>Click to edit Master title style</a:t>
            </a:r>
          </a:p>
        </p:txBody>
      </p:sp>
    </p:spTree>
    <p:extLst>
      <p:ext uri="{BB962C8B-B14F-4D97-AF65-F5344CB8AC3E}">
        <p14:creationId xmlns:p14="http://schemas.microsoft.com/office/powerpoint/2010/main" val="8505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3315" y="640079"/>
            <a:ext cx="2622396" cy="53035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6126" y="640079"/>
            <a:ext cx="7715166" cy="53035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315757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4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479282651"/>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792" y="1709738"/>
            <a:ext cx="10489585"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29792" y="4589464"/>
            <a:ext cx="10489585" cy="137401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2275961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6126" y="1463040"/>
            <a:ext cx="5168781"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6931" y="1463040"/>
            <a:ext cx="5168781"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2241213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7711" y="1463040"/>
            <a:ext cx="5145027" cy="7398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7711" y="2298811"/>
            <a:ext cx="5145027"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56931" y="1463040"/>
            <a:ext cx="5170365" cy="73988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56931" y="2298811"/>
            <a:ext cx="517036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949EBC64-41CB-41B8-B6DF-9B1367312BD4}" type="slidenum">
              <a:rPr lang="en-US" smtClean="0"/>
              <a:t>‹#›</a:t>
            </a:fld>
            <a:endParaRPr lang="en-US"/>
          </a:p>
        </p:txBody>
      </p:sp>
      <p:sp>
        <p:nvSpPr>
          <p:cNvPr id="10" name="Title 1"/>
          <p:cNvSpPr>
            <a:spLocks noGrp="1"/>
          </p:cNvSpPr>
          <p:nvPr>
            <p:ph type="title"/>
          </p:nvPr>
        </p:nvSpPr>
        <p:spPr>
          <a:xfrm>
            <a:off x="836127" y="640081"/>
            <a:ext cx="10489585" cy="727075"/>
          </a:xfrm>
        </p:spPr>
        <p:txBody>
          <a:bodyPr/>
          <a:lstStyle/>
          <a:p>
            <a:r>
              <a:rPr lang="en-US"/>
              <a:t>Click to edit Master title style</a:t>
            </a:r>
          </a:p>
        </p:txBody>
      </p:sp>
    </p:spTree>
    <p:extLst>
      <p:ext uri="{BB962C8B-B14F-4D97-AF65-F5344CB8AC3E}">
        <p14:creationId xmlns:p14="http://schemas.microsoft.com/office/powerpoint/2010/main" val="1837726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444259739"/>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813993517"/>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7711" y="640081"/>
            <a:ext cx="3922509" cy="1069975"/>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70365" y="640079"/>
            <a:ext cx="6156930" cy="53035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7711" y="1838227"/>
            <a:ext cx="3922509" cy="41053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111289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7711" y="640081"/>
            <a:ext cx="3922509" cy="1069975"/>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70365" y="640080"/>
            <a:ext cx="6156930" cy="522890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7711" y="1838228"/>
            <a:ext cx="3922509" cy="403076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218089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1" y="1"/>
            <a:ext cx="12191996" cy="464388"/>
          </a:xfrm>
          <a:prstGeom prst="rect">
            <a:avLst/>
          </a:prstGeom>
          <a:solidFill>
            <a:srgbClr val="BF2317">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6127" y="640081"/>
            <a:ext cx="10489585" cy="7270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6127" y="1463040"/>
            <a:ext cx="10489585" cy="4572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699774" y="6448509"/>
            <a:ext cx="625938" cy="272967"/>
          </a:xfrm>
          <a:prstGeom prst="rect">
            <a:avLst/>
          </a:prstGeom>
        </p:spPr>
        <p:txBody>
          <a:bodyPr vert="horz" lIns="91440" tIns="45720" rIns="91440" bIns="45720" rtlCol="0" anchor="ctr"/>
          <a:lstStyle>
            <a:lvl1pPr algn="r">
              <a:defRPr sz="1200">
                <a:solidFill>
                  <a:schemeClr val="tx1">
                    <a:tint val="75000"/>
                  </a:schemeClr>
                </a:solidFill>
                <a:effectLst/>
                <a:latin typeface="+mn-lt"/>
              </a:defRPr>
            </a:lvl1pPr>
          </a:lstStyle>
          <a:p>
            <a:fld id="{949EBC64-41CB-41B8-B6DF-9B1367312BD4}" type="slidenum">
              <a:rPr lang="en-US" smtClean="0"/>
              <a:pPr/>
              <a:t>‹#›</a:t>
            </a:fld>
            <a:endParaRPr lang="en-US"/>
          </a:p>
        </p:txBody>
      </p:sp>
      <p:pic>
        <p:nvPicPr>
          <p:cNvPr id="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64389"/>
            <a:ext cx="12196108" cy="11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 y="6248402"/>
            <a:ext cx="12196106" cy="11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a:spLocks noChangeArrowheads="1"/>
          </p:cNvSpPr>
          <p:nvPr/>
        </p:nvSpPr>
        <p:spPr bwMode="auto">
          <a:xfrm>
            <a:off x="836127" y="6448509"/>
            <a:ext cx="9419476" cy="335989"/>
          </a:xfrm>
          <a:prstGeom prst="rect">
            <a:avLst/>
          </a:prstGeom>
          <a:noFill/>
          <a:ln w="12700">
            <a:noFill/>
            <a:miter lim="800000"/>
            <a:headEnd/>
            <a:tailEnd/>
          </a:ln>
          <a:effectLst/>
        </p:spPr>
        <p:txBody>
          <a:bodyPr wrap="square" lIns="90488" tIns="44450" rIns="90488" bIns="44450">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9pPr>
          </a:lstStyle>
          <a:p>
            <a:pPr algn="l">
              <a:defRPr/>
            </a:pPr>
            <a:r>
              <a:rPr lang="en-US" sz="800" kern="1200" dirty="0">
                <a:solidFill>
                  <a:srgbClr val="000000"/>
                </a:solidFill>
                <a:effectLst/>
                <a:latin typeface="+mn-lt"/>
                <a:ea typeface="+mn-ea"/>
                <a:cs typeface="Arial" panose="020B0604020202020204" pitchFamily="34" charset="0"/>
              </a:rPr>
              <a:t>© 2017 Cengage Learning.  May not be scanned, copied or duplicated, or posted to a publicly accessible website, in whole or in part, except for use as permitted</a:t>
            </a:r>
            <a:r>
              <a:rPr lang="en-US" sz="800" kern="1200" baseline="0" dirty="0">
                <a:solidFill>
                  <a:srgbClr val="000000"/>
                </a:solidFill>
                <a:effectLst/>
                <a:latin typeface="+mn-lt"/>
                <a:ea typeface="+mn-ea"/>
                <a:cs typeface="Arial" panose="020B0604020202020204" pitchFamily="34" charset="0"/>
              </a:rPr>
              <a:t> </a:t>
            </a:r>
            <a:r>
              <a:rPr lang="en-US" sz="800" kern="1200" dirty="0">
                <a:solidFill>
                  <a:srgbClr val="000000"/>
                </a:solidFill>
                <a:effectLst/>
                <a:latin typeface="+mn-lt"/>
                <a:ea typeface="+mn-ea"/>
                <a:cs typeface="Arial" panose="020B0604020202020204" pitchFamily="34" charset="0"/>
              </a:rPr>
              <a:t>in a license distributed with a certain product or service or otherwise on a password-protected website or</a:t>
            </a:r>
            <a:r>
              <a:rPr lang="en-US" sz="800" kern="1200" baseline="0" dirty="0">
                <a:solidFill>
                  <a:srgbClr val="000000"/>
                </a:solidFill>
                <a:effectLst/>
                <a:latin typeface="+mn-lt"/>
                <a:ea typeface="+mn-ea"/>
                <a:cs typeface="Arial" panose="020B0604020202020204" pitchFamily="34" charset="0"/>
              </a:rPr>
              <a:t> school-approved learning management system f</a:t>
            </a:r>
            <a:r>
              <a:rPr lang="en-US" sz="800" kern="1200" dirty="0">
                <a:solidFill>
                  <a:srgbClr val="000000"/>
                </a:solidFill>
                <a:effectLst/>
                <a:latin typeface="+mn-lt"/>
                <a:ea typeface="+mn-ea"/>
                <a:cs typeface="Arial" panose="020B0604020202020204" pitchFamily="34" charset="0"/>
              </a:rPr>
              <a:t>or classroom use.</a:t>
            </a:r>
          </a:p>
        </p:txBody>
      </p:sp>
      <p:sp>
        <p:nvSpPr>
          <p:cNvPr id="12" name="Rectangle 11"/>
          <p:cNvSpPr/>
          <p:nvPr/>
        </p:nvSpPr>
        <p:spPr>
          <a:xfrm>
            <a:off x="6227806" y="48578"/>
            <a:ext cx="5097906" cy="369332"/>
          </a:xfrm>
          <a:prstGeom prst="rect">
            <a:avLst/>
          </a:prstGeom>
        </p:spPr>
        <p:txBody>
          <a:bodyPr wrap="square">
            <a:spAutoFit/>
          </a:bodyPr>
          <a:lstStyle/>
          <a:p>
            <a:pPr algn="r"/>
            <a:r>
              <a:rPr lang="en-US" sz="1800" dirty="0">
                <a:solidFill>
                  <a:schemeClr val="bg1"/>
                </a:solidFill>
                <a:effectLst/>
                <a:latin typeface="+mn-lt"/>
              </a:rPr>
              <a:t>Statistics for Business and Economics (13e)</a:t>
            </a:r>
          </a:p>
        </p:txBody>
      </p:sp>
      <p:sp>
        <p:nvSpPr>
          <p:cNvPr id="13" name="Rectangle 12"/>
          <p:cNvSpPr/>
          <p:nvPr userDrawn="1"/>
        </p:nvSpPr>
        <p:spPr>
          <a:xfrm flipV="1">
            <a:off x="0" y="6175652"/>
            <a:ext cx="12191997" cy="79652"/>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91378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p:zoom/>
  </p:transition>
  <p:hf hdr="0" ftr="0" dt="0"/>
  <p:txStyles>
    <p:titleStyle>
      <a:lvl1pPr algn="l" defTabSz="914400" rtl="0" eaLnBrk="1" latinLnBrk="0" hangingPunct="1">
        <a:lnSpc>
          <a:spcPct val="90000"/>
        </a:lnSpc>
        <a:spcBef>
          <a:spcPct val="0"/>
        </a:spcBef>
        <a:buNone/>
        <a:defRPr sz="32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17" Type="http://schemas.openxmlformats.org/officeDocument/2006/relationships/customXml" Target="../ink/ink108.xml"/><Relationship Id="rId21" Type="http://schemas.openxmlformats.org/officeDocument/2006/relationships/customXml" Target="../ink/ink60.xml"/><Relationship Id="rId42" Type="http://schemas.openxmlformats.org/officeDocument/2006/relationships/image" Target="../media/image72.png"/><Relationship Id="rId63" Type="http://schemas.openxmlformats.org/officeDocument/2006/relationships/customXml" Target="../ink/ink81.xml"/><Relationship Id="rId84" Type="http://schemas.openxmlformats.org/officeDocument/2006/relationships/image" Target="../media/image93.png"/><Relationship Id="rId138" Type="http://schemas.openxmlformats.org/officeDocument/2006/relationships/image" Target="../media/image120.png"/><Relationship Id="rId107" Type="http://schemas.openxmlformats.org/officeDocument/2006/relationships/customXml" Target="../ink/ink103.xml"/><Relationship Id="rId11" Type="http://schemas.openxmlformats.org/officeDocument/2006/relationships/customXml" Target="../ink/ink55.xml"/><Relationship Id="rId32" Type="http://schemas.openxmlformats.org/officeDocument/2006/relationships/image" Target="../media/image67.png"/><Relationship Id="rId37" Type="http://schemas.openxmlformats.org/officeDocument/2006/relationships/customXml" Target="../ink/ink68.xml"/><Relationship Id="rId53" Type="http://schemas.openxmlformats.org/officeDocument/2006/relationships/customXml" Target="../ink/ink76.xml"/><Relationship Id="rId58" Type="http://schemas.openxmlformats.org/officeDocument/2006/relationships/image" Target="../media/image80.png"/><Relationship Id="rId74" Type="http://schemas.openxmlformats.org/officeDocument/2006/relationships/image" Target="../media/image88.png"/><Relationship Id="rId79" Type="http://schemas.openxmlformats.org/officeDocument/2006/relationships/customXml" Target="../ink/ink89.xml"/><Relationship Id="rId102" Type="http://schemas.openxmlformats.org/officeDocument/2006/relationships/image" Target="../media/image102.png"/><Relationship Id="rId123" Type="http://schemas.openxmlformats.org/officeDocument/2006/relationships/customXml" Target="../ink/ink111.xml"/><Relationship Id="rId128" Type="http://schemas.openxmlformats.org/officeDocument/2006/relationships/image" Target="../media/image115.png"/><Relationship Id="rId144" Type="http://schemas.openxmlformats.org/officeDocument/2006/relationships/image" Target="../media/image123.png"/><Relationship Id="rId5" Type="http://schemas.openxmlformats.org/officeDocument/2006/relationships/image" Target="../media/image710.png"/><Relationship Id="rId90" Type="http://schemas.openxmlformats.org/officeDocument/2006/relationships/image" Target="../media/image96.png"/><Relationship Id="rId95" Type="http://schemas.openxmlformats.org/officeDocument/2006/relationships/customXml" Target="../ink/ink97.xml"/><Relationship Id="rId22" Type="http://schemas.openxmlformats.org/officeDocument/2006/relationships/image" Target="../media/image62.png"/><Relationship Id="rId27" Type="http://schemas.openxmlformats.org/officeDocument/2006/relationships/customXml" Target="../ink/ink63.xml"/><Relationship Id="rId43" Type="http://schemas.openxmlformats.org/officeDocument/2006/relationships/customXml" Target="../ink/ink71.xml"/><Relationship Id="rId48" Type="http://schemas.openxmlformats.org/officeDocument/2006/relationships/image" Target="../media/image75.png"/><Relationship Id="rId64" Type="http://schemas.openxmlformats.org/officeDocument/2006/relationships/image" Target="../media/image83.png"/><Relationship Id="rId69" Type="http://schemas.openxmlformats.org/officeDocument/2006/relationships/customXml" Target="../ink/ink84.xml"/><Relationship Id="rId113" Type="http://schemas.openxmlformats.org/officeDocument/2006/relationships/customXml" Target="../ink/ink106.xml"/><Relationship Id="rId118" Type="http://schemas.openxmlformats.org/officeDocument/2006/relationships/image" Target="../media/image110.png"/><Relationship Id="rId134" Type="http://schemas.openxmlformats.org/officeDocument/2006/relationships/image" Target="../media/image118.png"/><Relationship Id="rId139" Type="http://schemas.openxmlformats.org/officeDocument/2006/relationships/customXml" Target="../ink/ink119.xml"/><Relationship Id="rId80" Type="http://schemas.openxmlformats.org/officeDocument/2006/relationships/image" Target="../media/image91.png"/><Relationship Id="rId85" Type="http://schemas.openxmlformats.org/officeDocument/2006/relationships/customXml" Target="../ink/ink92.xml"/><Relationship Id="rId12" Type="http://schemas.openxmlformats.org/officeDocument/2006/relationships/image" Target="../media/image57.png"/><Relationship Id="rId17" Type="http://schemas.openxmlformats.org/officeDocument/2006/relationships/customXml" Target="../ink/ink58.xml"/><Relationship Id="rId33" Type="http://schemas.openxmlformats.org/officeDocument/2006/relationships/customXml" Target="../ink/ink66.xml"/><Relationship Id="rId38" Type="http://schemas.openxmlformats.org/officeDocument/2006/relationships/image" Target="../media/image70.png"/><Relationship Id="rId59" Type="http://schemas.openxmlformats.org/officeDocument/2006/relationships/customXml" Target="../ink/ink79.xml"/><Relationship Id="rId103" Type="http://schemas.openxmlformats.org/officeDocument/2006/relationships/customXml" Target="../ink/ink101.xml"/><Relationship Id="rId108" Type="http://schemas.openxmlformats.org/officeDocument/2006/relationships/image" Target="../media/image105.png"/><Relationship Id="rId124" Type="http://schemas.openxmlformats.org/officeDocument/2006/relationships/image" Target="../media/image113.png"/><Relationship Id="rId129" Type="http://schemas.openxmlformats.org/officeDocument/2006/relationships/customXml" Target="../ink/ink114.xml"/><Relationship Id="rId54" Type="http://schemas.openxmlformats.org/officeDocument/2006/relationships/image" Target="../media/image78.png"/><Relationship Id="rId70" Type="http://schemas.openxmlformats.org/officeDocument/2006/relationships/image" Target="../media/image86.png"/><Relationship Id="rId75" Type="http://schemas.openxmlformats.org/officeDocument/2006/relationships/customXml" Target="../ink/ink87.xml"/><Relationship Id="rId91" Type="http://schemas.openxmlformats.org/officeDocument/2006/relationships/customXml" Target="../ink/ink95.xml"/><Relationship Id="rId96" Type="http://schemas.openxmlformats.org/officeDocument/2006/relationships/image" Target="../media/image99.png"/><Relationship Id="rId140"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810.png"/><Relationship Id="rId23" Type="http://schemas.openxmlformats.org/officeDocument/2006/relationships/customXml" Target="../ink/ink61.xml"/><Relationship Id="rId28" Type="http://schemas.openxmlformats.org/officeDocument/2006/relationships/image" Target="../media/image65.png"/><Relationship Id="rId49" Type="http://schemas.openxmlformats.org/officeDocument/2006/relationships/customXml" Target="../ink/ink74.xml"/><Relationship Id="rId114" Type="http://schemas.openxmlformats.org/officeDocument/2006/relationships/image" Target="../media/image108.png"/><Relationship Id="rId119" Type="http://schemas.openxmlformats.org/officeDocument/2006/relationships/customXml" Target="../ink/ink109.xml"/><Relationship Id="rId44" Type="http://schemas.openxmlformats.org/officeDocument/2006/relationships/image" Target="../media/image73.png"/><Relationship Id="rId60" Type="http://schemas.openxmlformats.org/officeDocument/2006/relationships/image" Target="../media/image81.png"/><Relationship Id="rId65" Type="http://schemas.openxmlformats.org/officeDocument/2006/relationships/customXml" Target="../ink/ink82.xml"/><Relationship Id="rId81" Type="http://schemas.openxmlformats.org/officeDocument/2006/relationships/customXml" Target="../ink/ink90.xml"/><Relationship Id="rId86" Type="http://schemas.openxmlformats.org/officeDocument/2006/relationships/image" Target="../media/image94.png"/><Relationship Id="rId130" Type="http://schemas.openxmlformats.org/officeDocument/2006/relationships/image" Target="../media/image116.png"/><Relationship Id="rId135" Type="http://schemas.openxmlformats.org/officeDocument/2006/relationships/customXml" Target="../ink/ink117.xml"/><Relationship Id="rId13" Type="http://schemas.openxmlformats.org/officeDocument/2006/relationships/customXml" Target="../ink/ink56.xml"/><Relationship Id="rId18" Type="http://schemas.openxmlformats.org/officeDocument/2006/relationships/image" Target="../media/image60.png"/><Relationship Id="rId39" Type="http://schemas.openxmlformats.org/officeDocument/2006/relationships/customXml" Target="../ink/ink69.xml"/><Relationship Id="rId109" Type="http://schemas.openxmlformats.org/officeDocument/2006/relationships/customXml" Target="../ink/ink104.xml"/><Relationship Id="rId34" Type="http://schemas.openxmlformats.org/officeDocument/2006/relationships/image" Target="../media/image68.png"/><Relationship Id="rId50" Type="http://schemas.openxmlformats.org/officeDocument/2006/relationships/image" Target="../media/image76.png"/><Relationship Id="rId55" Type="http://schemas.openxmlformats.org/officeDocument/2006/relationships/customXml" Target="../ink/ink77.xml"/><Relationship Id="rId76" Type="http://schemas.openxmlformats.org/officeDocument/2006/relationships/image" Target="../media/image89.png"/><Relationship Id="rId97" Type="http://schemas.openxmlformats.org/officeDocument/2006/relationships/customXml" Target="../ink/ink98.xml"/><Relationship Id="rId104" Type="http://schemas.openxmlformats.org/officeDocument/2006/relationships/image" Target="../media/image103.png"/><Relationship Id="rId120" Type="http://schemas.openxmlformats.org/officeDocument/2006/relationships/image" Target="../media/image111.png"/><Relationship Id="rId125" Type="http://schemas.openxmlformats.org/officeDocument/2006/relationships/customXml" Target="../ink/ink112.xml"/><Relationship Id="rId141" Type="http://schemas.openxmlformats.org/officeDocument/2006/relationships/customXml" Target="../ink/ink120.xml"/><Relationship Id="rId7" Type="http://schemas.openxmlformats.org/officeDocument/2006/relationships/image" Target="../media/image910.png"/><Relationship Id="rId71" Type="http://schemas.openxmlformats.org/officeDocument/2006/relationships/customXml" Target="../ink/ink85.xml"/><Relationship Id="rId92" Type="http://schemas.openxmlformats.org/officeDocument/2006/relationships/image" Target="../media/image97.png"/><Relationship Id="rId2" Type="http://schemas.openxmlformats.org/officeDocument/2006/relationships/notesSlide" Target="../notesSlides/notesSlide6.xml"/><Relationship Id="rId29" Type="http://schemas.openxmlformats.org/officeDocument/2006/relationships/customXml" Target="../ink/ink64.xml"/><Relationship Id="rId24" Type="http://schemas.openxmlformats.org/officeDocument/2006/relationships/image" Target="../media/image63.png"/><Relationship Id="rId40" Type="http://schemas.openxmlformats.org/officeDocument/2006/relationships/image" Target="../media/image71.png"/><Relationship Id="rId45" Type="http://schemas.openxmlformats.org/officeDocument/2006/relationships/customXml" Target="../ink/ink72.xml"/><Relationship Id="rId66" Type="http://schemas.openxmlformats.org/officeDocument/2006/relationships/image" Target="../media/image84.png"/><Relationship Id="rId87" Type="http://schemas.openxmlformats.org/officeDocument/2006/relationships/customXml" Target="../ink/ink93.xml"/><Relationship Id="rId110" Type="http://schemas.openxmlformats.org/officeDocument/2006/relationships/image" Target="../media/image106.png"/><Relationship Id="rId115" Type="http://schemas.openxmlformats.org/officeDocument/2006/relationships/customXml" Target="../ink/ink107.xml"/><Relationship Id="rId131" Type="http://schemas.openxmlformats.org/officeDocument/2006/relationships/customXml" Target="../ink/ink115.xml"/><Relationship Id="rId136" Type="http://schemas.openxmlformats.org/officeDocument/2006/relationships/image" Target="../media/image119.png"/><Relationship Id="rId61" Type="http://schemas.openxmlformats.org/officeDocument/2006/relationships/customXml" Target="../ink/ink80.xml"/><Relationship Id="rId82" Type="http://schemas.openxmlformats.org/officeDocument/2006/relationships/image" Target="../media/image92.png"/><Relationship Id="rId19" Type="http://schemas.openxmlformats.org/officeDocument/2006/relationships/customXml" Target="../ink/ink59.xml"/><Relationship Id="rId14" Type="http://schemas.openxmlformats.org/officeDocument/2006/relationships/image" Target="../media/image58.png"/><Relationship Id="rId30" Type="http://schemas.openxmlformats.org/officeDocument/2006/relationships/image" Target="../media/image66.png"/><Relationship Id="rId35" Type="http://schemas.openxmlformats.org/officeDocument/2006/relationships/customXml" Target="../ink/ink67.xml"/><Relationship Id="rId56" Type="http://schemas.openxmlformats.org/officeDocument/2006/relationships/image" Target="../media/image79.png"/><Relationship Id="rId77" Type="http://schemas.openxmlformats.org/officeDocument/2006/relationships/customXml" Target="../ink/ink88.xml"/><Relationship Id="rId100" Type="http://schemas.openxmlformats.org/officeDocument/2006/relationships/image" Target="../media/image101.png"/><Relationship Id="rId105" Type="http://schemas.openxmlformats.org/officeDocument/2006/relationships/customXml" Target="../ink/ink102.xml"/><Relationship Id="rId126" Type="http://schemas.openxmlformats.org/officeDocument/2006/relationships/image" Target="../media/image114.png"/><Relationship Id="rId8" Type="http://schemas.openxmlformats.org/officeDocument/2006/relationships/image" Target="../media/image1010.png"/><Relationship Id="rId51" Type="http://schemas.openxmlformats.org/officeDocument/2006/relationships/customXml" Target="../ink/ink75.xml"/><Relationship Id="rId72" Type="http://schemas.openxmlformats.org/officeDocument/2006/relationships/image" Target="../media/image87.png"/><Relationship Id="rId93" Type="http://schemas.openxmlformats.org/officeDocument/2006/relationships/customXml" Target="../ink/ink96.xml"/><Relationship Id="rId98" Type="http://schemas.openxmlformats.org/officeDocument/2006/relationships/image" Target="../media/image100.png"/><Relationship Id="rId121" Type="http://schemas.openxmlformats.org/officeDocument/2006/relationships/customXml" Target="../ink/ink110.xml"/><Relationship Id="rId142" Type="http://schemas.openxmlformats.org/officeDocument/2006/relationships/image" Target="../media/image122.png"/><Relationship Id="rId3" Type="http://schemas.openxmlformats.org/officeDocument/2006/relationships/image" Target="../media/image510.png"/><Relationship Id="rId25" Type="http://schemas.openxmlformats.org/officeDocument/2006/relationships/customXml" Target="../ink/ink62.xml"/><Relationship Id="rId46" Type="http://schemas.openxmlformats.org/officeDocument/2006/relationships/image" Target="../media/image74.png"/><Relationship Id="rId67" Type="http://schemas.openxmlformats.org/officeDocument/2006/relationships/customXml" Target="../ink/ink83.xml"/><Relationship Id="rId116" Type="http://schemas.openxmlformats.org/officeDocument/2006/relationships/image" Target="../media/image109.png"/><Relationship Id="rId137" Type="http://schemas.openxmlformats.org/officeDocument/2006/relationships/customXml" Target="../ink/ink118.xml"/><Relationship Id="rId20" Type="http://schemas.openxmlformats.org/officeDocument/2006/relationships/image" Target="../media/image61.png"/><Relationship Id="rId41" Type="http://schemas.openxmlformats.org/officeDocument/2006/relationships/customXml" Target="../ink/ink70.xml"/><Relationship Id="rId62" Type="http://schemas.openxmlformats.org/officeDocument/2006/relationships/image" Target="../media/image82.png"/><Relationship Id="rId83" Type="http://schemas.openxmlformats.org/officeDocument/2006/relationships/customXml" Target="../ink/ink91.xml"/><Relationship Id="rId88" Type="http://schemas.openxmlformats.org/officeDocument/2006/relationships/image" Target="../media/image95.png"/><Relationship Id="rId111" Type="http://schemas.openxmlformats.org/officeDocument/2006/relationships/customXml" Target="../ink/ink105.xml"/><Relationship Id="rId132" Type="http://schemas.openxmlformats.org/officeDocument/2006/relationships/image" Target="../media/image117.png"/><Relationship Id="rId15" Type="http://schemas.openxmlformats.org/officeDocument/2006/relationships/customXml" Target="../ink/ink57.xml"/><Relationship Id="rId36" Type="http://schemas.openxmlformats.org/officeDocument/2006/relationships/image" Target="../media/image69.png"/><Relationship Id="rId57" Type="http://schemas.openxmlformats.org/officeDocument/2006/relationships/customXml" Target="../ink/ink78.xml"/><Relationship Id="rId106" Type="http://schemas.openxmlformats.org/officeDocument/2006/relationships/image" Target="../media/image104.png"/><Relationship Id="rId127" Type="http://schemas.openxmlformats.org/officeDocument/2006/relationships/customXml" Target="../ink/ink113.xml"/><Relationship Id="rId10" Type="http://schemas.openxmlformats.org/officeDocument/2006/relationships/image" Target="../media/image56.png"/><Relationship Id="rId31" Type="http://schemas.openxmlformats.org/officeDocument/2006/relationships/customXml" Target="../ink/ink65.xml"/><Relationship Id="rId52" Type="http://schemas.openxmlformats.org/officeDocument/2006/relationships/image" Target="../media/image77.png"/><Relationship Id="rId73" Type="http://schemas.openxmlformats.org/officeDocument/2006/relationships/customXml" Target="../ink/ink86.xml"/><Relationship Id="rId78" Type="http://schemas.openxmlformats.org/officeDocument/2006/relationships/image" Target="../media/image90.png"/><Relationship Id="rId94" Type="http://schemas.openxmlformats.org/officeDocument/2006/relationships/image" Target="../media/image98.png"/><Relationship Id="rId99" Type="http://schemas.openxmlformats.org/officeDocument/2006/relationships/customXml" Target="../ink/ink99.xml"/><Relationship Id="rId101" Type="http://schemas.openxmlformats.org/officeDocument/2006/relationships/customXml" Target="../ink/ink100.xml"/><Relationship Id="rId122" Type="http://schemas.openxmlformats.org/officeDocument/2006/relationships/image" Target="../media/image112.png"/><Relationship Id="rId143" Type="http://schemas.openxmlformats.org/officeDocument/2006/relationships/customXml" Target="../ink/ink121.xml"/><Relationship Id="rId4" Type="http://schemas.openxmlformats.org/officeDocument/2006/relationships/image" Target="../media/image610.png"/><Relationship Id="rId9" Type="http://schemas.openxmlformats.org/officeDocument/2006/relationships/customXml" Target="../ink/ink54.xml"/><Relationship Id="rId26" Type="http://schemas.openxmlformats.org/officeDocument/2006/relationships/image" Target="../media/image64.png"/><Relationship Id="rId47" Type="http://schemas.openxmlformats.org/officeDocument/2006/relationships/customXml" Target="../ink/ink73.xml"/><Relationship Id="rId68" Type="http://schemas.openxmlformats.org/officeDocument/2006/relationships/image" Target="../media/image85.png"/><Relationship Id="rId89" Type="http://schemas.openxmlformats.org/officeDocument/2006/relationships/customXml" Target="../ink/ink94.xml"/><Relationship Id="rId112" Type="http://schemas.openxmlformats.org/officeDocument/2006/relationships/image" Target="../media/image107.png"/><Relationship Id="rId133" Type="http://schemas.openxmlformats.org/officeDocument/2006/relationships/customXml" Target="../ink/ink116.xml"/><Relationship Id="rId16" Type="http://schemas.openxmlformats.org/officeDocument/2006/relationships/image" Target="../media/image5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6" Type="http://schemas.openxmlformats.org/officeDocument/2006/relationships/image" Target="../media/image14.png"/><Relationship Id="rId21" Type="http://schemas.openxmlformats.org/officeDocument/2006/relationships/customXml" Target="../ink/ink10.xml"/><Relationship Id="rId42" Type="http://schemas.openxmlformats.org/officeDocument/2006/relationships/image" Target="../media/image2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35.png"/><Relationship Id="rId84" Type="http://schemas.openxmlformats.org/officeDocument/2006/relationships/image" Target="../media/image43.png"/><Relationship Id="rId89" Type="http://schemas.openxmlformats.org/officeDocument/2006/relationships/customXml" Target="../ink/ink44.xml"/><Relationship Id="rId16" Type="http://schemas.openxmlformats.org/officeDocument/2006/relationships/image" Target="../media/image9.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17.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30.png"/><Relationship Id="rId74" Type="http://schemas.openxmlformats.org/officeDocument/2006/relationships/image" Target="../media/image38.png"/><Relationship Id="rId79" Type="http://schemas.openxmlformats.org/officeDocument/2006/relationships/customXml" Target="../ink/ink39.xml"/><Relationship Id="rId102" Type="http://schemas.openxmlformats.org/officeDocument/2006/relationships/image" Target="../media/image52.png"/><Relationship Id="rId5" Type="http://schemas.openxmlformats.org/officeDocument/2006/relationships/customXml" Target="../ink/ink2.xml"/><Relationship Id="rId90" Type="http://schemas.openxmlformats.org/officeDocument/2006/relationships/image" Target="../media/image46.png"/><Relationship Id="rId95" Type="http://schemas.openxmlformats.org/officeDocument/2006/relationships/customXml" Target="../ink/ink47.xml"/><Relationship Id="rId22" Type="http://schemas.openxmlformats.org/officeDocument/2006/relationships/image" Target="../media/image12.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25.png"/><Relationship Id="rId64" Type="http://schemas.openxmlformats.org/officeDocument/2006/relationships/image" Target="../media/image33.png"/><Relationship Id="rId69" Type="http://schemas.openxmlformats.org/officeDocument/2006/relationships/customXml" Target="../ink/ink34.xml"/><Relationship Id="rId80" Type="http://schemas.openxmlformats.org/officeDocument/2006/relationships/image" Target="../media/image41.png"/><Relationship Id="rId85" Type="http://schemas.openxmlformats.org/officeDocument/2006/relationships/customXml" Target="../ink/ink42.xml"/><Relationship Id="rId12" Type="http://schemas.openxmlformats.org/officeDocument/2006/relationships/image" Target="../media/image7.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20.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55.png"/><Relationship Id="rId20" Type="http://schemas.openxmlformats.org/officeDocument/2006/relationships/image" Target="../media/image11.png"/><Relationship Id="rId41" Type="http://schemas.openxmlformats.org/officeDocument/2006/relationships/customXml" Target="../ink/ink20.xml"/><Relationship Id="rId54" Type="http://schemas.openxmlformats.org/officeDocument/2006/relationships/image" Target="../media/image28.png"/><Relationship Id="rId62" Type="http://schemas.openxmlformats.org/officeDocument/2006/relationships/image" Target="../media/image32.png"/><Relationship Id="rId70" Type="http://schemas.openxmlformats.org/officeDocument/2006/relationships/image" Target="../media/image36.png"/><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45.png"/><Relationship Id="rId91" Type="http://schemas.openxmlformats.org/officeDocument/2006/relationships/customXml" Target="../ink/ink45.xml"/><Relationship Id="rId9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png"/><Relationship Id="rId36" Type="http://schemas.openxmlformats.org/officeDocument/2006/relationships/image" Target="../media/image19.png"/><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54.png"/><Relationship Id="rId10" Type="http://schemas.openxmlformats.org/officeDocument/2006/relationships/image" Target="../media/image6.png"/><Relationship Id="rId31" Type="http://schemas.openxmlformats.org/officeDocument/2006/relationships/customXml" Target="../ink/ink15.xml"/><Relationship Id="rId44" Type="http://schemas.openxmlformats.org/officeDocument/2006/relationships/image" Target="../media/image23.png"/><Relationship Id="rId52" Type="http://schemas.openxmlformats.org/officeDocument/2006/relationships/image" Target="../media/image27.png"/><Relationship Id="rId60" Type="http://schemas.openxmlformats.org/officeDocument/2006/relationships/image" Target="../media/image31.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40.png"/><Relationship Id="rId81" Type="http://schemas.openxmlformats.org/officeDocument/2006/relationships/customXml" Target="../ink/ink40.xml"/><Relationship Id="rId86" Type="http://schemas.openxmlformats.org/officeDocument/2006/relationships/image" Target="../media/image44.png"/><Relationship Id="rId94" Type="http://schemas.openxmlformats.org/officeDocument/2006/relationships/image" Target="../media/image48.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0.png"/><Relationship Id="rId39" Type="http://schemas.openxmlformats.org/officeDocument/2006/relationships/customXml" Target="../ink/ink19.xml"/><Relationship Id="rId34" Type="http://schemas.openxmlformats.org/officeDocument/2006/relationships/image" Target="../media/image18.png"/><Relationship Id="rId50" Type="http://schemas.openxmlformats.org/officeDocument/2006/relationships/image" Target="../media/image26.png"/><Relationship Id="rId55" Type="http://schemas.openxmlformats.org/officeDocument/2006/relationships/customXml" Target="../ink/ink27.xml"/><Relationship Id="rId76" Type="http://schemas.openxmlformats.org/officeDocument/2006/relationships/image" Target="../media/image39.png"/><Relationship Id="rId97" Type="http://schemas.openxmlformats.org/officeDocument/2006/relationships/customXml" Target="../ink/ink48.xml"/><Relationship Id="rId104" Type="http://schemas.openxmlformats.org/officeDocument/2006/relationships/image" Target="../media/image53.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47.png"/><Relationship Id="rId2" Type="http://schemas.openxmlformats.org/officeDocument/2006/relationships/notesSlide" Target="../notesSlides/notesSlide2.xml"/><Relationship Id="rId29" Type="http://schemas.openxmlformats.org/officeDocument/2006/relationships/customXml" Target="../ink/ink14.xml"/><Relationship Id="rId24" Type="http://schemas.openxmlformats.org/officeDocument/2006/relationships/image" Target="../media/image13.png"/><Relationship Id="rId40" Type="http://schemas.openxmlformats.org/officeDocument/2006/relationships/image" Target="../media/image21.png"/><Relationship Id="rId45" Type="http://schemas.openxmlformats.org/officeDocument/2006/relationships/customXml" Target="../ink/ink22.xml"/><Relationship Id="rId66" Type="http://schemas.openxmlformats.org/officeDocument/2006/relationships/image" Target="../media/image34.png"/><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42.png"/><Relationship Id="rId19" Type="http://schemas.openxmlformats.org/officeDocument/2006/relationships/customXml" Target="../ink/ink9.xml"/><Relationship Id="rId14" Type="http://schemas.openxmlformats.org/officeDocument/2006/relationships/image" Target="../media/image8.png"/><Relationship Id="rId30" Type="http://schemas.openxmlformats.org/officeDocument/2006/relationships/image" Target="../media/image16.png"/><Relationship Id="rId35" Type="http://schemas.openxmlformats.org/officeDocument/2006/relationships/customXml" Target="../ink/ink17.xml"/><Relationship Id="rId56" Type="http://schemas.openxmlformats.org/officeDocument/2006/relationships/image" Target="../media/image29.png"/><Relationship Id="rId77" Type="http://schemas.openxmlformats.org/officeDocument/2006/relationships/customXml" Target="../ink/ink38.xml"/><Relationship Id="rId100" Type="http://schemas.openxmlformats.org/officeDocument/2006/relationships/image" Target="../media/image51.png"/><Relationship Id="rId105" Type="http://schemas.openxmlformats.org/officeDocument/2006/relationships/customXml" Target="../ink/ink52.xml"/><Relationship Id="rId8" Type="http://schemas.openxmlformats.org/officeDocument/2006/relationships/image" Target="../media/image5.png"/><Relationship Id="rId51" Type="http://schemas.openxmlformats.org/officeDocument/2006/relationships/customXml" Target="../ink/ink25.xml"/><Relationship Id="rId72" Type="http://schemas.openxmlformats.org/officeDocument/2006/relationships/image" Target="../media/image37.png"/><Relationship Id="rId93" Type="http://schemas.openxmlformats.org/officeDocument/2006/relationships/customXml" Target="../ink/ink46.xml"/><Relationship Id="rId98" Type="http://schemas.openxmlformats.org/officeDocument/2006/relationships/image" Target="../media/image50.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24.png"/><Relationship Id="rId67" Type="http://schemas.openxmlformats.org/officeDocument/2006/relationships/customXml" Target="../ink/ink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17" Type="http://schemas.openxmlformats.org/officeDocument/2006/relationships/customXml" Target="../ink/ink179.xml"/><Relationship Id="rId21" Type="http://schemas.openxmlformats.org/officeDocument/2006/relationships/customXml" Target="../ink/ink131.xml"/><Relationship Id="rId42" Type="http://schemas.openxmlformats.org/officeDocument/2006/relationships/image" Target="../media/image144.png"/><Relationship Id="rId63" Type="http://schemas.openxmlformats.org/officeDocument/2006/relationships/customXml" Target="../ink/ink152.xml"/><Relationship Id="rId84" Type="http://schemas.openxmlformats.org/officeDocument/2006/relationships/image" Target="../media/image165.png"/><Relationship Id="rId138" Type="http://schemas.openxmlformats.org/officeDocument/2006/relationships/image" Target="../media/image192.png"/><Relationship Id="rId159" Type="http://schemas.openxmlformats.org/officeDocument/2006/relationships/customXml" Target="../ink/ink200.xml"/><Relationship Id="rId170" Type="http://schemas.openxmlformats.org/officeDocument/2006/relationships/image" Target="../media/image208.png"/><Relationship Id="rId191" Type="http://schemas.openxmlformats.org/officeDocument/2006/relationships/customXml" Target="../ink/ink216.xml"/><Relationship Id="rId205" Type="http://schemas.openxmlformats.org/officeDocument/2006/relationships/customXml" Target="../ink/ink223.xml"/><Relationship Id="rId226" Type="http://schemas.openxmlformats.org/officeDocument/2006/relationships/image" Target="../media/image236.png"/><Relationship Id="rId107" Type="http://schemas.openxmlformats.org/officeDocument/2006/relationships/customXml" Target="../ink/ink174.xml"/><Relationship Id="rId11" Type="http://schemas.openxmlformats.org/officeDocument/2006/relationships/customXml" Target="../ink/ink126.xml"/><Relationship Id="rId32" Type="http://schemas.openxmlformats.org/officeDocument/2006/relationships/image" Target="../media/image138.png"/><Relationship Id="rId53" Type="http://schemas.openxmlformats.org/officeDocument/2006/relationships/customXml" Target="../ink/ink147.xml"/><Relationship Id="rId74" Type="http://schemas.openxmlformats.org/officeDocument/2006/relationships/image" Target="../media/image160.png"/><Relationship Id="rId128" Type="http://schemas.openxmlformats.org/officeDocument/2006/relationships/image" Target="../media/image187.png"/><Relationship Id="rId149" Type="http://schemas.openxmlformats.org/officeDocument/2006/relationships/customXml" Target="../ink/ink195.xml"/><Relationship Id="rId5" Type="http://schemas.openxmlformats.org/officeDocument/2006/relationships/customXml" Target="../ink/ink123.xml"/><Relationship Id="rId95" Type="http://schemas.openxmlformats.org/officeDocument/2006/relationships/customXml" Target="../ink/ink168.xml"/><Relationship Id="rId160" Type="http://schemas.openxmlformats.org/officeDocument/2006/relationships/image" Target="../media/image203.png"/><Relationship Id="rId181" Type="http://schemas.openxmlformats.org/officeDocument/2006/relationships/customXml" Target="../ink/ink211.xml"/><Relationship Id="rId216" Type="http://schemas.openxmlformats.org/officeDocument/2006/relationships/image" Target="../media/image231.png"/><Relationship Id="rId22" Type="http://schemas.openxmlformats.org/officeDocument/2006/relationships/image" Target="../media/image133.png"/><Relationship Id="rId43" Type="http://schemas.openxmlformats.org/officeDocument/2006/relationships/customXml" Target="../ink/ink142.xml"/><Relationship Id="rId64" Type="http://schemas.openxmlformats.org/officeDocument/2006/relationships/image" Target="../media/image155.png"/><Relationship Id="rId118" Type="http://schemas.openxmlformats.org/officeDocument/2006/relationships/image" Target="../media/image182.png"/><Relationship Id="rId139" Type="http://schemas.openxmlformats.org/officeDocument/2006/relationships/customXml" Target="../ink/ink190.xml"/><Relationship Id="rId85" Type="http://schemas.openxmlformats.org/officeDocument/2006/relationships/customXml" Target="../ink/ink163.xml"/><Relationship Id="rId150" Type="http://schemas.openxmlformats.org/officeDocument/2006/relationships/image" Target="../media/image198.png"/><Relationship Id="rId171" Type="http://schemas.openxmlformats.org/officeDocument/2006/relationships/customXml" Target="../ink/ink206.xml"/><Relationship Id="rId192" Type="http://schemas.openxmlformats.org/officeDocument/2006/relationships/image" Target="../media/image219.png"/><Relationship Id="rId206" Type="http://schemas.openxmlformats.org/officeDocument/2006/relationships/image" Target="../media/image226.png"/><Relationship Id="rId227" Type="http://schemas.openxmlformats.org/officeDocument/2006/relationships/customXml" Target="../ink/ink234.xml"/><Relationship Id="rId12" Type="http://schemas.openxmlformats.org/officeDocument/2006/relationships/image" Target="../media/image128.png"/><Relationship Id="rId33" Type="http://schemas.openxmlformats.org/officeDocument/2006/relationships/customXml" Target="../ink/ink137.xml"/><Relationship Id="rId108" Type="http://schemas.openxmlformats.org/officeDocument/2006/relationships/image" Target="../media/image177.png"/><Relationship Id="rId129" Type="http://schemas.openxmlformats.org/officeDocument/2006/relationships/customXml" Target="../ink/ink185.xml"/><Relationship Id="rId54" Type="http://schemas.openxmlformats.org/officeDocument/2006/relationships/image" Target="../media/image150.png"/><Relationship Id="rId75" Type="http://schemas.openxmlformats.org/officeDocument/2006/relationships/customXml" Target="../ink/ink158.xml"/><Relationship Id="rId96" Type="http://schemas.openxmlformats.org/officeDocument/2006/relationships/image" Target="../media/image171.png"/><Relationship Id="rId140" Type="http://schemas.openxmlformats.org/officeDocument/2006/relationships/image" Target="../media/image193.png"/><Relationship Id="rId161" Type="http://schemas.openxmlformats.org/officeDocument/2006/relationships/customXml" Target="../ink/ink201.xml"/><Relationship Id="rId182" Type="http://schemas.openxmlformats.org/officeDocument/2006/relationships/image" Target="../media/image214.png"/><Relationship Id="rId217" Type="http://schemas.openxmlformats.org/officeDocument/2006/relationships/customXml" Target="../ink/ink229.xml"/><Relationship Id="rId6" Type="http://schemas.openxmlformats.org/officeDocument/2006/relationships/image" Target="../media/image125.png"/><Relationship Id="rId23" Type="http://schemas.openxmlformats.org/officeDocument/2006/relationships/customXml" Target="../ink/ink132.xml"/><Relationship Id="rId119" Type="http://schemas.openxmlformats.org/officeDocument/2006/relationships/customXml" Target="../ink/ink180.xml"/><Relationship Id="rId44" Type="http://schemas.openxmlformats.org/officeDocument/2006/relationships/image" Target="../media/image145.png"/><Relationship Id="rId65" Type="http://schemas.openxmlformats.org/officeDocument/2006/relationships/customXml" Target="../ink/ink153.xml"/><Relationship Id="rId86" Type="http://schemas.openxmlformats.org/officeDocument/2006/relationships/image" Target="../media/image166.png"/><Relationship Id="rId130" Type="http://schemas.openxmlformats.org/officeDocument/2006/relationships/image" Target="../media/image188.png"/><Relationship Id="rId151" Type="http://schemas.openxmlformats.org/officeDocument/2006/relationships/customXml" Target="../ink/ink196.xml"/><Relationship Id="rId172" Type="http://schemas.openxmlformats.org/officeDocument/2006/relationships/image" Target="../media/image209.png"/><Relationship Id="rId193" Type="http://schemas.openxmlformats.org/officeDocument/2006/relationships/customXml" Target="../ink/ink217.xml"/><Relationship Id="rId207" Type="http://schemas.openxmlformats.org/officeDocument/2006/relationships/customXml" Target="../ink/ink224.xml"/><Relationship Id="rId228" Type="http://schemas.openxmlformats.org/officeDocument/2006/relationships/image" Target="../media/image237.png"/><Relationship Id="rId13" Type="http://schemas.openxmlformats.org/officeDocument/2006/relationships/customXml" Target="../ink/ink127.xml"/><Relationship Id="rId109" Type="http://schemas.openxmlformats.org/officeDocument/2006/relationships/customXml" Target="../ink/ink175.xml"/><Relationship Id="rId34" Type="http://schemas.openxmlformats.org/officeDocument/2006/relationships/image" Target="../media/image139.png"/><Relationship Id="rId55" Type="http://schemas.openxmlformats.org/officeDocument/2006/relationships/customXml" Target="../ink/ink148.xml"/><Relationship Id="rId76" Type="http://schemas.openxmlformats.org/officeDocument/2006/relationships/image" Target="../media/image161.png"/><Relationship Id="rId97" Type="http://schemas.openxmlformats.org/officeDocument/2006/relationships/customXml" Target="../ink/ink169.xml"/><Relationship Id="rId120" Type="http://schemas.openxmlformats.org/officeDocument/2006/relationships/image" Target="../media/image183.png"/><Relationship Id="rId141" Type="http://schemas.openxmlformats.org/officeDocument/2006/relationships/customXml" Target="../ink/ink191.xml"/><Relationship Id="rId7" Type="http://schemas.openxmlformats.org/officeDocument/2006/relationships/customXml" Target="../ink/ink124.xml"/><Relationship Id="rId162" Type="http://schemas.openxmlformats.org/officeDocument/2006/relationships/image" Target="../media/image204.png"/><Relationship Id="rId183" Type="http://schemas.openxmlformats.org/officeDocument/2006/relationships/customXml" Target="../ink/ink212.xml"/><Relationship Id="rId218" Type="http://schemas.openxmlformats.org/officeDocument/2006/relationships/image" Target="../media/image232.png"/><Relationship Id="rId24" Type="http://schemas.openxmlformats.org/officeDocument/2006/relationships/image" Target="../media/image134.png"/><Relationship Id="rId45" Type="http://schemas.openxmlformats.org/officeDocument/2006/relationships/customXml" Target="../ink/ink143.xml"/><Relationship Id="rId66" Type="http://schemas.openxmlformats.org/officeDocument/2006/relationships/image" Target="../media/image156.png"/><Relationship Id="rId87" Type="http://schemas.openxmlformats.org/officeDocument/2006/relationships/customXml" Target="../ink/ink164.xml"/><Relationship Id="rId110" Type="http://schemas.openxmlformats.org/officeDocument/2006/relationships/image" Target="../media/image178.png"/><Relationship Id="rId131" Type="http://schemas.openxmlformats.org/officeDocument/2006/relationships/customXml" Target="../ink/ink186.xml"/><Relationship Id="rId152" Type="http://schemas.openxmlformats.org/officeDocument/2006/relationships/image" Target="../media/image199.png"/><Relationship Id="rId173" Type="http://schemas.openxmlformats.org/officeDocument/2006/relationships/customXml" Target="../ink/ink207.xml"/><Relationship Id="rId194" Type="http://schemas.openxmlformats.org/officeDocument/2006/relationships/image" Target="../media/image220.png"/><Relationship Id="rId208" Type="http://schemas.openxmlformats.org/officeDocument/2006/relationships/image" Target="../media/image227.png"/><Relationship Id="rId229" Type="http://schemas.openxmlformats.org/officeDocument/2006/relationships/customXml" Target="../ink/ink235.xml"/><Relationship Id="rId14" Type="http://schemas.openxmlformats.org/officeDocument/2006/relationships/image" Target="../media/image129.png"/><Relationship Id="rId35" Type="http://schemas.openxmlformats.org/officeDocument/2006/relationships/customXml" Target="../ink/ink138.xml"/><Relationship Id="rId56" Type="http://schemas.openxmlformats.org/officeDocument/2006/relationships/image" Target="../media/image151.png"/><Relationship Id="rId77" Type="http://schemas.openxmlformats.org/officeDocument/2006/relationships/customXml" Target="../ink/ink159.xml"/><Relationship Id="rId100" Type="http://schemas.openxmlformats.org/officeDocument/2006/relationships/image" Target="../media/image173.png"/><Relationship Id="rId8" Type="http://schemas.openxmlformats.org/officeDocument/2006/relationships/image" Target="../media/image126.png"/><Relationship Id="rId98" Type="http://schemas.openxmlformats.org/officeDocument/2006/relationships/image" Target="../media/image172.png"/><Relationship Id="rId121" Type="http://schemas.openxmlformats.org/officeDocument/2006/relationships/customXml" Target="../ink/ink181.xml"/><Relationship Id="rId142" Type="http://schemas.openxmlformats.org/officeDocument/2006/relationships/image" Target="../media/image194.png"/><Relationship Id="rId163" Type="http://schemas.openxmlformats.org/officeDocument/2006/relationships/customXml" Target="../ink/ink202.xml"/><Relationship Id="rId184" Type="http://schemas.openxmlformats.org/officeDocument/2006/relationships/image" Target="../media/image215.png"/><Relationship Id="rId219" Type="http://schemas.openxmlformats.org/officeDocument/2006/relationships/customXml" Target="../ink/ink230.xml"/><Relationship Id="rId230" Type="http://schemas.openxmlformats.org/officeDocument/2006/relationships/image" Target="../media/image238.png"/><Relationship Id="rId25" Type="http://schemas.openxmlformats.org/officeDocument/2006/relationships/customXml" Target="../ink/ink133.xml"/><Relationship Id="rId46" Type="http://schemas.openxmlformats.org/officeDocument/2006/relationships/image" Target="../media/image146.png"/><Relationship Id="rId67" Type="http://schemas.openxmlformats.org/officeDocument/2006/relationships/customXml" Target="../ink/ink154.xml"/><Relationship Id="rId116" Type="http://schemas.openxmlformats.org/officeDocument/2006/relationships/image" Target="../media/image181.png"/><Relationship Id="rId137" Type="http://schemas.openxmlformats.org/officeDocument/2006/relationships/customXml" Target="../ink/ink189.xml"/><Relationship Id="rId158" Type="http://schemas.openxmlformats.org/officeDocument/2006/relationships/image" Target="../media/image202.png"/><Relationship Id="rId20" Type="http://schemas.openxmlformats.org/officeDocument/2006/relationships/image" Target="../media/image132.png"/><Relationship Id="rId41" Type="http://schemas.openxmlformats.org/officeDocument/2006/relationships/customXml" Target="../ink/ink141.xml"/><Relationship Id="rId62" Type="http://schemas.openxmlformats.org/officeDocument/2006/relationships/image" Target="../media/image154.png"/><Relationship Id="rId83" Type="http://schemas.openxmlformats.org/officeDocument/2006/relationships/customXml" Target="../ink/ink162.xml"/><Relationship Id="rId88" Type="http://schemas.openxmlformats.org/officeDocument/2006/relationships/image" Target="../media/image167.png"/><Relationship Id="rId111" Type="http://schemas.openxmlformats.org/officeDocument/2006/relationships/customXml" Target="../ink/ink176.xml"/><Relationship Id="rId132" Type="http://schemas.openxmlformats.org/officeDocument/2006/relationships/image" Target="../media/image189.png"/><Relationship Id="rId153" Type="http://schemas.openxmlformats.org/officeDocument/2006/relationships/customXml" Target="../ink/ink197.xml"/><Relationship Id="rId174" Type="http://schemas.openxmlformats.org/officeDocument/2006/relationships/image" Target="../media/image210.png"/><Relationship Id="rId179" Type="http://schemas.openxmlformats.org/officeDocument/2006/relationships/customXml" Target="../ink/ink210.xml"/><Relationship Id="rId195" Type="http://schemas.openxmlformats.org/officeDocument/2006/relationships/customXml" Target="../ink/ink218.xml"/><Relationship Id="rId209" Type="http://schemas.openxmlformats.org/officeDocument/2006/relationships/customXml" Target="../ink/ink225.xml"/><Relationship Id="rId190" Type="http://schemas.openxmlformats.org/officeDocument/2006/relationships/image" Target="../media/image218.png"/><Relationship Id="rId204" Type="http://schemas.openxmlformats.org/officeDocument/2006/relationships/image" Target="../media/image225.png"/><Relationship Id="rId220" Type="http://schemas.openxmlformats.org/officeDocument/2006/relationships/image" Target="../media/image233.png"/><Relationship Id="rId225" Type="http://schemas.openxmlformats.org/officeDocument/2006/relationships/customXml" Target="../ink/ink233.xml"/><Relationship Id="rId15" Type="http://schemas.openxmlformats.org/officeDocument/2006/relationships/customXml" Target="../ink/ink128.xml"/><Relationship Id="rId36" Type="http://schemas.openxmlformats.org/officeDocument/2006/relationships/image" Target="../media/image141.png"/><Relationship Id="rId57" Type="http://schemas.openxmlformats.org/officeDocument/2006/relationships/customXml" Target="../ink/ink149.xml"/><Relationship Id="rId106" Type="http://schemas.openxmlformats.org/officeDocument/2006/relationships/image" Target="../media/image176.png"/><Relationship Id="rId127" Type="http://schemas.openxmlformats.org/officeDocument/2006/relationships/customXml" Target="../ink/ink184.xml"/><Relationship Id="rId10" Type="http://schemas.openxmlformats.org/officeDocument/2006/relationships/image" Target="../media/image127.png"/><Relationship Id="rId31" Type="http://schemas.openxmlformats.org/officeDocument/2006/relationships/customXml" Target="../ink/ink136.xml"/><Relationship Id="rId52" Type="http://schemas.openxmlformats.org/officeDocument/2006/relationships/image" Target="../media/image149.png"/><Relationship Id="rId73" Type="http://schemas.openxmlformats.org/officeDocument/2006/relationships/customXml" Target="../ink/ink157.xml"/><Relationship Id="rId78" Type="http://schemas.openxmlformats.org/officeDocument/2006/relationships/image" Target="../media/image162.png"/><Relationship Id="rId94" Type="http://schemas.openxmlformats.org/officeDocument/2006/relationships/image" Target="../media/image170.png"/><Relationship Id="rId99" Type="http://schemas.openxmlformats.org/officeDocument/2006/relationships/customXml" Target="../ink/ink170.xml"/><Relationship Id="rId101" Type="http://schemas.openxmlformats.org/officeDocument/2006/relationships/customXml" Target="../ink/ink171.xml"/><Relationship Id="rId122" Type="http://schemas.openxmlformats.org/officeDocument/2006/relationships/image" Target="../media/image184.png"/><Relationship Id="rId143" Type="http://schemas.openxmlformats.org/officeDocument/2006/relationships/customXml" Target="../ink/ink192.xml"/><Relationship Id="rId148" Type="http://schemas.openxmlformats.org/officeDocument/2006/relationships/image" Target="../media/image197.png"/><Relationship Id="rId164" Type="http://schemas.openxmlformats.org/officeDocument/2006/relationships/image" Target="../media/image205.png"/><Relationship Id="rId169" Type="http://schemas.openxmlformats.org/officeDocument/2006/relationships/customXml" Target="../ink/ink205.xml"/><Relationship Id="rId185" Type="http://schemas.openxmlformats.org/officeDocument/2006/relationships/customXml" Target="../ink/ink213.xml"/><Relationship Id="rId4" Type="http://schemas.openxmlformats.org/officeDocument/2006/relationships/image" Target="../media/image124.png"/><Relationship Id="rId9" Type="http://schemas.openxmlformats.org/officeDocument/2006/relationships/customXml" Target="../ink/ink125.xml"/><Relationship Id="rId180" Type="http://schemas.openxmlformats.org/officeDocument/2006/relationships/image" Target="../media/image213.png"/><Relationship Id="rId210" Type="http://schemas.openxmlformats.org/officeDocument/2006/relationships/image" Target="../media/image228.png"/><Relationship Id="rId215" Type="http://schemas.openxmlformats.org/officeDocument/2006/relationships/customXml" Target="../ink/ink228.xml"/><Relationship Id="rId26" Type="http://schemas.openxmlformats.org/officeDocument/2006/relationships/image" Target="../media/image135.png"/><Relationship Id="rId47" Type="http://schemas.openxmlformats.org/officeDocument/2006/relationships/customXml" Target="../ink/ink144.xml"/><Relationship Id="rId68" Type="http://schemas.openxmlformats.org/officeDocument/2006/relationships/image" Target="../media/image157.png"/><Relationship Id="rId89" Type="http://schemas.openxmlformats.org/officeDocument/2006/relationships/customXml" Target="../ink/ink165.xml"/><Relationship Id="rId112" Type="http://schemas.openxmlformats.org/officeDocument/2006/relationships/image" Target="../media/image179.png"/><Relationship Id="rId133" Type="http://schemas.openxmlformats.org/officeDocument/2006/relationships/customXml" Target="../ink/ink187.xml"/><Relationship Id="rId154" Type="http://schemas.openxmlformats.org/officeDocument/2006/relationships/image" Target="../media/image200.png"/><Relationship Id="rId175" Type="http://schemas.openxmlformats.org/officeDocument/2006/relationships/customXml" Target="../ink/ink208.xml"/><Relationship Id="rId196" Type="http://schemas.openxmlformats.org/officeDocument/2006/relationships/image" Target="../media/image221.png"/><Relationship Id="rId200" Type="http://schemas.openxmlformats.org/officeDocument/2006/relationships/image" Target="../media/image223.png"/><Relationship Id="rId16" Type="http://schemas.openxmlformats.org/officeDocument/2006/relationships/image" Target="../media/image130.png"/><Relationship Id="rId221" Type="http://schemas.openxmlformats.org/officeDocument/2006/relationships/customXml" Target="../ink/ink231.xml"/><Relationship Id="rId37" Type="http://schemas.openxmlformats.org/officeDocument/2006/relationships/customXml" Target="../ink/ink139.xml"/><Relationship Id="rId58" Type="http://schemas.openxmlformats.org/officeDocument/2006/relationships/image" Target="../media/image152.png"/><Relationship Id="rId79" Type="http://schemas.openxmlformats.org/officeDocument/2006/relationships/customXml" Target="../ink/ink160.xml"/><Relationship Id="rId102" Type="http://schemas.openxmlformats.org/officeDocument/2006/relationships/image" Target="../media/image174.png"/><Relationship Id="rId123" Type="http://schemas.openxmlformats.org/officeDocument/2006/relationships/customXml" Target="../ink/ink182.xml"/><Relationship Id="rId144" Type="http://schemas.openxmlformats.org/officeDocument/2006/relationships/image" Target="../media/image195.png"/><Relationship Id="rId90" Type="http://schemas.openxmlformats.org/officeDocument/2006/relationships/image" Target="../media/image168.png"/><Relationship Id="rId165" Type="http://schemas.openxmlformats.org/officeDocument/2006/relationships/customXml" Target="../ink/ink203.xml"/><Relationship Id="rId186" Type="http://schemas.openxmlformats.org/officeDocument/2006/relationships/image" Target="../media/image216.png"/><Relationship Id="rId211" Type="http://schemas.openxmlformats.org/officeDocument/2006/relationships/customXml" Target="../ink/ink226.xml"/><Relationship Id="rId27" Type="http://schemas.openxmlformats.org/officeDocument/2006/relationships/customXml" Target="../ink/ink134.xml"/><Relationship Id="rId48" Type="http://schemas.openxmlformats.org/officeDocument/2006/relationships/image" Target="../media/image147.png"/><Relationship Id="rId69" Type="http://schemas.openxmlformats.org/officeDocument/2006/relationships/customXml" Target="../ink/ink155.xml"/><Relationship Id="rId113" Type="http://schemas.openxmlformats.org/officeDocument/2006/relationships/customXml" Target="../ink/ink177.xml"/><Relationship Id="rId134" Type="http://schemas.openxmlformats.org/officeDocument/2006/relationships/image" Target="../media/image190.png"/><Relationship Id="rId80" Type="http://schemas.openxmlformats.org/officeDocument/2006/relationships/image" Target="../media/image163.png"/><Relationship Id="rId155" Type="http://schemas.openxmlformats.org/officeDocument/2006/relationships/customXml" Target="../ink/ink198.xml"/><Relationship Id="rId176" Type="http://schemas.openxmlformats.org/officeDocument/2006/relationships/image" Target="../media/image211.png"/><Relationship Id="rId197" Type="http://schemas.openxmlformats.org/officeDocument/2006/relationships/customXml" Target="../ink/ink219.xml"/><Relationship Id="rId201" Type="http://schemas.openxmlformats.org/officeDocument/2006/relationships/customXml" Target="../ink/ink221.xml"/><Relationship Id="rId222" Type="http://schemas.openxmlformats.org/officeDocument/2006/relationships/image" Target="../media/image234.png"/><Relationship Id="rId17" Type="http://schemas.openxmlformats.org/officeDocument/2006/relationships/customXml" Target="../ink/ink129.xml"/><Relationship Id="rId38" Type="http://schemas.openxmlformats.org/officeDocument/2006/relationships/image" Target="../media/image142.png"/><Relationship Id="rId59" Type="http://schemas.openxmlformats.org/officeDocument/2006/relationships/customXml" Target="../ink/ink150.xml"/><Relationship Id="rId103" Type="http://schemas.openxmlformats.org/officeDocument/2006/relationships/customXml" Target="../ink/ink172.xml"/><Relationship Id="rId124" Type="http://schemas.openxmlformats.org/officeDocument/2006/relationships/image" Target="../media/image185.png"/><Relationship Id="rId70" Type="http://schemas.openxmlformats.org/officeDocument/2006/relationships/image" Target="../media/image158.png"/><Relationship Id="rId91" Type="http://schemas.openxmlformats.org/officeDocument/2006/relationships/customXml" Target="../ink/ink166.xml"/><Relationship Id="rId145" Type="http://schemas.openxmlformats.org/officeDocument/2006/relationships/customXml" Target="../ink/ink193.xml"/><Relationship Id="rId166" Type="http://schemas.openxmlformats.org/officeDocument/2006/relationships/image" Target="../media/image206.png"/><Relationship Id="rId187" Type="http://schemas.openxmlformats.org/officeDocument/2006/relationships/customXml" Target="../ink/ink214.xml"/><Relationship Id="rId1" Type="http://schemas.openxmlformats.org/officeDocument/2006/relationships/slideLayout" Target="../slideLayouts/slideLayout7.xml"/><Relationship Id="rId212" Type="http://schemas.openxmlformats.org/officeDocument/2006/relationships/image" Target="../media/image229.png"/><Relationship Id="rId28" Type="http://schemas.openxmlformats.org/officeDocument/2006/relationships/image" Target="../media/image136.png"/><Relationship Id="rId49" Type="http://schemas.openxmlformats.org/officeDocument/2006/relationships/customXml" Target="../ink/ink145.xml"/><Relationship Id="rId114" Type="http://schemas.openxmlformats.org/officeDocument/2006/relationships/image" Target="../media/image180.png"/><Relationship Id="rId60" Type="http://schemas.openxmlformats.org/officeDocument/2006/relationships/image" Target="../media/image153.png"/><Relationship Id="rId81" Type="http://schemas.openxmlformats.org/officeDocument/2006/relationships/customXml" Target="../ink/ink161.xml"/><Relationship Id="rId135" Type="http://schemas.openxmlformats.org/officeDocument/2006/relationships/customXml" Target="../ink/ink188.xml"/><Relationship Id="rId156" Type="http://schemas.openxmlformats.org/officeDocument/2006/relationships/image" Target="../media/image201.png"/><Relationship Id="rId177" Type="http://schemas.openxmlformats.org/officeDocument/2006/relationships/customXml" Target="../ink/ink209.xml"/><Relationship Id="rId198" Type="http://schemas.openxmlformats.org/officeDocument/2006/relationships/image" Target="../media/image222.png"/><Relationship Id="rId202" Type="http://schemas.openxmlformats.org/officeDocument/2006/relationships/image" Target="../media/image224.png"/><Relationship Id="rId223" Type="http://schemas.openxmlformats.org/officeDocument/2006/relationships/customXml" Target="../ink/ink232.xml"/><Relationship Id="rId18" Type="http://schemas.openxmlformats.org/officeDocument/2006/relationships/image" Target="../media/image131.png"/><Relationship Id="rId39" Type="http://schemas.openxmlformats.org/officeDocument/2006/relationships/customXml" Target="../ink/ink140.xml"/><Relationship Id="rId50" Type="http://schemas.openxmlformats.org/officeDocument/2006/relationships/image" Target="../media/image148.png"/><Relationship Id="rId104" Type="http://schemas.openxmlformats.org/officeDocument/2006/relationships/image" Target="../media/image175.png"/><Relationship Id="rId125" Type="http://schemas.openxmlformats.org/officeDocument/2006/relationships/customXml" Target="../ink/ink183.xml"/><Relationship Id="rId146" Type="http://schemas.openxmlformats.org/officeDocument/2006/relationships/image" Target="../media/image196.png"/><Relationship Id="rId167" Type="http://schemas.openxmlformats.org/officeDocument/2006/relationships/customXml" Target="../ink/ink204.xml"/><Relationship Id="rId188" Type="http://schemas.openxmlformats.org/officeDocument/2006/relationships/image" Target="../media/image217.png"/><Relationship Id="rId71" Type="http://schemas.openxmlformats.org/officeDocument/2006/relationships/customXml" Target="../ink/ink156.xml"/><Relationship Id="rId92" Type="http://schemas.openxmlformats.org/officeDocument/2006/relationships/image" Target="../media/image169.png"/><Relationship Id="rId213" Type="http://schemas.openxmlformats.org/officeDocument/2006/relationships/customXml" Target="../ink/ink227.xml"/><Relationship Id="rId2" Type="http://schemas.openxmlformats.org/officeDocument/2006/relationships/notesSlide" Target="../notesSlides/notesSlide18.xml"/><Relationship Id="rId29" Type="http://schemas.openxmlformats.org/officeDocument/2006/relationships/customXml" Target="../ink/ink135.xml"/><Relationship Id="rId40" Type="http://schemas.openxmlformats.org/officeDocument/2006/relationships/image" Target="../media/image143.png"/><Relationship Id="rId115" Type="http://schemas.openxmlformats.org/officeDocument/2006/relationships/customXml" Target="../ink/ink178.xml"/><Relationship Id="rId136" Type="http://schemas.openxmlformats.org/officeDocument/2006/relationships/image" Target="../media/image191.png"/><Relationship Id="rId157" Type="http://schemas.openxmlformats.org/officeDocument/2006/relationships/customXml" Target="../ink/ink199.xml"/><Relationship Id="rId178" Type="http://schemas.openxmlformats.org/officeDocument/2006/relationships/image" Target="../media/image212.png"/><Relationship Id="rId61" Type="http://schemas.openxmlformats.org/officeDocument/2006/relationships/customXml" Target="../ink/ink151.xml"/><Relationship Id="rId82" Type="http://schemas.openxmlformats.org/officeDocument/2006/relationships/image" Target="../media/image164.png"/><Relationship Id="rId199" Type="http://schemas.openxmlformats.org/officeDocument/2006/relationships/customXml" Target="../ink/ink220.xml"/><Relationship Id="rId203" Type="http://schemas.openxmlformats.org/officeDocument/2006/relationships/customXml" Target="../ink/ink222.xml"/><Relationship Id="rId19" Type="http://schemas.openxmlformats.org/officeDocument/2006/relationships/customXml" Target="../ink/ink130.xml"/><Relationship Id="rId224" Type="http://schemas.openxmlformats.org/officeDocument/2006/relationships/image" Target="../media/image235.png"/><Relationship Id="rId30" Type="http://schemas.openxmlformats.org/officeDocument/2006/relationships/image" Target="../media/image137.png"/><Relationship Id="rId105" Type="http://schemas.openxmlformats.org/officeDocument/2006/relationships/customXml" Target="../ink/ink173.xml"/><Relationship Id="rId126" Type="http://schemas.openxmlformats.org/officeDocument/2006/relationships/image" Target="../media/image186.png"/><Relationship Id="rId147" Type="http://schemas.openxmlformats.org/officeDocument/2006/relationships/customXml" Target="../ink/ink194.xml"/><Relationship Id="rId168" Type="http://schemas.openxmlformats.org/officeDocument/2006/relationships/image" Target="../media/image207.png"/><Relationship Id="rId51" Type="http://schemas.openxmlformats.org/officeDocument/2006/relationships/customXml" Target="../ink/ink146.xml"/><Relationship Id="rId72" Type="http://schemas.openxmlformats.org/officeDocument/2006/relationships/image" Target="../media/image159.png"/><Relationship Id="rId93" Type="http://schemas.openxmlformats.org/officeDocument/2006/relationships/customXml" Target="../ink/ink167.xml"/><Relationship Id="rId189" Type="http://schemas.openxmlformats.org/officeDocument/2006/relationships/customXml" Target="../ink/ink215.xml"/><Relationship Id="rId3" Type="http://schemas.openxmlformats.org/officeDocument/2006/relationships/customXml" Target="../ink/ink122.xml"/><Relationship Id="rId214" Type="http://schemas.openxmlformats.org/officeDocument/2006/relationships/image" Target="../media/image230.png"/></Relationships>
</file>

<file path=ppt/slides/_rels/slide31.xml.rels><?xml version="1.0" encoding="UTF-8" standalone="yes"?>
<Relationships xmlns="http://schemas.openxmlformats.org/package/2006/relationships"><Relationship Id="rId26" Type="http://schemas.openxmlformats.org/officeDocument/2006/relationships/image" Target="../media/image250.png"/><Relationship Id="rId21" Type="http://schemas.openxmlformats.org/officeDocument/2006/relationships/customXml" Target="../ink/ink245.xml"/><Relationship Id="rId42" Type="http://schemas.openxmlformats.org/officeDocument/2006/relationships/image" Target="../media/image258.png"/><Relationship Id="rId47" Type="http://schemas.openxmlformats.org/officeDocument/2006/relationships/customXml" Target="../ink/ink258.xml"/><Relationship Id="rId63" Type="http://schemas.openxmlformats.org/officeDocument/2006/relationships/customXml" Target="../ink/ink266.xml"/><Relationship Id="rId68" Type="http://schemas.openxmlformats.org/officeDocument/2006/relationships/image" Target="../media/image271.png"/><Relationship Id="rId84" Type="http://schemas.openxmlformats.org/officeDocument/2006/relationships/image" Target="../media/image279.png"/><Relationship Id="rId16" Type="http://schemas.openxmlformats.org/officeDocument/2006/relationships/image" Target="../media/image245.png"/><Relationship Id="rId11" Type="http://schemas.openxmlformats.org/officeDocument/2006/relationships/customXml" Target="../ink/ink240.xml"/><Relationship Id="rId32" Type="http://schemas.openxmlformats.org/officeDocument/2006/relationships/image" Target="../media/image253.png"/><Relationship Id="rId37" Type="http://schemas.openxmlformats.org/officeDocument/2006/relationships/customXml" Target="../ink/ink253.xml"/><Relationship Id="rId53" Type="http://schemas.openxmlformats.org/officeDocument/2006/relationships/customXml" Target="../ink/ink261.xml"/><Relationship Id="rId58" Type="http://schemas.openxmlformats.org/officeDocument/2006/relationships/image" Target="../media/image266.png"/><Relationship Id="rId74" Type="http://schemas.openxmlformats.org/officeDocument/2006/relationships/image" Target="../media/image274.png"/><Relationship Id="rId79" Type="http://schemas.openxmlformats.org/officeDocument/2006/relationships/customXml" Target="../ink/ink274.xml"/><Relationship Id="rId5" Type="http://schemas.openxmlformats.org/officeDocument/2006/relationships/customXml" Target="../ink/ink237.xml"/><Relationship Id="rId19" Type="http://schemas.openxmlformats.org/officeDocument/2006/relationships/customXml" Target="../ink/ink244.xml"/><Relationship Id="rId14" Type="http://schemas.openxmlformats.org/officeDocument/2006/relationships/image" Target="../media/image244.png"/><Relationship Id="rId22" Type="http://schemas.openxmlformats.org/officeDocument/2006/relationships/image" Target="../media/image248.png"/><Relationship Id="rId27" Type="http://schemas.openxmlformats.org/officeDocument/2006/relationships/customXml" Target="../ink/ink248.xml"/><Relationship Id="rId30" Type="http://schemas.openxmlformats.org/officeDocument/2006/relationships/image" Target="../media/image252.png"/><Relationship Id="rId35" Type="http://schemas.openxmlformats.org/officeDocument/2006/relationships/customXml" Target="../ink/ink252.xml"/><Relationship Id="rId43" Type="http://schemas.openxmlformats.org/officeDocument/2006/relationships/customXml" Target="../ink/ink256.xml"/><Relationship Id="rId48" Type="http://schemas.openxmlformats.org/officeDocument/2006/relationships/image" Target="../media/image261.png"/><Relationship Id="rId56" Type="http://schemas.openxmlformats.org/officeDocument/2006/relationships/image" Target="../media/image265.png"/><Relationship Id="rId64" Type="http://schemas.openxmlformats.org/officeDocument/2006/relationships/image" Target="../media/image269.png"/><Relationship Id="rId69" Type="http://schemas.openxmlformats.org/officeDocument/2006/relationships/customXml" Target="../ink/ink269.xml"/><Relationship Id="rId77" Type="http://schemas.openxmlformats.org/officeDocument/2006/relationships/customXml" Target="../ink/ink273.xml"/><Relationship Id="rId8" Type="http://schemas.openxmlformats.org/officeDocument/2006/relationships/image" Target="../media/image241.png"/><Relationship Id="rId51" Type="http://schemas.openxmlformats.org/officeDocument/2006/relationships/customXml" Target="../ink/ink260.xml"/><Relationship Id="rId72" Type="http://schemas.openxmlformats.org/officeDocument/2006/relationships/image" Target="../media/image273.png"/><Relationship Id="rId80" Type="http://schemas.openxmlformats.org/officeDocument/2006/relationships/image" Target="../media/image277.png"/><Relationship Id="rId85" Type="http://schemas.openxmlformats.org/officeDocument/2006/relationships/customXml" Target="../ink/ink277.xml"/><Relationship Id="rId3" Type="http://schemas.openxmlformats.org/officeDocument/2006/relationships/customXml" Target="../ink/ink236.xml"/><Relationship Id="rId12" Type="http://schemas.openxmlformats.org/officeDocument/2006/relationships/image" Target="../media/image243.png"/><Relationship Id="rId17" Type="http://schemas.openxmlformats.org/officeDocument/2006/relationships/customXml" Target="../ink/ink243.xml"/><Relationship Id="rId25" Type="http://schemas.openxmlformats.org/officeDocument/2006/relationships/customXml" Target="../ink/ink247.xml"/><Relationship Id="rId33" Type="http://schemas.openxmlformats.org/officeDocument/2006/relationships/customXml" Target="../ink/ink251.xml"/><Relationship Id="rId38" Type="http://schemas.openxmlformats.org/officeDocument/2006/relationships/image" Target="../media/image256.png"/><Relationship Id="rId46" Type="http://schemas.openxmlformats.org/officeDocument/2006/relationships/image" Target="../media/image260.png"/><Relationship Id="rId59" Type="http://schemas.openxmlformats.org/officeDocument/2006/relationships/customXml" Target="../ink/ink264.xml"/><Relationship Id="rId67" Type="http://schemas.openxmlformats.org/officeDocument/2006/relationships/customXml" Target="../ink/ink268.xml"/><Relationship Id="rId20" Type="http://schemas.openxmlformats.org/officeDocument/2006/relationships/image" Target="../media/image247.png"/><Relationship Id="rId41" Type="http://schemas.openxmlformats.org/officeDocument/2006/relationships/customXml" Target="../ink/ink255.xml"/><Relationship Id="rId54" Type="http://schemas.openxmlformats.org/officeDocument/2006/relationships/image" Target="../media/image264.png"/><Relationship Id="rId62" Type="http://schemas.openxmlformats.org/officeDocument/2006/relationships/image" Target="../media/image268.png"/><Relationship Id="rId70" Type="http://schemas.openxmlformats.org/officeDocument/2006/relationships/image" Target="../media/image272.png"/><Relationship Id="rId75" Type="http://schemas.openxmlformats.org/officeDocument/2006/relationships/customXml" Target="../ink/ink272.xml"/><Relationship Id="rId83" Type="http://schemas.openxmlformats.org/officeDocument/2006/relationships/customXml" Target="../ink/ink276.xml"/><Relationship Id="rId88" Type="http://schemas.openxmlformats.org/officeDocument/2006/relationships/image" Target="../media/image281.png"/><Relationship Id="rId1" Type="http://schemas.openxmlformats.org/officeDocument/2006/relationships/slideLayout" Target="../slideLayouts/slideLayout7.xml"/><Relationship Id="rId6" Type="http://schemas.openxmlformats.org/officeDocument/2006/relationships/image" Target="../media/image240.png"/><Relationship Id="rId15" Type="http://schemas.openxmlformats.org/officeDocument/2006/relationships/customXml" Target="../ink/ink242.xml"/><Relationship Id="rId23" Type="http://schemas.openxmlformats.org/officeDocument/2006/relationships/customXml" Target="../ink/ink246.xml"/><Relationship Id="rId28" Type="http://schemas.openxmlformats.org/officeDocument/2006/relationships/image" Target="../media/image251.png"/><Relationship Id="rId36" Type="http://schemas.openxmlformats.org/officeDocument/2006/relationships/image" Target="../media/image255.png"/><Relationship Id="rId49" Type="http://schemas.openxmlformats.org/officeDocument/2006/relationships/customXml" Target="../ink/ink259.xml"/><Relationship Id="rId57" Type="http://schemas.openxmlformats.org/officeDocument/2006/relationships/customXml" Target="../ink/ink263.xml"/><Relationship Id="rId10" Type="http://schemas.openxmlformats.org/officeDocument/2006/relationships/image" Target="../media/image242.png"/><Relationship Id="rId31" Type="http://schemas.openxmlformats.org/officeDocument/2006/relationships/customXml" Target="../ink/ink250.xml"/><Relationship Id="rId44" Type="http://schemas.openxmlformats.org/officeDocument/2006/relationships/image" Target="../media/image259.png"/><Relationship Id="rId52" Type="http://schemas.openxmlformats.org/officeDocument/2006/relationships/image" Target="../media/image263.png"/><Relationship Id="rId60" Type="http://schemas.openxmlformats.org/officeDocument/2006/relationships/image" Target="../media/image267.png"/><Relationship Id="rId65" Type="http://schemas.openxmlformats.org/officeDocument/2006/relationships/customXml" Target="../ink/ink267.xml"/><Relationship Id="rId73" Type="http://schemas.openxmlformats.org/officeDocument/2006/relationships/customXml" Target="../ink/ink271.xml"/><Relationship Id="rId78" Type="http://schemas.openxmlformats.org/officeDocument/2006/relationships/image" Target="../media/image276.png"/><Relationship Id="rId81" Type="http://schemas.openxmlformats.org/officeDocument/2006/relationships/customXml" Target="../ink/ink275.xml"/><Relationship Id="rId86" Type="http://schemas.openxmlformats.org/officeDocument/2006/relationships/image" Target="../media/image280.png"/><Relationship Id="rId4" Type="http://schemas.openxmlformats.org/officeDocument/2006/relationships/image" Target="../media/image239.png"/><Relationship Id="rId9" Type="http://schemas.openxmlformats.org/officeDocument/2006/relationships/customXml" Target="../ink/ink239.xml"/><Relationship Id="rId13" Type="http://schemas.openxmlformats.org/officeDocument/2006/relationships/customXml" Target="../ink/ink241.xml"/><Relationship Id="rId18" Type="http://schemas.openxmlformats.org/officeDocument/2006/relationships/image" Target="../media/image246.png"/><Relationship Id="rId39" Type="http://schemas.openxmlformats.org/officeDocument/2006/relationships/customXml" Target="../ink/ink254.xml"/><Relationship Id="rId34" Type="http://schemas.openxmlformats.org/officeDocument/2006/relationships/image" Target="../media/image254.png"/><Relationship Id="rId50" Type="http://schemas.openxmlformats.org/officeDocument/2006/relationships/image" Target="../media/image262.png"/><Relationship Id="rId55" Type="http://schemas.openxmlformats.org/officeDocument/2006/relationships/customXml" Target="../ink/ink262.xml"/><Relationship Id="rId76" Type="http://schemas.openxmlformats.org/officeDocument/2006/relationships/image" Target="../media/image275.png"/><Relationship Id="rId7" Type="http://schemas.openxmlformats.org/officeDocument/2006/relationships/customXml" Target="../ink/ink238.xml"/><Relationship Id="rId71" Type="http://schemas.openxmlformats.org/officeDocument/2006/relationships/customXml" Target="../ink/ink270.xml"/><Relationship Id="rId2" Type="http://schemas.openxmlformats.org/officeDocument/2006/relationships/notesSlide" Target="../notesSlides/notesSlide19.xml"/><Relationship Id="rId29" Type="http://schemas.openxmlformats.org/officeDocument/2006/relationships/customXml" Target="../ink/ink249.xml"/><Relationship Id="rId24" Type="http://schemas.openxmlformats.org/officeDocument/2006/relationships/image" Target="../media/image249.png"/><Relationship Id="rId40" Type="http://schemas.openxmlformats.org/officeDocument/2006/relationships/image" Target="../media/image257.png"/><Relationship Id="rId45" Type="http://schemas.openxmlformats.org/officeDocument/2006/relationships/customXml" Target="../ink/ink257.xml"/><Relationship Id="rId66" Type="http://schemas.openxmlformats.org/officeDocument/2006/relationships/image" Target="../media/image270.png"/><Relationship Id="rId87" Type="http://schemas.openxmlformats.org/officeDocument/2006/relationships/customXml" Target="../ink/ink278.xml"/><Relationship Id="rId61" Type="http://schemas.openxmlformats.org/officeDocument/2006/relationships/customXml" Target="../ink/ink265.xml"/><Relationship Id="rId82" Type="http://schemas.openxmlformats.org/officeDocument/2006/relationships/image" Target="../media/image27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6" Type="http://schemas.openxmlformats.org/officeDocument/2006/relationships/customXml" Target="../ink/ink290.xml"/><Relationship Id="rId117" Type="http://schemas.openxmlformats.org/officeDocument/2006/relationships/image" Target="../media/image1820.png"/><Relationship Id="rId21" Type="http://schemas.openxmlformats.org/officeDocument/2006/relationships/image" Target="../media/image1320.png"/><Relationship Id="rId42" Type="http://schemas.openxmlformats.org/officeDocument/2006/relationships/customXml" Target="../ink/ink298.xml"/><Relationship Id="rId47" Type="http://schemas.openxmlformats.org/officeDocument/2006/relationships/image" Target="../media/image1460.png"/><Relationship Id="rId63" Type="http://schemas.openxmlformats.org/officeDocument/2006/relationships/image" Target="../media/image1550.png"/><Relationship Id="rId68" Type="http://schemas.openxmlformats.org/officeDocument/2006/relationships/customXml" Target="../ink/ink311.xml"/><Relationship Id="rId84" Type="http://schemas.openxmlformats.org/officeDocument/2006/relationships/customXml" Target="../ink/ink319.xml"/><Relationship Id="rId89" Type="http://schemas.openxmlformats.org/officeDocument/2006/relationships/image" Target="../media/image1680.png"/><Relationship Id="rId112" Type="http://schemas.openxmlformats.org/officeDocument/2006/relationships/customXml" Target="../ink/ink333.xml"/><Relationship Id="rId16" Type="http://schemas.openxmlformats.org/officeDocument/2006/relationships/customXml" Target="../ink/ink285.xml"/><Relationship Id="rId107" Type="http://schemas.openxmlformats.org/officeDocument/2006/relationships/image" Target="../media/image1770.png"/><Relationship Id="rId11" Type="http://schemas.openxmlformats.org/officeDocument/2006/relationships/image" Target="../media/image1270.png"/><Relationship Id="rId32" Type="http://schemas.openxmlformats.org/officeDocument/2006/relationships/customXml" Target="../ink/ink293.xml"/><Relationship Id="rId37" Type="http://schemas.openxmlformats.org/officeDocument/2006/relationships/image" Target="../media/image1410.png"/><Relationship Id="rId53" Type="http://schemas.openxmlformats.org/officeDocument/2006/relationships/image" Target="../media/image1490.png"/><Relationship Id="rId58" Type="http://schemas.openxmlformats.org/officeDocument/2006/relationships/customXml" Target="../ink/ink306.xml"/><Relationship Id="rId74" Type="http://schemas.openxmlformats.org/officeDocument/2006/relationships/customXml" Target="../ink/ink314.xml"/><Relationship Id="rId79" Type="http://schemas.openxmlformats.org/officeDocument/2006/relationships/image" Target="../media/image1630.png"/><Relationship Id="rId102" Type="http://schemas.openxmlformats.org/officeDocument/2006/relationships/customXml" Target="../ink/ink328.xml"/><Relationship Id="rId5" Type="http://schemas.openxmlformats.org/officeDocument/2006/relationships/image" Target="../media/image1241.png"/><Relationship Id="rId90" Type="http://schemas.openxmlformats.org/officeDocument/2006/relationships/customXml" Target="../ink/ink322.xml"/><Relationship Id="rId95" Type="http://schemas.openxmlformats.org/officeDocument/2006/relationships/image" Target="../media/image1710.png"/><Relationship Id="rId22" Type="http://schemas.openxmlformats.org/officeDocument/2006/relationships/customXml" Target="../ink/ink288.xml"/><Relationship Id="rId27" Type="http://schemas.openxmlformats.org/officeDocument/2006/relationships/image" Target="../media/image1350.png"/><Relationship Id="rId43" Type="http://schemas.openxmlformats.org/officeDocument/2006/relationships/image" Target="../media/image1440.png"/><Relationship Id="rId48" Type="http://schemas.openxmlformats.org/officeDocument/2006/relationships/customXml" Target="../ink/ink301.xml"/><Relationship Id="rId64" Type="http://schemas.openxmlformats.org/officeDocument/2006/relationships/customXml" Target="../ink/ink309.xml"/><Relationship Id="rId69" Type="http://schemas.openxmlformats.org/officeDocument/2006/relationships/image" Target="../media/image1580.png"/><Relationship Id="rId113" Type="http://schemas.openxmlformats.org/officeDocument/2006/relationships/image" Target="../media/image1801.png"/><Relationship Id="rId118" Type="http://schemas.openxmlformats.org/officeDocument/2006/relationships/customXml" Target="../ink/ink336.xml"/><Relationship Id="rId80" Type="http://schemas.openxmlformats.org/officeDocument/2006/relationships/customXml" Target="../ink/ink317.xml"/><Relationship Id="rId85" Type="http://schemas.openxmlformats.org/officeDocument/2006/relationships/image" Target="../media/image1660.png"/><Relationship Id="rId12" Type="http://schemas.openxmlformats.org/officeDocument/2006/relationships/customXml" Target="../ink/ink283.xml"/><Relationship Id="rId17" Type="http://schemas.openxmlformats.org/officeDocument/2006/relationships/image" Target="../media/image1301.png"/><Relationship Id="rId33" Type="http://schemas.openxmlformats.org/officeDocument/2006/relationships/image" Target="../media/image1380.png"/><Relationship Id="rId38" Type="http://schemas.openxmlformats.org/officeDocument/2006/relationships/customXml" Target="../ink/ink296.xml"/><Relationship Id="rId59" Type="http://schemas.openxmlformats.org/officeDocument/2006/relationships/image" Target="../media/image1530.png"/><Relationship Id="rId103" Type="http://schemas.openxmlformats.org/officeDocument/2006/relationships/image" Target="../media/image1750.png"/><Relationship Id="rId108" Type="http://schemas.openxmlformats.org/officeDocument/2006/relationships/customXml" Target="../ink/ink331.xml"/><Relationship Id="rId54" Type="http://schemas.openxmlformats.org/officeDocument/2006/relationships/customXml" Target="../ink/ink304.xml"/><Relationship Id="rId70" Type="http://schemas.openxmlformats.org/officeDocument/2006/relationships/customXml" Target="../ink/ink312.xml"/><Relationship Id="rId75" Type="http://schemas.openxmlformats.org/officeDocument/2006/relationships/image" Target="../media/image1610.png"/><Relationship Id="rId91" Type="http://schemas.openxmlformats.org/officeDocument/2006/relationships/image" Target="../media/image1690.png"/><Relationship Id="rId96" Type="http://schemas.openxmlformats.org/officeDocument/2006/relationships/customXml" Target="../ink/ink325.xml"/><Relationship Id="rId1" Type="http://schemas.openxmlformats.org/officeDocument/2006/relationships/slideLayout" Target="../slideLayouts/slideLayout7.xml"/><Relationship Id="rId6" Type="http://schemas.openxmlformats.org/officeDocument/2006/relationships/customXml" Target="../ink/ink280.xml"/><Relationship Id="rId23" Type="http://schemas.openxmlformats.org/officeDocument/2006/relationships/image" Target="../media/image1330.png"/><Relationship Id="rId28" Type="http://schemas.openxmlformats.org/officeDocument/2006/relationships/customXml" Target="../ink/ink291.xml"/><Relationship Id="rId49" Type="http://schemas.openxmlformats.org/officeDocument/2006/relationships/image" Target="../media/image1470.png"/><Relationship Id="rId114" Type="http://schemas.openxmlformats.org/officeDocument/2006/relationships/customXml" Target="../ink/ink334.xml"/><Relationship Id="rId119" Type="http://schemas.openxmlformats.org/officeDocument/2006/relationships/image" Target="../media/image1830.png"/><Relationship Id="rId10" Type="http://schemas.openxmlformats.org/officeDocument/2006/relationships/customXml" Target="../ink/ink282.xml"/><Relationship Id="rId31" Type="http://schemas.openxmlformats.org/officeDocument/2006/relationships/image" Target="../media/image1370.png"/><Relationship Id="rId44" Type="http://schemas.openxmlformats.org/officeDocument/2006/relationships/customXml" Target="../ink/ink299.xml"/><Relationship Id="rId52" Type="http://schemas.openxmlformats.org/officeDocument/2006/relationships/customXml" Target="../ink/ink303.xml"/><Relationship Id="rId60" Type="http://schemas.openxmlformats.org/officeDocument/2006/relationships/customXml" Target="../ink/ink307.xml"/><Relationship Id="rId65" Type="http://schemas.openxmlformats.org/officeDocument/2006/relationships/image" Target="../media/image1560.png"/><Relationship Id="rId73" Type="http://schemas.openxmlformats.org/officeDocument/2006/relationships/image" Target="../media/image1601.png"/><Relationship Id="rId78" Type="http://schemas.openxmlformats.org/officeDocument/2006/relationships/customXml" Target="../ink/ink316.xml"/><Relationship Id="rId81" Type="http://schemas.openxmlformats.org/officeDocument/2006/relationships/image" Target="../media/image1640.png"/><Relationship Id="rId86" Type="http://schemas.openxmlformats.org/officeDocument/2006/relationships/customXml" Target="../ink/ink320.xml"/><Relationship Id="rId94" Type="http://schemas.openxmlformats.org/officeDocument/2006/relationships/customXml" Target="../ink/ink324.xml"/><Relationship Id="rId99" Type="http://schemas.openxmlformats.org/officeDocument/2006/relationships/image" Target="../media/image1730.png"/><Relationship Id="rId101" Type="http://schemas.openxmlformats.org/officeDocument/2006/relationships/image" Target="../media/image1740.png"/><Relationship Id="rId4" Type="http://schemas.openxmlformats.org/officeDocument/2006/relationships/customXml" Target="../ink/ink279.xml"/><Relationship Id="rId9" Type="http://schemas.openxmlformats.org/officeDocument/2006/relationships/image" Target="../media/image1260.png"/><Relationship Id="rId13" Type="http://schemas.openxmlformats.org/officeDocument/2006/relationships/image" Target="../media/image1280.png"/><Relationship Id="rId18" Type="http://schemas.openxmlformats.org/officeDocument/2006/relationships/customXml" Target="../ink/ink286.xml"/><Relationship Id="rId39" Type="http://schemas.openxmlformats.org/officeDocument/2006/relationships/image" Target="../media/image1420.png"/><Relationship Id="rId109" Type="http://schemas.openxmlformats.org/officeDocument/2006/relationships/image" Target="../media/image1780.png"/><Relationship Id="rId34" Type="http://schemas.openxmlformats.org/officeDocument/2006/relationships/customXml" Target="../ink/ink294.xml"/><Relationship Id="rId50" Type="http://schemas.openxmlformats.org/officeDocument/2006/relationships/customXml" Target="../ink/ink302.xml"/><Relationship Id="rId55" Type="http://schemas.openxmlformats.org/officeDocument/2006/relationships/image" Target="../media/image1510.png"/><Relationship Id="rId76" Type="http://schemas.openxmlformats.org/officeDocument/2006/relationships/customXml" Target="../ink/ink315.xml"/><Relationship Id="rId97" Type="http://schemas.openxmlformats.org/officeDocument/2006/relationships/image" Target="../media/image1720.png"/><Relationship Id="rId104" Type="http://schemas.openxmlformats.org/officeDocument/2006/relationships/customXml" Target="../ink/ink329.xml"/><Relationship Id="rId7" Type="http://schemas.openxmlformats.org/officeDocument/2006/relationships/image" Target="../media/image1250.png"/><Relationship Id="rId71" Type="http://schemas.openxmlformats.org/officeDocument/2006/relationships/image" Target="../media/image1590.png"/><Relationship Id="rId92" Type="http://schemas.openxmlformats.org/officeDocument/2006/relationships/customXml" Target="../ink/ink323.xml"/><Relationship Id="rId2" Type="http://schemas.openxmlformats.org/officeDocument/2006/relationships/notesSlide" Target="../notesSlides/notesSlide21.xml"/><Relationship Id="rId29" Type="http://schemas.openxmlformats.org/officeDocument/2006/relationships/image" Target="../media/image1360.png"/><Relationship Id="rId24" Type="http://schemas.openxmlformats.org/officeDocument/2006/relationships/customXml" Target="../ink/ink289.xml"/><Relationship Id="rId40" Type="http://schemas.openxmlformats.org/officeDocument/2006/relationships/customXml" Target="../ink/ink297.xml"/><Relationship Id="rId45" Type="http://schemas.openxmlformats.org/officeDocument/2006/relationships/image" Target="../media/image1450.png"/><Relationship Id="rId66" Type="http://schemas.openxmlformats.org/officeDocument/2006/relationships/customXml" Target="../ink/ink310.xml"/><Relationship Id="rId87" Type="http://schemas.openxmlformats.org/officeDocument/2006/relationships/image" Target="../media/image1670.png"/><Relationship Id="rId110" Type="http://schemas.openxmlformats.org/officeDocument/2006/relationships/customXml" Target="../ink/ink332.xml"/><Relationship Id="rId115" Type="http://schemas.openxmlformats.org/officeDocument/2006/relationships/image" Target="../media/image1810.png"/><Relationship Id="rId61" Type="http://schemas.openxmlformats.org/officeDocument/2006/relationships/image" Target="../media/image1540.png"/><Relationship Id="rId82" Type="http://schemas.openxmlformats.org/officeDocument/2006/relationships/customXml" Target="../ink/ink318.xml"/><Relationship Id="rId19" Type="http://schemas.openxmlformats.org/officeDocument/2006/relationships/image" Target="../media/image1310.png"/><Relationship Id="rId14" Type="http://schemas.openxmlformats.org/officeDocument/2006/relationships/customXml" Target="../ink/ink284.xml"/><Relationship Id="rId30" Type="http://schemas.openxmlformats.org/officeDocument/2006/relationships/customXml" Target="../ink/ink292.xml"/><Relationship Id="rId35" Type="http://schemas.openxmlformats.org/officeDocument/2006/relationships/image" Target="../media/image1390.png"/><Relationship Id="rId56" Type="http://schemas.openxmlformats.org/officeDocument/2006/relationships/customXml" Target="../ink/ink305.xml"/><Relationship Id="rId77" Type="http://schemas.openxmlformats.org/officeDocument/2006/relationships/image" Target="../media/image1620.png"/><Relationship Id="rId100" Type="http://schemas.openxmlformats.org/officeDocument/2006/relationships/customXml" Target="../ink/ink327.xml"/><Relationship Id="rId105" Type="http://schemas.openxmlformats.org/officeDocument/2006/relationships/image" Target="../media/image1760.png"/><Relationship Id="rId8" Type="http://schemas.openxmlformats.org/officeDocument/2006/relationships/customXml" Target="../ink/ink281.xml"/><Relationship Id="rId51" Type="http://schemas.openxmlformats.org/officeDocument/2006/relationships/image" Target="../media/image1480.png"/><Relationship Id="rId72" Type="http://schemas.openxmlformats.org/officeDocument/2006/relationships/customXml" Target="../ink/ink313.xml"/><Relationship Id="rId93" Type="http://schemas.openxmlformats.org/officeDocument/2006/relationships/image" Target="../media/image1701.png"/><Relationship Id="rId98" Type="http://schemas.openxmlformats.org/officeDocument/2006/relationships/customXml" Target="../ink/ink326.xml"/><Relationship Id="rId3" Type="http://schemas.openxmlformats.org/officeDocument/2006/relationships/image" Target="../media/image1500.png"/><Relationship Id="rId25" Type="http://schemas.openxmlformats.org/officeDocument/2006/relationships/image" Target="../media/image1340.png"/><Relationship Id="rId46" Type="http://schemas.openxmlformats.org/officeDocument/2006/relationships/customXml" Target="../ink/ink300.xml"/><Relationship Id="rId67" Type="http://schemas.openxmlformats.org/officeDocument/2006/relationships/image" Target="../media/image1570.png"/><Relationship Id="rId116" Type="http://schemas.openxmlformats.org/officeDocument/2006/relationships/customXml" Target="../ink/ink335.xml"/><Relationship Id="rId20" Type="http://schemas.openxmlformats.org/officeDocument/2006/relationships/customXml" Target="../ink/ink287.xml"/><Relationship Id="rId41" Type="http://schemas.openxmlformats.org/officeDocument/2006/relationships/image" Target="../media/image1430.png"/><Relationship Id="rId62" Type="http://schemas.openxmlformats.org/officeDocument/2006/relationships/customXml" Target="../ink/ink308.xml"/><Relationship Id="rId83" Type="http://schemas.openxmlformats.org/officeDocument/2006/relationships/image" Target="../media/image1650.png"/><Relationship Id="rId88" Type="http://schemas.openxmlformats.org/officeDocument/2006/relationships/customXml" Target="../ink/ink321.xml"/><Relationship Id="rId111" Type="http://schemas.openxmlformats.org/officeDocument/2006/relationships/image" Target="../media/image1790.png"/><Relationship Id="rId15" Type="http://schemas.openxmlformats.org/officeDocument/2006/relationships/image" Target="../media/image1290.png"/><Relationship Id="rId36" Type="http://schemas.openxmlformats.org/officeDocument/2006/relationships/customXml" Target="../ink/ink295.xml"/><Relationship Id="rId57" Type="http://schemas.openxmlformats.org/officeDocument/2006/relationships/image" Target="../media/image1520.png"/><Relationship Id="rId106" Type="http://schemas.openxmlformats.org/officeDocument/2006/relationships/customXml" Target="../ink/ink330.xml"/></Relationships>
</file>

<file path=ppt/slides/_rels/slide34.xml.rels><?xml version="1.0" encoding="UTF-8" standalone="yes"?>
<Relationships xmlns="http://schemas.openxmlformats.org/package/2006/relationships"><Relationship Id="rId26" Type="http://schemas.openxmlformats.org/officeDocument/2006/relationships/image" Target="../media/image1950.png"/><Relationship Id="rId21" Type="http://schemas.openxmlformats.org/officeDocument/2006/relationships/customXml" Target="../ink/ink346.xml"/><Relationship Id="rId34" Type="http://schemas.openxmlformats.org/officeDocument/2006/relationships/image" Target="../media/image1990.png"/><Relationship Id="rId42" Type="http://schemas.openxmlformats.org/officeDocument/2006/relationships/image" Target="../media/image2030.png"/><Relationship Id="rId47" Type="http://schemas.openxmlformats.org/officeDocument/2006/relationships/customXml" Target="../ink/ink359.xml"/><Relationship Id="rId50" Type="http://schemas.openxmlformats.org/officeDocument/2006/relationships/image" Target="../media/image2070.png"/><Relationship Id="rId55" Type="http://schemas.openxmlformats.org/officeDocument/2006/relationships/customXml" Target="../ink/ink363.xml"/><Relationship Id="rId63" Type="http://schemas.openxmlformats.org/officeDocument/2006/relationships/customXml" Target="../ink/ink367.xml"/><Relationship Id="rId68" Type="http://schemas.openxmlformats.org/officeDocument/2006/relationships/image" Target="../media/image2160.png"/><Relationship Id="rId7" Type="http://schemas.openxmlformats.org/officeDocument/2006/relationships/customXml" Target="../ink/ink339.xml"/><Relationship Id="rId2" Type="http://schemas.openxmlformats.org/officeDocument/2006/relationships/notesSlide" Target="../notesSlides/notesSlide22.xml"/><Relationship Id="rId16" Type="http://schemas.openxmlformats.org/officeDocument/2006/relationships/image" Target="../media/image1901.png"/><Relationship Id="rId29" Type="http://schemas.openxmlformats.org/officeDocument/2006/relationships/customXml" Target="../ink/ink350.xml"/><Relationship Id="rId11" Type="http://schemas.openxmlformats.org/officeDocument/2006/relationships/customXml" Target="../ink/ink341.xml"/><Relationship Id="rId24" Type="http://schemas.openxmlformats.org/officeDocument/2006/relationships/image" Target="../media/image1940.png"/><Relationship Id="rId32" Type="http://schemas.openxmlformats.org/officeDocument/2006/relationships/image" Target="../media/image1980.png"/><Relationship Id="rId37" Type="http://schemas.openxmlformats.org/officeDocument/2006/relationships/customXml" Target="../ink/ink354.xml"/><Relationship Id="rId40" Type="http://schemas.openxmlformats.org/officeDocument/2006/relationships/image" Target="../media/image2020.png"/><Relationship Id="rId45" Type="http://schemas.openxmlformats.org/officeDocument/2006/relationships/customXml" Target="../ink/ink358.xml"/><Relationship Id="rId53" Type="http://schemas.openxmlformats.org/officeDocument/2006/relationships/customXml" Target="../ink/ink362.xml"/><Relationship Id="rId58" Type="http://schemas.openxmlformats.org/officeDocument/2006/relationships/image" Target="../media/image2110.png"/><Relationship Id="rId66" Type="http://schemas.openxmlformats.org/officeDocument/2006/relationships/image" Target="../media/image2150.png"/><Relationship Id="rId5" Type="http://schemas.openxmlformats.org/officeDocument/2006/relationships/customXml" Target="../ink/ink338.xml"/><Relationship Id="rId61" Type="http://schemas.openxmlformats.org/officeDocument/2006/relationships/customXml" Target="../ink/ink366.xml"/><Relationship Id="rId19" Type="http://schemas.openxmlformats.org/officeDocument/2006/relationships/customXml" Target="../ink/ink345.xml"/><Relationship Id="rId14" Type="http://schemas.openxmlformats.org/officeDocument/2006/relationships/image" Target="../media/image1890.png"/><Relationship Id="rId22" Type="http://schemas.openxmlformats.org/officeDocument/2006/relationships/image" Target="../media/image1930.png"/><Relationship Id="rId27" Type="http://schemas.openxmlformats.org/officeDocument/2006/relationships/customXml" Target="../ink/ink349.xml"/><Relationship Id="rId30" Type="http://schemas.openxmlformats.org/officeDocument/2006/relationships/image" Target="../media/image1970.png"/><Relationship Id="rId35" Type="http://schemas.openxmlformats.org/officeDocument/2006/relationships/customXml" Target="../ink/ink353.xml"/><Relationship Id="rId43" Type="http://schemas.openxmlformats.org/officeDocument/2006/relationships/customXml" Target="../ink/ink357.xml"/><Relationship Id="rId48" Type="http://schemas.openxmlformats.org/officeDocument/2006/relationships/image" Target="../media/image2060.png"/><Relationship Id="rId56" Type="http://schemas.openxmlformats.org/officeDocument/2006/relationships/image" Target="../media/image2101.png"/><Relationship Id="rId64" Type="http://schemas.openxmlformats.org/officeDocument/2006/relationships/image" Target="../media/image2140.png"/><Relationship Id="rId8" Type="http://schemas.openxmlformats.org/officeDocument/2006/relationships/image" Target="../media/image1860.png"/><Relationship Id="rId51" Type="http://schemas.openxmlformats.org/officeDocument/2006/relationships/customXml" Target="../ink/ink361.xml"/><Relationship Id="rId3" Type="http://schemas.openxmlformats.org/officeDocument/2006/relationships/customXml" Target="../ink/ink337.xml"/><Relationship Id="rId12" Type="http://schemas.openxmlformats.org/officeDocument/2006/relationships/image" Target="../media/image1880.png"/><Relationship Id="rId17" Type="http://schemas.openxmlformats.org/officeDocument/2006/relationships/customXml" Target="../ink/ink344.xml"/><Relationship Id="rId25" Type="http://schemas.openxmlformats.org/officeDocument/2006/relationships/customXml" Target="../ink/ink348.xml"/><Relationship Id="rId33" Type="http://schemas.openxmlformats.org/officeDocument/2006/relationships/customXml" Target="../ink/ink352.xml"/><Relationship Id="rId38" Type="http://schemas.openxmlformats.org/officeDocument/2006/relationships/image" Target="../media/image2011.png"/><Relationship Id="rId46" Type="http://schemas.openxmlformats.org/officeDocument/2006/relationships/image" Target="../media/image2050.png"/><Relationship Id="rId59" Type="http://schemas.openxmlformats.org/officeDocument/2006/relationships/customXml" Target="../ink/ink365.xml"/><Relationship Id="rId67" Type="http://schemas.openxmlformats.org/officeDocument/2006/relationships/customXml" Target="../ink/ink369.xml"/><Relationship Id="rId20" Type="http://schemas.openxmlformats.org/officeDocument/2006/relationships/image" Target="../media/image1920.png"/><Relationship Id="rId41" Type="http://schemas.openxmlformats.org/officeDocument/2006/relationships/customXml" Target="../ink/ink356.xml"/><Relationship Id="rId54" Type="http://schemas.openxmlformats.org/officeDocument/2006/relationships/image" Target="../media/image2090.png"/><Relationship Id="rId62" Type="http://schemas.openxmlformats.org/officeDocument/2006/relationships/image" Target="../media/image2130.png"/><Relationship Id="rId1" Type="http://schemas.openxmlformats.org/officeDocument/2006/relationships/slideLayout" Target="../slideLayouts/slideLayout7.xml"/><Relationship Id="rId6" Type="http://schemas.openxmlformats.org/officeDocument/2006/relationships/image" Target="../media/image1850.png"/><Relationship Id="rId15" Type="http://schemas.openxmlformats.org/officeDocument/2006/relationships/customXml" Target="../ink/ink343.xml"/><Relationship Id="rId23" Type="http://schemas.openxmlformats.org/officeDocument/2006/relationships/customXml" Target="../ink/ink347.xml"/><Relationship Id="rId28" Type="http://schemas.openxmlformats.org/officeDocument/2006/relationships/image" Target="../media/image1960.png"/><Relationship Id="rId36" Type="http://schemas.openxmlformats.org/officeDocument/2006/relationships/image" Target="../media/image2001.png"/><Relationship Id="rId49" Type="http://schemas.openxmlformats.org/officeDocument/2006/relationships/customXml" Target="../ink/ink360.xml"/><Relationship Id="rId57" Type="http://schemas.openxmlformats.org/officeDocument/2006/relationships/customXml" Target="../ink/ink364.xml"/><Relationship Id="rId10" Type="http://schemas.openxmlformats.org/officeDocument/2006/relationships/image" Target="../media/image1870.png"/><Relationship Id="rId31" Type="http://schemas.openxmlformats.org/officeDocument/2006/relationships/customXml" Target="../ink/ink351.xml"/><Relationship Id="rId44" Type="http://schemas.openxmlformats.org/officeDocument/2006/relationships/image" Target="../media/image2040.png"/><Relationship Id="rId52" Type="http://schemas.openxmlformats.org/officeDocument/2006/relationships/image" Target="../media/image2080.png"/><Relationship Id="rId60" Type="http://schemas.openxmlformats.org/officeDocument/2006/relationships/image" Target="../media/image2120.png"/><Relationship Id="rId65" Type="http://schemas.openxmlformats.org/officeDocument/2006/relationships/customXml" Target="../ink/ink368.xml"/><Relationship Id="rId4" Type="http://schemas.openxmlformats.org/officeDocument/2006/relationships/image" Target="../media/image1840.png"/><Relationship Id="rId9" Type="http://schemas.openxmlformats.org/officeDocument/2006/relationships/customXml" Target="../ink/ink340.xml"/><Relationship Id="rId13" Type="http://schemas.openxmlformats.org/officeDocument/2006/relationships/customXml" Target="../ink/ink342.xml"/><Relationship Id="rId18" Type="http://schemas.openxmlformats.org/officeDocument/2006/relationships/image" Target="../media/image1910.png"/><Relationship Id="rId39" Type="http://schemas.openxmlformats.org/officeDocument/2006/relationships/customXml" Target="../ink/ink355.xml"/></Relationships>
</file>

<file path=ppt/slides/_rels/slide3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1900.png"/><Relationship Id="rId4" Type="http://schemas.openxmlformats.org/officeDocument/2006/relationships/image" Target="../media/image1800.png"/></Relationships>
</file>

<file path=ppt/slides/_rels/slide42.xml.rels><?xml version="1.0" encoding="UTF-8" standalone="yes"?>
<Relationships xmlns="http://schemas.openxmlformats.org/package/2006/relationships"><Relationship Id="rId13" Type="http://schemas.openxmlformats.org/officeDocument/2006/relationships/customXml" Target="../ink/ink375.xml"/><Relationship Id="rId18" Type="http://schemas.openxmlformats.org/officeDocument/2006/relationships/image" Target="../media/image2240.png"/><Relationship Id="rId26" Type="http://schemas.openxmlformats.org/officeDocument/2006/relationships/image" Target="../media/image2280.png"/><Relationship Id="rId39" Type="http://schemas.openxmlformats.org/officeDocument/2006/relationships/customXml" Target="../ink/ink388.xml"/><Relationship Id="rId21" Type="http://schemas.openxmlformats.org/officeDocument/2006/relationships/customXml" Target="../ink/ink379.xml"/><Relationship Id="rId34" Type="http://schemas.openxmlformats.org/officeDocument/2006/relationships/image" Target="../media/image2320.png"/><Relationship Id="rId42" Type="http://schemas.openxmlformats.org/officeDocument/2006/relationships/image" Target="../media/image2360.png"/><Relationship Id="rId47" Type="http://schemas.openxmlformats.org/officeDocument/2006/relationships/customXml" Target="../ink/ink392.xml"/><Relationship Id="rId50" Type="http://schemas.openxmlformats.org/officeDocument/2006/relationships/image" Target="../media/image2401.png"/><Relationship Id="rId55" Type="http://schemas.openxmlformats.org/officeDocument/2006/relationships/customXml" Target="../ink/ink396.xml"/><Relationship Id="rId7" Type="http://schemas.openxmlformats.org/officeDocument/2006/relationships/customXml" Target="../ink/ink372.xml"/><Relationship Id="rId2" Type="http://schemas.openxmlformats.org/officeDocument/2006/relationships/notesSlide" Target="../notesSlides/notesSlide30.xml"/><Relationship Id="rId16" Type="http://schemas.openxmlformats.org/officeDocument/2006/relationships/image" Target="../media/image2230.png"/><Relationship Id="rId29" Type="http://schemas.openxmlformats.org/officeDocument/2006/relationships/customXml" Target="../ink/ink383.xml"/><Relationship Id="rId11" Type="http://schemas.openxmlformats.org/officeDocument/2006/relationships/customXml" Target="../ink/ink374.xml"/><Relationship Id="rId24" Type="http://schemas.openxmlformats.org/officeDocument/2006/relationships/image" Target="../media/image2270.png"/><Relationship Id="rId32" Type="http://schemas.openxmlformats.org/officeDocument/2006/relationships/image" Target="../media/image2310.png"/><Relationship Id="rId37" Type="http://schemas.openxmlformats.org/officeDocument/2006/relationships/customXml" Target="../ink/ink387.xml"/><Relationship Id="rId40" Type="http://schemas.openxmlformats.org/officeDocument/2006/relationships/image" Target="../media/image2350.png"/><Relationship Id="rId45" Type="http://schemas.openxmlformats.org/officeDocument/2006/relationships/customXml" Target="../ink/ink391.xml"/><Relationship Id="rId53" Type="http://schemas.openxmlformats.org/officeDocument/2006/relationships/customXml" Target="../ink/ink395.xml"/><Relationship Id="rId58" Type="http://schemas.openxmlformats.org/officeDocument/2006/relationships/image" Target="../media/image2440.png"/><Relationship Id="rId5" Type="http://schemas.openxmlformats.org/officeDocument/2006/relationships/customXml" Target="../ink/ink371.xml"/><Relationship Id="rId61" Type="http://schemas.openxmlformats.org/officeDocument/2006/relationships/customXml" Target="../ink/ink399.xml"/><Relationship Id="rId19" Type="http://schemas.openxmlformats.org/officeDocument/2006/relationships/customXml" Target="../ink/ink378.xml"/><Relationship Id="rId14" Type="http://schemas.openxmlformats.org/officeDocument/2006/relationships/image" Target="../media/image2220.png"/><Relationship Id="rId22" Type="http://schemas.openxmlformats.org/officeDocument/2006/relationships/image" Target="../media/image2260.png"/><Relationship Id="rId27" Type="http://schemas.openxmlformats.org/officeDocument/2006/relationships/customXml" Target="../ink/ink382.xml"/><Relationship Id="rId30" Type="http://schemas.openxmlformats.org/officeDocument/2006/relationships/image" Target="../media/image2301.png"/><Relationship Id="rId35" Type="http://schemas.openxmlformats.org/officeDocument/2006/relationships/customXml" Target="../ink/ink386.xml"/><Relationship Id="rId43" Type="http://schemas.openxmlformats.org/officeDocument/2006/relationships/customXml" Target="../ink/ink390.xml"/><Relationship Id="rId48" Type="http://schemas.openxmlformats.org/officeDocument/2006/relationships/image" Target="../media/image2390.png"/><Relationship Id="rId56" Type="http://schemas.openxmlformats.org/officeDocument/2006/relationships/image" Target="../media/image2430.png"/><Relationship Id="rId8" Type="http://schemas.openxmlformats.org/officeDocument/2006/relationships/image" Target="../media/image2190.png"/><Relationship Id="rId51" Type="http://schemas.openxmlformats.org/officeDocument/2006/relationships/customXml" Target="../ink/ink394.xml"/><Relationship Id="rId3" Type="http://schemas.openxmlformats.org/officeDocument/2006/relationships/customXml" Target="../ink/ink370.xml"/><Relationship Id="rId12" Type="http://schemas.openxmlformats.org/officeDocument/2006/relationships/image" Target="../media/image2210.png"/><Relationship Id="rId17" Type="http://schemas.openxmlformats.org/officeDocument/2006/relationships/customXml" Target="../ink/ink377.xml"/><Relationship Id="rId25" Type="http://schemas.openxmlformats.org/officeDocument/2006/relationships/customXml" Target="../ink/ink381.xml"/><Relationship Id="rId33" Type="http://schemas.openxmlformats.org/officeDocument/2006/relationships/customXml" Target="../ink/ink385.xml"/><Relationship Id="rId38" Type="http://schemas.openxmlformats.org/officeDocument/2006/relationships/image" Target="../media/image2340.png"/><Relationship Id="rId46" Type="http://schemas.openxmlformats.org/officeDocument/2006/relationships/image" Target="../media/image2380.png"/><Relationship Id="rId59" Type="http://schemas.openxmlformats.org/officeDocument/2006/relationships/customXml" Target="../ink/ink398.xml"/><Relationship Id="rId20" Type="http://schemas.openxmlformats.org/officeDocument/2006/relationships/image" Target="../media/image2250.png"/><Relationship Id="rId41" Type="http://schemas.openxmlformats.org/officeDocument/2006/relationships/customXml" Target="../ink/ink389.xml"/><Relationship Id="rId54" Type="http://schemas.openxmlformats.org/officeDocument/2006/relationships/image" Target="../media/image2420.png"/><Relationship Id="rId62" Type="http://schemas.openxmlformats.org/officeDocument/2006/relationships/image" Target="../media/image2460.png"/><Relationship Id="rId1" Type="http://schemas.openxmlformats.org/officeDocument/2006/relationships/slideLayout" Target="../slideLayouts/slideLayout7.xml"/><Relationship Id="rId6" Type="http://schemas.openxmlformats.org/officeDocument/2006/relationships/image" Target="../media/image2180.png"/><Relationship Id="rId15" Type="http://schemas.openxmlformats.org/officeDocument/2006/relationships/customXml" Target="../ink/ink376.xml"/><Relationship Id="rId23" Type="http://schemas.openxmlformats.org/officeDocument/2006/relationships/customXml" Target="../ink/ink380.xml"/><Relationship Id="rId28" Type="http://schemas.openxmlformats.org/officeDocument/2006/relationships/image" Target="../media/image2290.png"/><Relationship Id="rId36" Type="http://schemas.openxmlformats.org/officeDocument/2006/relationships/image" Target="../media/image2330.png"/><Relationship Id="rId49" Type="http://schemas.openxmlformats.org/officeDocument/2006/relationships/customXml" Target="../ink/ink393.xml"/><Relationship Id="rId57" Type="http://schemas.openxmlformats.org/officeDocument/2006/relationships/customXml" Target="../ink/ink397.xml"/><Relationship Id="rId10" Type="http://schemas.openxmlformats.org/officeDocument/2006/relationships/image" Target="../media/image2201.png"/><Relationship Id="rId31" Type="http://schemas.openxmlformats.org/officeDocument/2006/relationships/customXml" Target="../ink/ink384.xml"/><Relationship Id="rId44" Type="http://schemas.openxmlformats.org/officeDocument/2006/relationships/image" Target="../media/image2370.png"/><Relationship Id="rId52" Type="http://schemas.openxmlformats.org/officeDocument/2006/relationships/image" Target="../media/image2410.png"/><Relationship Id="rId60" Type="http://schemas.openxmlformats.org/officeDocument/2006/relationships/image" Target="../media/image2450.png"/><Relationship Id="rId4" Type="http://schemas.openxmlformats.org/officeDocument/2006/relationships/image" Target="../media/image2170.png"/><Relationship Id="rId9" Type="http://schemas.openxmlformats.org/officeDocument/2006/relationships/customXml" Target="../ink/ink37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17" Type="http://schemas.openxmlformats.org/officeDocument/2006/relationships/image" Target="../media/image303.png"/><Relationship Id="rId21" Type="http://schemas.openxmlformats.org/officeDocument/2006/relationships/image" Target="../media/image2550.png"/><Relationship Id="rId42" Type="http://schemas.openxmlformats.org/officeDocument/2006/relationships/customXml" Target="../ink/ink419.xml"/><Relationship Id="rId63" Type="http://schemas.openxmlformats.org/officeDocument/2006/relationships/image" Target="../media/image2760.png"/><Relationship Id="rId84" Type="http://schemas.openxmlformats.org/officeDocument/2006/relationships/customXml" Target="../ink/ink440.xml"/><Relationship Id="rId138" Type="http://schemas.openxmlformats.org/officeDocument/2006/relationships/customXml" Target="../ink/ink467.xml"/><Relationship Id="rId107" Type="http://schemas.openxmlformats.org/officeDocument/2006/relationships/image" Target="../media/image298.png"/><Relationship Id="rId11" Type="http://schemas.openxmlformats.org/officeDocument/2006/relationships/image" Target="../media/image2501.png"/><Relationship Id="rId32" Type="http://schemas.openxmlformats.org/officeDocument/2006/relationships/customXml" Target="../ink/ink414.xml"/><Relationship Id="rId53" Type="http://schemas.openxmlformats.org/officeDocument/2006/relationships/image" Target="../media/image2710.png"/><Relationship Id="rId74" Type="http://schemas.openxmlformats.org/officeDocument/2006/relationships/customXml" Target="../ink/ink435.xml"/><Relationship Id="rId128" Type="http://schemas.openxmlformats.org/officeDocument/2006/relationships/customXml" Target="../ink/ink462.xml"/><Relationship Id="rId5" Type="http://schemas.openxmlformats.org/officeDocument/2006/relationships/image" Target="../media/image2470.png"/><Relationship Id="rId90" Type="http://schemas.openxmlformats.org/officeDocument/2006/relationships/customXml" Target="../ink/ink443.xml"/><Relationship Id="rId95" Type="http://schemas.openxmlformats.org/officeDocument/2006/relationships/image" Target="../media/image292.png"/><Relationship Id="rId22" Type="http://schemas.openxmlformats.org/officeDocument/2006/relationships/customXml" Target="../ink/ink409.xml"/><Relationship Id="rId27" Type="http://schemas.openxmlformats.org/officeDocument/2006/relationships/image" Target="../media/image2580.png"/><Relationship Id="rId43" Type="http://schemas.openxmlformats.org/officeDocument/2006/relationships/image" Target="../media/image2660.png"/><Relationship Id="rId48" Type="http://schemas.openxmlformats.org/officeDocument/2006/relationships/customXml" Target="../ink/ink422.xml"/><Relationship Id="rId64" Type="http://schemas.openxmlformats.org/officeDocument/2006/relationships/customXml" Target="../ink/ink430.xml"/><Relationship Id="rId69" Type="http://schemas.openxmlformats.org/officeDocument/2006/relationships/image" Target="../media/image2790.png"/><Relationship Id="rId113" Type="http://schemas.openxmlformats.org/officeDocument/2006/relationships/image" Target="../media/image301.png"/><Relationship Id="rId118" Type="http://schemas.openxmlformats.org/officeDocument/2006/relationships/customXml" Target="../ink/ink457.xml"/><Relationship Id="rId134" Type="http://schemas.openxmlformats.org/officeDocument/2006/relationships/customXml" Target="../ink/ink465.xml"/><Relationship Id="rId139" Type="http://schemas.openxmlformats.org/officeDocument/2006/relationships/image" Target="../media/image315.png"/><Relationship Id="rId80" Type="http://schemas.openxmlformats.org/officeDocument/2006/relationships/customXml" Target="../ink/ink438.xml"/><Relationship Id="rId85" Type="http://schemas.openxmlformats.org/officeDocument/2006/relationships/image" Target="../media/image287.png"/><Relationship Id="rId12" Type="http://schemas.openxmlformats.org/officeDocument/2006/relationships/customXml" Target="../ink/ink404.xml"/><Relationship Id="rId17" Type="http://schemas.openxmlformats.org/officeDocument/2006/relationships/image" Target="../media/image2530.png"/><Relationship Id="rId33" Type="http://schemas.openxmlformats.org/officeDocument/2006/relationships/image" Target="../media/image2610.png"/><Relationship Id="rId38" Type="http://schemas.openxmlformats.org/officeDocument/2006/relationships/customXml" Target="../ink/ink417.xml"/><Relationship Id="rId59" Type="http://schemas.openxmlformats.org/officeDocument/2006/relationships/image" Target="../media/image2740.png"/><Relationship Id="rId103" Type="http://schemas.openxmlformats.org/officeDocument/2006/relationships/image" Target="../media/image296.png"/><Relationship Id="rId108" Type="http://schemas.openxmlformats.org/officeDocument/2006/relationships/customXml" Target="../ink/ink452.xml"/><Relationship Id="rId124" Type="http://schemas.openxmlformats.org/officeDocument/2006/relationships/customXml" Target="../ink/ink460.xml"/><Relationship Id="rId129" Type="http://schemas.openxmlformats.org/officeDocument/2006/relationships/image" Target="../media/image309.png"/><Relationship Id="rId54" Type="http://schemas.openxmlformats.org/officeDocument/2006/relationships/customXml" Target="../ink/ink425.xml"/><Relationship Id="rId70" Type="http://schemas.openxmlformats.org/officeDocument/2006/relationships/customXml" Target="../ink/ink433.xml"/><Relationship Id="rId75" Type="http://schemas.openxmlformats.org/officeDocument/2006/relationships/image" Target="../media/image282.png"/><Relationship Id="rId91" Type="http://schemas.openxmlformats.org/officeDocument/2006/relationships/image" Target="../media/image290.png"/><Relationship Id="rId96" Type="http://schemas.openxmlformats.org/officeDocument/2006/relationships/customXml" Target="../ink/ink446.xml"/><Relationship Id="rId140" Type="http://schemas.openxmlformats.org/officeDocument/2006/relationships/customXml" Target="../ink/ink468.xml"/><Relationship Id="rId145"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customXml" Target="../ink/ink401.xml"/><Relationship Id="rId23" Type="http://schemas.openxmlformats.org/officeDocument/2006/relationships/image" Target="../media/image2560.png"/><Relationship Id="rId28" Type="http://schemas.openxmlformats.org/officeDocument/2006/relationships/customXml" Target="../ink/ink412.xml"/><Relationship Id="rId49" Type="http://schemas.openxmlformats.org/officeDocument/2006/relationships/image" Target="../media/image2690.png"/><Relationship Id="rId114" Type="http://schemas.openxmlformats.org/officeDocument/2006/relationships/customXml" Target="../ink/ink455.xml"/><Relationship Id="rId119" Type="http://schemas.openxmlformats.org/officeDocument/2006/relationships/image" Target="../media/image304.png"/><Relationship Id="rId44" Type="http://schemas.openxmlformats.org/officeDocument/2006/relationships/customXml" Target="../ink/ink420.xml"/><Relationship Id="rId60" Type="http://schemas.openxmlformats.org/officeDocument/2006/relationships/customXml" Target="../ink/ink428.xml"/><Relationship Id="rId65" Type="http://schemas.openxmlformats.org/officeDocument/2006/relationships/image" Target="../media/image2770.png"/><Relationship Id="rId81" Type="http://schemas.openxmlformats.org/officeDocument/2006/relationships/image" Target="../media/image285.png"/><Relationship Id="rId86" Type="http://schemas.openxmlformats.org/officeDocument/2006/relationships/customXml" Target="../ink/ink441.xml"/><Relationship Id="rId130" Type="http://schemas.openxmlformats.org/officeDocument/2006/relationships/customXml" Target="../ink/ink463.xml"/><Relationship Id="rId135" Type="http://schemas.openxmlformats.org/officeDocument/2006/relationships/image" Target="../media/image313.png"/><Relationship Id="rId13" Type="http://schemas.openxmlformats.org/officeDocument/2006/relationships/image" Target="../media/image2510.png"/><Relationship Id="rId18" Type="http://schemas.openxmlformats.org/officeDocument/2006/relationships/customXml" Target="../ink/ink407.xml"/><Relationship Id="rId39" Type="http://schemas.openxmlformats.org/officeDocument/2006/relationships/image" Target="../media/image2640.png"/><Relationship Id="rId109" Type="http://schemas.openxmlformats.org/officeDocument/2006/relationships/image" Target="../media/image299.png"/><Relationship Id="rId34" Type="http://schemas.openxmlformats.org/officeDocument/2006/relationships/customXml" Target="../ink/ink415.xml"/><Relationship Id="rId50" Type="http://schemas.openxmlformats.org/officeDocument/2006/relationships/customXml" Target="../ink/ink423.xml"/><Relationship Id="rId55" Type="http://schemas.openxmlformats.org/officeDocument/2006/relationships/image" Target="../media/image2720.png"/><Relationship Id="rId76" Type="http://schemas.openxmlformats.org/officeDocument/2006/relationships/customXml" Target="../ink/ink436.xml"/><Relationship Id="rId97" Type="http://schemas.openxmlformats.org/officeDocument/2006/relationships/image" Target="../media/image293.png"/><Relationship Id="rId104" Type="http://schemas.openxmlformats.org/officeDocument/2006/relationships/customXml" Target="../ink/ink450.xml"/><Relationship Id="rId120" Type="http://schemas.openxmlformats.org/officeDocument/2006/relationships/customXml" Target="../ink/ink458.xml"/><Relationship Id="rId125" Type="http://schemas.openxmlformats.org/officeDocument/2006/relationships/image" Target="../media/image307.png"/><Relationship Id="rId141" Type="http://schemas.openxmlformats.org/officeDocument/2006/relationships/image" Target="../media/image316.png"/><Relationship Id="rId146" Type="http://schemas.openxmlformats.org/officeDocument/2006/relationships/customXml" Target="../ink/ink471.xml"/><Relationship Id="rId7" Type="http://schemas.openxmlformats.org/officeDocument/2006/relationships/image" Target="../media/image2480.png"/><Relationship Id="rId71" Type="http://schemas.openxmlformats.org/officeDocument/2006/relationships/image" Target="../media/image2801.png"/><Relationship Id="rId92" Type="http://schemas.openxmlformats.org/officeDocument/2006/relationships/customXml" Target="../ink/ink444.xml"/><Relationship Id="rId2" Type="http://schemas.openxmlformats.org/officeDocument/2006/relationships/notesSlide" Target="../notesSlides/notesSlide32.xml"/><Relationship Id="rId29" Type="http://schemas.openxmlformats.org/officeDocument/2006/relationships/image" Target="../media/image2590.png"/><Relationship Id="rId24" Type="http://schemas.openxmlformats.org/officeDocument/2006/relationships/customXml" Target="../ink/ink410.xml"/><Relationship Id="rId40" Type="http://schemas.openxmlformats.org/officeDocument/2006/relationships/customXml" Target="../ink/ink418.xml"/><Relationship Id="rId45" Type="http://schemas.openxmlformats.org/officeDocument/2006/relationships/image" Target="../media/image2670.png"/><Relationship Id="rId66" Type="http://schemas.openxmlformats.org/officeDocument/2006/relationships/customXml" Target="../ink/ink431.xml"/><Relationship Id="rId87" Type="http://schemas.openxmlformats.org/officeDocument/2006/relationships/image" Target="../media/image288.png"/><Relationship Id="rId110" Type="http://schemas.openxmlformats.org/officeDocument/2006/relationships/customXml" Target="../ink/ink453.xml"/><Relationship Id="rId115" Type="http://schemas.openxmlformats.org/officeDocument/2006/relationships/image" Target="../media/image302.png"/><Relationship Id="rId131" Type="http://schemas.openxmlformats.org/officeDocument/2006/relationships/image" Target="../media/image311.png"/><Relationship Id="rId136" Type="http://schemas.openxmlformats.org/officeDocument/2006/relationships/customXml" Target="../ink/ink466.xml"/><Relationship Id="rId61" Type="http://schemas.openxmlformats.org/officeDocument/2006/relationships/image" Target="../media/image2750.png"/><Relationship Id="rId82" Type="http://schemas.openxmlformats.org/officeDocument/2006/relationships/customXml" Target="../ink/ink439.xml"/><Relationship Id="rId19" Type="http://schemas.openxmlformats.org/officeDocument/2006/relationships/image" Target="../media/image2540.png"/><Relationship Id="rId14" Type="http://schemas.openxmlformats.org/officeDocument/2006/relationships/customXml" Target="../ink/ink405.xml"/><Relationship Id="rId30" Type="http://schemas.openxmlformats.org/officeDocument/2006/relationships/customXml" Target="../ink/ink413.xml"/><Relationship Id="rId35" Type="http://schemas.openxmlformats.org/officeDocument/2006/relationships/image" Target="../media/image2620.png"/><Relationship Id="rId56" Type="http://schemas.openxmlformats.org/officeDocument/2006/relationships/customXml" Target="../ink/ink426.xml"/><Relationship Id="rId77" Type="http://schemas.openxmlformats.org/officeDocument/2006/relationships/image" Target="../media/image283.png"/><Relationship Id="rId100" Type="http://schemas.openxmlformats.org/officeDocument/2006/relationships/customXml" Target="../ink/ink448.xml"/><Relationship Id="rId105" Type="http://schemas.openxmlformats.org/officeDocument/2006/relationships/image" Target="../media/image297.png"/><Relationship Id="rId126" Type="http://schemas.openxmlformats.org/officeDocument/2006/relationships/customXml" Target="../ink/ink461.xml"/><Relationship Id="rId147" Type="http://schemas.openxmlformats.org/officeDocument/2006/relationships/image" Target="../media/image319.png"/><Relationship Id="rId8" Type="http://schemas.openxmlformats.org/officeDocument/2006/relationships/customXml" Target="../ink/ink402.xml"/><Relationship Id="rId51" Type="http://schemas.openxmlformats.org/officeDocument/2006/relationships/image" Target="../media/image2701.png"/><Relationship Id="rId72" Type="http://schemas.openxmlformats.org/officeDocument/2006/relationships/customXml" Target="../ink/ink434.xml"/><Relationship Id="rId93" Type="http://schemas.openxmlformats.org/officeDocument/2006/relationships/image" Target="../media/image291.png"/><Relationship Id="rId98" Type="http://schemas.openxmlformats.org/officeDocument/2006/relationships/customXml" Target="../ink/ink447.xml"/><Relationship Id="rId121" Type="http://schemas.openxmlformats.org/officeDocument/2006/relationships/image" Target="../media/image305.png"/><Relationship Id="rId142" Type="http://schemas.openxmlformats.org/officeDocument/2006/relationships/customXml" Target="../ink/ink469.xml"/><Relationship Id="rId3" Type="http://schemas.openxmlformats.org/officeDocument/2006/relationships/image" Target="../media/image1600.png"/><Relationship Id="rId25" Type="http://schemas.openxmlformats.org/officeDocument/2006/relationships/image" Target="../media/image2570.png"/><Relationship Id="rId46" Type="http://schemas.openxmlformats.org/officeDocument/2006/relationships/customXml" Target="../ink/ink421.xml"/><Relationship Id="rId67" Type="http://schemas.openxmlformats.org/officeDocument/2006/relationships/image" Target="../media/image2780.png"/><Relationship Id="rId116" Type="http://schemas.openxmlformats.org/officeDocument/2006/relationships/customXml" Target="../ink/ink456.xml"/><Relationship Id="rId137" Type="http://schemas.openxmlformats.org/officeDocument/2006/relationships/image" Target="../media/image314.png"/><Relationship Id="rId20" Type="http://schemas.openxmlformats.org/officeDocument/2006/relationships/customXml" Target="../ink/ink408.xml"/><Relationship Id="rId41" Type="http://schemas.openxmlformats.org/officeDocument/2006/relationships/image" Target="../media/image2650.png"/><Relationship Id="rId62" Type="http://schemas.openxmlformats.org/officeDocument/2006/relationships/customXml" Target="../ink/ink429.xml"/><Relationship Id="rId83" Type="http://schemas.openxmlformats.org/officeDocument/2006/relationships/image" Target="../media/image286.png"/><Relationship Id="rId88" Type="http://schemas.openxmlformats.org/officeDocument/2006/relationships/customXml" Target="../ink/ink442.xml"/><Relationship Id="rId111" Type="http://schemas.openxmlformats.org/officeDocument/2006/relationships/image" Target="../media/image300.png"/><Relationship Id="rId132" Type="http://schemas.openxmlformats.org/officeDocument/2006/relationships/customXml" Target="../ink/ink464.xml"/><Relationship Id="rId15" Type="http://schemas.openxmlformats.org/officeDocument/2006/relationships/image" Target="../media/image2520.png"/><Relationship Id="rId36" Type="http://schemas.openxmlformats.org/officeDocument/2006/relationships/customXml" Target="../ink/ink416.xml"/><Relationship Id="rId57" Type="http://schemas.openxmlformats.org/officeDocument/2006/relationships/image" Target="../media/image2730.png"/><Relationship Id="rId106" Type="http://schemas.openxmlformats.org/officeDocument/2006/relationships/customXml" Target="../ink/ink451.xml"/><Relationship Id="rId127" Type="http://schemas.openxmlformats.org/officeDocument/2006/relationships/image" Target="../media/image308.png"/><Relationship Id="rId10" Type="http://schemas.openxmlformats.org/officeDocument/2006/relationships/customXml" Target="../ink/ink403.xml"/><Relationship Id="rId31" Type="http://schemas.openxmlformats.org/officeDocument/2006/relationships/image" Target="../media/image2601.png"/><Relationship Id="rId52" Type="http://schemas.openxmlformats.org/officeDocument/2006/relationships/customXml" Target="../ink/ink424.xml"/><Relationship Id="rId73" Type="http://schemas.openxmlformats.org/officeDocument/2006/relationships/image" Target="../media/image2810.png"/><Relationship Id="rId78" Type="http://schemas.openxmlformats.org/officeDocument/2006/relationships/customXml" Target="../ink/ink437.xml"/><Relationship Id="rId94" Type="http://schemas.openxmlformats.org/officeDocument/2006/relationships/customXml" Target="../ink/ink445.xml"/><Relationship Id="rId99" Type="http://schemas.openxmlformats.org/officeDocument/2006/relationships/image" Target="../media/image294.png"/><Relationship Id="rId101" Type="http://schemas.openxmlformats.org/officeDocument/2006/relationships/image" Target="../media/image295.png"/><Relationship Id="rId122" Type="http://schemas.openxmlformats.org/officeDocument/2006/relationships/customXml" Target="../ink/ink459.xml"/><Relationship Id="rId143" Type="http://schemas.openxmlformats.org/officeDocument/2006/relationships/image" Target="../media/image317.png"/><Relationship Id="rId4" Type="http://schemas.openxmlformats.org/officeDocument/2006/relationships/customXml" Target="../ink/ink400.xml"/><Relationship Id="rId9" Type="http://schemas.openxmlformats.org/officeDocument/2006/relationships/image" Target="../media/image2490.png"/><Relationship Id="rId26" Type="http://schemas.openxmlformats.org/officeDocument/2006/relationships/customXml" Target="../ink/ink411.xml"/><Relationship Id="rId47" Type="http://schemas.openxmlformats.org/officeDocument/2006/relationships/image" Target="../media/image2680.png"/><Relationship Id="rId68" Type="http://schemas.openxmlformats.org/officeDocument/2006/relationships/customXml" Target="../ink/ink432.xml"/><Relationship Id="rId89" Type="http://schemas.openxmlformats.org/officeDocument/2006/relationships/image" Target="../media/image289.png"/><Relationship Id="rId112" Type="http://schemas.openxmlformats.org/officeDocument/2006/relationships/customXml" Target="../ink/ink454.xml"/><Relationship Id="rId133" Type="http://schemas.openxmlformats.org/officeDocument/2006/relationships/image" Target="../media/image312.png"/><Relationship Id="rId16" Type="http://schemas.openxmlformats.org/officeDocument/2006/relationships/customXml" Target="../ink/ink406.xml"/><Relationship Id="rId37" Type="http://schemas.openxmlformats.org/officeDocument/2006/relationships/image" Target="../media/image2630.png"/><Relationship Id="rId58" Type="http://schemas.openxmlformats.org/officeDocument/2006/relationships/customXml" Target="../ink/ink427.xml"/><Relationship Id="rId79" Type="http://schemas.openxmlformats.org/officeDocument/2006/relationships/image" Target="../media/image284.png"/><Relationship Id="rId102" Type="http://schemas.openxmlformats.org/officeDocument/2006/relationships/customXml" Target="../ink/ink449.xml"/><Relationship Id="rId123" Type="http://schemas.openxmlformats.org/officeDocument/2006/relationships/image" Target="../media/image306.png"/><Relationship Id="rId144" Type="http://schemas.openxmlformats.org/officeDocument/2006/relationships/customXml" Target="../ink/ink47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6" Type="http://schemas.openxmlformats.org/officeDocument/2006/relationships/image" Target="../media/image331.png"/><Relationship Id="rId21" Type="http://schemas.openxmlformats.org/officeDocument/2006/relationships/customXml" Target="../ink/ink480.xml"/><Relationship Id="rId42" Type="http://schemas.openxmlformats.org/officeDocument/2006/relationships/image" Target="../media/image339.png"/><Relationship Id="rId47" Type="http://schemas.openxmlformats.org/officeDocument/2006/relationships/customXml" Target="../ink/ink493.xml"/><Relationship Id="rId63" Type="http://schemas.openxmlformats.org/officeDocument/2006/relationships/customXml" Target="../ink/ink501.xml"/><Relationship Id="rId68" Type="http://schemas.openxmlformats.org/officeDocument/2006/relationships/image" Target="../media/image352.png"/><Relationship Id="rId84" Type="http://schemas.openxmlformats.org/officeDocument/2006/relationships/image" Target="../media/image360.png"/><Relationship Id="rId89" Type="http://schemas.openxmlformats.org/officeDocument/2006/relationships/customXml" Target="../ink/ink514.xml"/><Relationship Id="rId16" Type="http://schemas.openxmlformats.org/officeDocument/2006/relationships/image" Target="../media/image326.png"/><Relationship Id="rId11" Type="http://schemas.openxmlformats.org/officeDocument/2006/relationships/customXml" Target="../ink/ink475.xml"/><Relationship Id="rId32" Type="http://schemas.openxmlformats.org/officeDocument/2006/relationships/image" Target="../media/image334.png"/><Relationship Id="rId37" Type="http://schemas.openxmlformats.org/officeDocument/2006/relationships/customXml" Target="../ink/ink488.xml"/><Relationship Id="rId53" Type="http://schemas.openxmlformats.org/officeDocument/2006/relationships/customXml" Target="../ink/ink496.xml"/><Relationship Id="rId58" Type="http://schemas.openxmlformats.org/officeDocument/2006/relationships/image" Target="../media/image347.png"/><Relationship Id="rId74" Type="http://schemas.openxmlformats.org/officeDocument/2006/relationships/image" Target="../media/image355.png"/><Relationship Id="rId79" Type="http://schemas.openxmlformats.org/officeDocument/2006/relationships/customXml" Target="../ink/ink509.xml"/><Relationship Id="rId5" Type="http://schemas.openxmlformats.org/officeDocument/2006/relationships/customXml" Target="../ink/ink472.xml"/><Relationship Id="rId90" Type="http://schemas.openxmlformats.org/officeDocument/2006/relationships/image" Target="../media/image363.png"/><Relationship Id="rId14" Type="http://schemas.openxmlformats.org/officeDocument/2006/relationships/image" Target="../media/image325.png"/><Relationship Id="rId22" Type="http://schemas.openxmlformats.org/officeDocument/2006/relationships/image" Target="../media/image329.png"/><Relationship Id="rId27" Type="http://schemas.openxmlformats.org/officeDocument/2006/relationships/customXml" Target="../ink/ink483.xml"/><Relationship Id="rId30" Type="http://schemas.openxmlformats.org/officeDocument/2006/relationships/image" Target="../media/image333.png"/><Relationship Id="rId35" Type="http://schemas.openxmlformats.org/officeDocument/2006/relationships/customXml" Target="../ink/ink487.xml"/><Relationship Id="rId43" Type="http://schemas.openxmlformats.org/officeDocument/2006/relationships/customXml" Target="../ink/ink491.xml"/><Relationship Id="rId48" Type="http://schemas.openxmlformats.org/officeDocument/2006/relationships/image" Target="../media/image342.png"/><Relationship Id="rId56" Type="http://schemas.openxmlformats.org/officeDocument/2006/relationships/image" Target="../media/image346.png"/><Relationship Id="rId64" Type="http://schemas.openxmlformats.org/officeDocument/2006/relationships/image" Target="../media/image350.png"/><Relationship Id="rId69" Type="http://schemas.openxmlformats.org/officeDocument/2006/relationships/customXml" Target="../ink/ink504.xml"/><Relationship Id="rId77" Type="http://schemas.openxmlformats.org/officeDocument/2006/relationships/customXml" Target="../ink/ink508.xml"/><Relationship Id="rId8" Type="http://schemas.openxmlformats.org/officeDocument/2006/relationships/image" Target="../media/image322.png"/><Relationship Id="rId51" Type="http://schemas.openxmlformats.org/officeDocument/2006/relationships/customXml" Target="../ink/ink495.xml"/><Relationship Id="rId72" Type="http://schemas.openxmlformats.org/officeDocument/2006/relationships/image" Target="../media/image354.png"/><Relationship Id="rId80" Type="http://schemas.openxmlformats.org/officeDocument/2006/relationships/image" Target="../media/image358.png"/><Relationship Id="rId85" Type="http://schemas.openxmlformats.org/officeDocument/2006/relationships/customXml" Target="../ink/ink512.xml"/><Relationship Id="rId3" Type="http://schemas.openxmlformats.org/officeDocument/2006/relationships/oleObject" Target="../embeddings/oleObject1.bin"/><Relationship Id="rId12" Type="http://schemas.openxmlformats.org/officeDocument/2006/relationships/image" Target="../media/image324.png"/><Relationship Id="rId17" Type="http://schemas.openxmlformats.org/officeDocument/2006/relationships/customXml" Target="../ink/ink478.xml"/><Relationship Id="rId25" Type="http://schemas.openxmlformats.org/officeDocument/2006/relationships/customXml" Target="../ink/ink482.xml"/><Relationship Id="rId33" Type="http://schemas.openxmlformats.org/officeDocument/2006/relationships/customXml" Target="../ink/ink486.xml"/><Relationship Id="rId38" Type="http://schemas.openxmlformats.org/officeDocument/2006/relationships/image" Target="../media/image337.png"/><Relationship Id="rId46" Type="http://schemas.openxmlformats.org/officeDocument/2006/relationships/image" Target="../media/image341.png"/><Relationship Id="rId59" Type="http://schemas.openxmlformats.org/officeDocument/2006/relationships/customXml" Target="../ink/ink499.xml"/><Relationship Id="rId67" Type="http://schemas.openxmlformats.org/officeDocument/2006/relationships/customXml" Target="../ink/ink503.xml"/><Relationship Id="rId20" Type="http://schemas.openxmlformats.org/officeDocument/2006/relationships/image" Target="../media/image328.png"/><Relationship Id="rId41" Type="http://schemas.openxmlformats.org/officeDocument/2006/relationships/customXml" Target="../ink/ink490.xml"/><Relationship Id="rId54" Type="http://schemas.openxmlformats.org/officeDocument/2006/relationships/image" Target="../media/image345.png"/><Relationship Id="rId62" Type="http://schemas.openxmlformats.org/officeDocument/2006/relationships/image" Target="../media/image349.png"/><Relationship Id="rId70" Type="http://schemas.openxmlformats.org/officeDocument/2006/relationships/image" Target="../media/image353.png"/><Relationship Id="rId75" Type="http://schemas.openxmlformats.org/officeDocument/2006/relationships/customXml" Target="../ink/ink507.xml"/><Relationship Id="rId83" Type="http://schemas.openxmlformats.org/officeDocument/2006/relationships/customXml" Target="../ink/ink511.xml"/><Relationship Id="rId88" Type="http://schemas.openxmlformats.org/officeDocument/2006/relationships/image" Target="../media/image362.png"/><Relationship Id="rId91" Type="http://schemas.openxmlformats.org/officeDocument/2006/relationships/customXml" Target="../ink/ink515.xml"/><Relationship Id="rId1" Type="http://schemas.openxmlformats.org/officeDocument/2006/relationships/vmlDrawing" Target="../drawings/vmlDrawing1.vml"/><Relationship Id="rId6" Type="http://schemas.openxmlformats.org/officeDocument/2006/relationships/image" Target="../media/image321.png"/><Relationship Id="rId15" Type="http://schemas.openxmlformats.org/officeDocument/2006/relationships/customXml" Target="../ink/ink477.xml"/><Relationship Id="rId23" Type="http://schemas.openxmlformats.org/officeDocument/2006/relationships/customXml" Target="../ink/ink481.xml"/><Relationship Id="rId28" Type="http://schemas.openxmlformats.org/officeDocument/2006/relationships/image" Target="../media/image332.png"/><Relationship Id="rId36" Type="http://schemas.openxmlformats.org/officeDocument/2006/relationships/image" Target="../media/image336.png"/><Relationship Id="rId49" Type="http://schemas.openxmlformats.org/officeDocument/2006/relationships/customXml" Target="../ink/ink494.xml"/><Relationship Id="rId57" Type="http://schemas.openxmlformats.org/officeDocument/2006/relationships/customXml" Target="../ink/ink498.xml"/><Relationship Id="rId10" Type="http://schemas.openxmlformats.org/officeDocument/2006/relationships/image" Target="../media/image323.png"/><Relationship Id="rId31" Type="http://schemas.openxmlformats.org/officeDocument/2006/relationships/customXml" Target="../ink/ink485.xml"/><Relationship Id="rId44" Type="http://schemas.openxmlformats.org/officeDocument/2006/relationships/image" Target="../media/image340.png"/><Relationship Id="rId52" Type="http://schemas.openxmlformats.org/officeDocument/2006/relationships/image" Target="../media/image344.png"/><Relationship Id="rId60" Type="http://schemas.openxmlformats.org/officeDocument/2006/relationships/image" Target="../media/image348.png"/><Relationship Id="rId65" Type="http://schemas.openxmlformats.org/officeDocument/2006/relationships/customXml" Target="../ink/ink502.xml"/><Relationship Id="rId73" Type="http://schemas.openxmlformats.org/officeDocument/2006/relationships/customXml" Target="../ink/ink506.xml"/><Relationship Id="rId78" Type="http://schemas.openxmlformats.org/officeDocument/2006/relationships/image" Target="../media/image357.png"/><Relationship Id="rId81" Type="http://schemas.openxmlformats.org/officeDocument/2006/relationships/customXml" Target="../ink/ink510.xml"/><Relationship Id="rId86" Type="http://schemas.openxmlformats.org/officeDocument/2006/relationships/image" Target="../media/image361.png"/><Relationship Id="rId4" Type="http://schemas.openxmlformats.org/officeDocument/2006/relationships/image" Target="../media/image3.wmf"/><Relationship Id="rId9" Type="http://schemas.openxmlformats.org/officeDocument/2006/relationships/customXml" Target="../ink/ink474.xml"/><Relationship Id="rId13" Type="http://schemas.openxmlformats.org/officeDocument/2006/relationships/customXml" Target="../ink/ink476.xml"/><Relationship Id="rId18" Type="http://schemas.openxmlformats.org/officeDocument/2006/relationships/image" Target="../media/image327.png"/><Relationship Id="rId39" Type="http://schemas.openxmlformats.org/officeDocument/2006/relationships/customXml" Target="../ink/ink489.xml"/><Relationship Id="rId34" Type="http://schemas.openxmlformats.org/officeDocument/2006/relationships/image" Target="../media/image335.png"/><Relationship Id="rId50" Type="http://schemas.openxmlformats.org/officeDocument/2006/relationships/image" Target="../media/image343.png"/><Relationship Id="rId55" Type="http://schemas.openxmlformats.org/officeDocument/2006/relationships/customXml" Target="../ink/ink497.xml"/><Relationship Id="rId76" Type="http://schemas.openxmlformats.org/officeDocument/2006/relationships/image" Target="../media/image356.png"/><Relationship Id="rId7" Type="http://schemas.openxmlformats.org/officeDocument/2006/relationships/customXml" Target="../ink/ink473.xml"/><Relationship Id="rId71" Type="http://schemas.openxmlformats.org/officeDocument/2006/relationships/customXml" Target="../ink/ink505.xml"/><Relationship Id="rId92" Type="http://schemas.openxmlformats.org/officeDocument/2006/relationships/image" Target="../media/image364.png"/><Relationship Id="rId2" Type="http://schemas.openxmlformats.org/officeDocument/2006/relationships/slideLayout" Target="../slideLayouts/slideLayout7.xml"/><Relationship Id="rId29" Type="http://schemas.openxmlformats.org/officeDocument/2006/relationships/customXml" Target="../ink/ink484.xml"/><Relationship Id="rId24" Type="http://schemas.openxmlformats.org/officeDocument/2006/relationships/image" Target="../media/image330.png"/><Relationship Id="rId40" Type="http://schemas.openxmlformats.org/officeDocument/2006/relationships/image" Target="../media/image338.png"/><Relationship Id="rId45" Type="http://schemas.openxmlformats.org/officeDocument/2006/relationships/customXml" Target="../ink/ink492.xml"/><Relationship Id="rId66" Type="http://schemas.openxmlformats.org/officeDocument/2006/relationships/image" Target="../media/image351.png"/><Relationship Id="rId87" Type="http://schemas.openxmlformats.org/officeDocument/2006/relationships/customXml" Target="../ink/ink513.xml"/><Relationship Id="rId61" Type="http://schemas.openxmlformats.org/officeDocument/2006/relationships/customXml" Target="../ink/ink500.xml"/><Relationship Id="rId82" Type="http://schemas.openxmlformats.org/officeDocument/2006/relationships/image" Target="../media/image359.png"/><Relationship Id="rId19" Type="http://schemas.openxmlformats.org/officeDocument/2006/relationships/customXml" Target="../ink/ink479.xml"/></Relationships>
</file>

<file path=ppt/slides/_rels/slide51.xml.rels><?xml version="1.0" encoding="UTF-8" standalone="yes"?>
<Relationships xmlns="http://schemas.openxmlformats.org/package/2006/relationships"><Relationship Id="rId117" Type="http://schemas.openxmlformats.org/officeDocument/2006/relationships/customXml" Target="../ink/ink572.xml"/><Relationship Id="rId21" Type="http://schemas.openxmlformats.org/officeDocument/2006/relationships/customXml" Target="../ink/ink524.xml"/><Relationship Id="rId42" Type="http://schemas.openxmlformats.org/officeDocument/2006/relationships/image" Target="../media/image384.png"/><Relationship Id="rId63" Type="http://schemas.openxmlformats.org/officeDocument/2006/relationships/customXml" Target="../ink/ink545.xml"/><Relationship Id="rId84" Type="http://schemas.openxmlformats.org/officeDocument/2006/relationships/image" Target="../media/image405.png"/><Relationship Id="rId138" Type="http://schemas.openxmlformats.org/officeDocument/2006/relationships/image" Target="../media/image433.png"/><Relationship Id="rId107" Type="http://schemas.openxmlformats.org/officeDocument/2006/relationships/customXml" Target="../ink/ink567.xml"/><Relationship Id="rId11" Type="http://schemas.openxmlformats.org/officeDocument/2006/relationships/customXml" Target="../ink/ink519.xml"/><Relationship Id="rId32" Type="http://schemas.openxmlformats.org/officeDocument/2006/relationships/image" Target="../media/image379.png"/><Relationship Id="rId37" Type="http://schemas.openxmlformats.org/officeDocument/2006/relationships/customXml" Target="../ink/ink532.xml"/><Relationship Id="rId53" Type="http://schemas.openxmlformats.org/officeDocument/2006/relationships/customXml" Target="../ink/ink540.xml"/><Relationship Id="rId58" Type="http://schemas.openxmlformats.org/officeDocument/2006/relationships/image" Target="../media/image392.png"/><Relationship Id="rId74" Type="http://schemas.openxmlformats.org/officeDocument/2006/relationships/image" Target="../media/image400.png"/><Relationship Id="rId79" Type="http://schemas.openxmlformats.org/officeDocument/2006/relationships/customXml" Target="../ink/ink553.xml"/><Relationship Id="rId102" Type="http://schemas.openxmlformats.org/officeDocument/2006/relationships/image" Target="../media/image415.png"/><Relationship Id="rId123" Type="http://schemas.openxmlformats.org/officeDocument/2006/relationships/customXml" Target="../ink/ink575.xml"/><Relationship Id="rId128" Type="http://schemas.openxmlformats.org/officeDocument/2006/relationships/image" Target="../media/image428.png"/><Relationship Id="rId5" Type="http://schemas.openxmlformats.org/officeDocument/2006/relationships/customXml" Target="../ink/ink516.xml"/><Relationship Id="rId90" Type="http://schemas.openxmlformats.org/officeDocument/2006/relationships/image" Target="../media/image408.png"/><Relationship Id="rId95" Type="http://schemas.openxmlformats.org/officeDocument/2006/relationships/customXml" Target="../ink/ink561.xml"/><Relationship Id="rId22" Type="http://schemas.openxmlformats.org/officeDocument/2006/relationships/image" Target="../media/image374.png"/><Relationship Id="rId27" Type="http://schemas.openxmlformats.org/officeDocument/2006/relationships/customXml" Target="../ink/ink527.xml"/><Relationship Id="rId43" Type="http://schemas.openxmlformats.org/officeDocument/2006/relationships/customXml" Target="../ink/ink535.xml"/><Relationship Id="rId48" Type="http://schemas.openxmlformats.org/officeDocument/2006/relationships/image" Target="../media/image387.png"/><Relationship Id="rId64" Type="http://schemas.openxmlformats.org/officeDocument/2006/relationships/image" Target="../media/image395.png"/><Relationship Id="rId69" Type="http://schemas.openxmlformats.org/officeDocument/2006/relationships/customXml" Target="../ink/ink548.xml"/><Relationship Id="rId113" Type="http://schemas.openxmlformats.org/officeDocument/2006/relationships/customXml" Target="../ink/ink570.xml"/><Relationship Id="rId118" Type="http://schemas.openxmlformats.org/officeDocument/2006/relationships/image" Target="../media/image423.png"/><Relationship Id="rId134" Type="http://schemas.openxmlformats.org/officeDocument/2006/relationships/image" Target="../media/image431.png"/><Relationship Id="rId139" Type="http://schemas.openxmlformats.org/officeDocument/2006/relationships/customXml" Target="../ink/ink583.xml"/><Relationship Id="rId80" Type="http://schemas.openxmlformats.org/officeDocument/2006/relationships/image" Target="../media/image403.png"/><Relationship Id="rId85" Type="http://schemas.openxmlformats.org/officeDocument/2006/relationships/customXml" Target="../ink/ink556.xml"/><Relationship Id="rId12" Type="http://schemas.openxmlformats.org/officeDocument/2006/relationships/image" Target="../media/image369.png"/><Relationship Id="rId17" Type="http://schemas.openxmlformats.org/officeDocument/2006/relationships/customXml" Target="../ink/ink522.xml"/><Relationship Id="rId33" Type="http://schemas.openxmlformats.org/officeDocument/2006/relationships/customXml" Target="../ink/ink530.xml"/><Relationship Id="rId38" Type="http://schemas.openxmlformats.org/officeDocument/2006/relationships/image" Target="../media/image382.png"/><Relationship Id="rId59" Type="http://schemas.openxmlformats.org/officeDocument/2006/relationships/customXml" Target="../ink/ink543.xml"/><Relationship Id="rId103" Type="http://schemas.openxmlformats.org/officeDocument/2006/relationships/customXml" Target="../ink/ink565.xml"/><Relationship Id="rId108" Type="http://schemas.openxmlformats.org/officeDocument/2006/relationships/image" Target="../media/image418.png"/><Relationship Id="rId124" Type="http://schemas.openxmlformats.org/officeDocument/2006/relationships/image" Target="../media/image426.png"/><Relationship Id="rId129" Type="http://schemas.openxmlformats.org/officeDocument/2006/relationships/customXml" Target="../ink/ink578.xml"/><Relationship Id="rId54" Type="http://schemas.openxmlformats.org/officeDocument/2006/relationships/image" Target="../media/image390.png"/><Relationship Id="rId70" Type="http://schemas.openxmlformats.org/officeDocument/2006/relationships/image" Target="../media/image398.png"/><Relationship Id="rId75" Type="http://schemas.openxmlformats.org/officeDocument/2006/relationships/customXml" Target="../ink/ink551.xml"/><Relationship Id="rId91" Type="http://schemas.openxmlformats.org/officeDocument/2006/relationships/customXml" Target="../ink/ink559.xml"/><Relationship Id="rId96" Type="http://schemas.openxmlformats.org/officeDocument/2006/relationships/image" Target="../media/image412.png"/><Relationship Id="rId140" Type="http://schemas.openxmlformats.org/officeDocument/2006/relationships/image" Target="../media/image434.png"/><Relationship Id="rId1" Type="http://schemas.openxmlformats.org/officeDocument/2006/relationships/vmlDrawing" Target="../drawings/vmlDrawing2.vml"/><Relationship Id="rId6" Type="http://schemas.openxmlformats.org/officeDocument/2006/relationships/image" Target="../media/image366.png"/><Relationship Id="rId23" Type="http://schemas.openxmlformats.org/officeDocument/2006/relationships/customXml" Target="../ink/ink525.xml"/><Relationship Id="rId28" Type="http://schemas.openxmlformats.org/officeDocument/2006/relationships/image" Target="../media/image377.png"/><Relationship Id="rId49" Type="http://schemas.openxmlformats.org/officeDocument/2006/relationships/customXml" Target="../ink/ink538.xml"/><Relationship Id="rId114" Type="http://schemas.openxmlformats.org/officeDocument/2006/relationships/image" Target="../media/image421.png"/><Relationship Id="rId119" Type="http://schemas.openxmlformats.org/officeDocument/2006/relationships/customXml" Target="../ink/ink573.xml"/><Relationship Id="rId44" Type="http://schemas.openxmlformats.org/officeDocument/2006/relationships/image" Target="../media/image385.png"/><Relationship Id="rId60" Type="http://schemas.openxmlformats.org/officeDocument/2006/relationships/image" Target="../media/image393.png"/><Relationship Id="rId65" Type="http://schemas.openxmlformats.org/officeDocument/2006/relationships/customXml" Target="../ink/ink546.xml"/><Relationship Id="rId81" Type="http://schemas.openxmlformats.org/officeDocument/2006/relationships/customXml" Target="../ink/ink554.xml"/><Relationship Id="rId86" Type="http://schemas.openxmlformats.org/officeDocument/2006/relationships/image" Target="../media/image406.png"/><Relationship Id="rId130" Type="http://schemas.openxmlformats.org/officeDocument/2006/relationships/image" Target="../media/image429.png"/><Relationship Id="rId135" Type="http://schemas.openxmlformats.org/officeDocument/2006/relationships/customXml" Target="../ink/ink581.xml"/><Relationship Id="rId13" Type="http://schemas.openxmlformats.org/officeDocument/2006/relationships/customXml" Target="../ink/ink520.xml"/><Relationship Id="rId18" Type="http://schemas.openxmlformats.org/officeDocument/2006/relationships/image" Target="../media/image372.png"/><Relationship Id="rId39" Type="http://schemas.openxmlformats.org/officeDocument/2006/relationships/customXml" Target="../ink/ink533.xml"/><Relationship Id="rId109" Type="http://schemas.openxmlformats.org/officeDocument/2006/relationships/customXml" Target="../ink/ink568.xml"/><Relationship Id="rId34" Type="http://schemas.openxmlformats.org/officeDocument/2006/relationships/image" Target="../media/image380.png"/><Relationship Id="rId50" Type="http://schemas.openxmlformats.org/officeDocument/2006/relationships/image" Target="../media/image388.png"/><Relationship Id="rId55" Type="http://schemas.openxmlformats.org/officeDocument/2006/relationships/customXml" Target="../ink/ink541.xml"/><Relationship Id="rId76" Type="http://schemas.openxmlformats.org/officeDocument/2006/relationships/image" Target="../media/image401.png"/><Relationship Id="rId97" Type="http://schemas.openxmlformats.org/officeDocument/2006/relationships/customXml" Target="../ink/ink562.xml"/><Relationship Id="rId104" Type="http://schemas.openxmlformats.org/officeDocument/2006/relationships/image" Target="../media/image416.png"/><Relationship Id="rId120" Type="http://schemas.openxmlformats.org/officeDocument/2006/relationships/image" Target="../media/image424.png"/><Relationship Id="rId125" Type="http://schemas.openxmlformats.org/officeDocument/2006/relationships/customXml" Target="../ink/ink576.xml"/><Relationship Id="rId141" Type="http://schemas.openxmlformats.org/officeDocument/2006/relationships/customXml" Target="../ink/ink584.xml"/><Relationship Id="rId7" Type="http://schemas.openxmlformats.org/officeDocument/2006/relationships/customXml" Target="../ink/ink517.xml"/><Relationship Id="rId71" Type="http://schemas.openxmlformats.org/officeDocument/2006/relationships/customXml" Target="../ink/ink549.xml"/><Relationship Id="rId92" Type="http://schemas.openxmlformats.org/officeDocument/2006/relationships/image" Target="../media/image409.png"/><Relationship Id="rId2" Type="http://schemas.openxmlformats.org/officeDocument/2006/relationships/slideLayout" Target="../slideLayouts/slideLayout7.xml"/><Relationship Id="rId29" Type="http://schemas.openxmlformats.org/officeDocument/2006/relationships/customXml" Target="../ink/ink528.xml"/><Relationship Id="rId24" Type="http://schemas.openxmlformats.org/officeDocument/2006/relationships/image" Target="../media/image375.png"/><Relationship Id="rId40" Type="http://schemas.openxmlformats.org/officeDocument/2006/relationships/image" Target="../media/image383.png"/><Relationship Id="rId45" Type="http://schemas.openxmlformats.org/officeDocument/2006/relationships/customXml" Target="../ink/ink536.xml"/><Relationship Id="rId66" Type="http://schemas.openxmlformats.org/officeDocument/2006/relationships/image" Target="../media/image396.png"/><Relationship Id="rId87" Type="http://schemas.openxmlformats.org/officeDocument/2006/relationships/customXml" Target="../ink/ink557.xml"/><Relationship Id="rId110" Type="http://schemas.openxmlformats.org/officeDocument/2006/relationships/image" Target="../media/image419.png"/><Relationship Id="rId115" Type="http://schemas.openxmlformats.org/officeDocument/2006/relationships/customXml" Target="../ink/ink571.xml"/><Relationship Id="rId131" Type="http://schemas.openxmlformats.org/officeDocument/2006/relationships/customXml" Target="../ink/ink579.xml"/><Relationship Id="rId136" Type="http://schemas.openxmlformats.org/officeDocument/2006/relationships/image" Target="../media/image432.png"/><Relationship Id="rId61" Type="http://schemas.openxmlformats.org/officeDocument/2006/relationships/customXml" Target="../ink/ink544.xml"/><Relationship Id="rId82" Type="http://schemas.openxmlformats.org/officeDocument/2006/relationships/image" Target="../media/image404.png"/><Relationship Id="rId19" Type="http://schemas.openxmlformats.org/officeDocument/2006/relationships/customXml" Target="../ink/ink523.xml"/><Relationship Id="rId14" Type="http://schemas.openxmlformats.org/officeDocument/2006/relationships/image" Target="../media/image370.png"/><Relationship Id="rId30" Type="http://schemas.openxmlformats.org/officeDocument/2006/relationships/image" Target="../media/image378.png"/><Relationship Id="rId35" Type="http://schemas.openxmlformats.org/officeDocument/2006/relationships/customXml" Target="../ink/ink531.xml"/><Relationship Id="rId56" Type="http://schemas.openxmlformats.org/officeDocument/2006/relationships/image" Target="../media/image391.png"/><Relationship Id="rId77" Type="http://schemas.openxmlformats.org/officeDocument/2006/relationships/customXml" Target="../ink/ink552.xml"/><Relationship Id="rId100" Type="http://schemas.openxmlformats.org/officeDocument/2006/relationships/image" Target="../media/image414.png"/><Relationship Id="rId105" Type="http://schemas.openxmlformats.org/officeDocument/2006/relationships/customXml" Target="../ink/ink566.xml"/><Relationship Id="rId126" Type="http://schemas.openxmlformats.org/officeDocument/2006/relationships/image" Target="../media/image427.png"/><Relationship Id="rId8" Type="http://schemas.openxmlformats.org/officeDocument/2006/relationships/image" Target="../media/image367.png"/><Relationship Id="rId51" Type="http://schemas.openxmlformats.org/officeDocument/2006/relationships/customXml" Target="../ink/ink539.xml"/><Relationship Id="rId72" Type="http://schemas.openxmlformats.org/officeDocument/2006/relationships/image" Target="../media/image399.png"/><Relationship Id="rId93" Type="http://schemas.openxmlformats.org/officeDocument/2006/relationships/customXml" Target="../ink/ink560.xml"/><Relationship Id="rId98" Type="http://schemas.openxmlformats.org/officeDocument/2006/relationships/image" Target="../media/image413.png"/><Relationship Id="rId121" Type="http://schemas.openxmlformats.org/officeDocument/2006/relationships/customXml" Target="../ink/ink574.xml"/><Relationship Id="rId142" Type="http://schemas.openxmlformats.org/officeDocument/2006/relationships/image" Target="../media/image435.png"/><Relationship Id="rId3" Type="http://schemas.openxmlformats.org/officeDocument/2006/relationships/oleObject" Target="../embeddings/oleObject2.bin"/><Relationship Id="rId25" Type="http://schemas.openxmlformats.org/officeDocument/2006/relationships/customXml" Target="../ink/ink526.xml"/><Relationship Id="rId46" Type="http://schemas.openxmlformats.org/officeDocument/2006/relationships/image" Target="../media/image386.png"/><Relationship Id="rId67" Type="http://schemas.openxmlformats.org/officeDocument/2006/relationships/customXml" Target="../ink/ink547.xml"/><Relationship Id="rId116" Type="http://schemas.openxmlformats.org/officeDocument/2006/relationships/image" Target="../media/image422.png"/><Relationship Id="rId137" Type="http://schemas.openxmlformats.org/officeDocument/2006/relationships/customXml" Target="../ink/ink582.xml"/><Relationship Id="rId20" Type="http://schemas.openxmlformats.org/officeDocument/2006/relationships/image" Target="../media/image373.png"/><Relationship Id="rId41" Type="http://schemas.openxmlformats.org/officeDocument/2006/relationships/customXml" Target="../ink/ink534.xml"/><Relationship Id="rId62" Type="http://schemas.openxmlformats.org/officeDocument/2006/relationships/image" Target="../media/image394.png"/><Relationship Id="rId83" Type="http://schemas.openxmlformats.org/officeDocument/2006/relationships/customXml" Target="../ink/ink555.xml"/><Relationship Id="rId88" Type="http://schemas.openxmlformats.org/officeDocument/2006/relationships/image" Target="../media/image407.png"/><Relationship Id="rId111" Type="http://schemas.openxmlformats.org/officeDocument/2006/relationships/customXml" Target="../ink/ink569.xml"/><Relationship Id="rId132" Type="http://schemas.openxmlformats.org/officeDocument/2006/relationships/image" Target="../media/image430.png"/><Relationship Id="rId15" Type="http://schemas.openxmlformats.org/officeDocument/2006/relationships/customXml" Target="../ink/ink521.xml"/><Relationship Id="rId36" Type="http://schemas.openxmlformats.org/officeDocument/2006/relationships/image" Target="../media/image381.png"/><Relationship Id="rId57" Type="http://schemas.openxmlformats.org/officeDocument/2006/relationships/customXml" Target="../ink/ink542.xml"/><Relationship Id="rId106" Type="http://schemas.openxmlformats.org/officeDocument/2006/relationships/image" Target="../media/image417.png"/><Relationship Id="rId127" Type="http://schemas.openxmlformats.org/officeDocument/2006/relationships/customXml" Target="../ink/ink577.xml"/><Relationship Id="rId10" Type="http://schemas.openxmlformats.org/officeDocument/2006/relationships/image" Target="../media/image368.png"/><Relationship Id="rId31" Type="http://schemas.openxmlformats.org/officeDocument/2006/relationships/customXml" Target="../ink/ink529.xml"/><Relationship Id="rId52" Type="http://schemas.openxmlformats.org/officeDocument/2006/relationships/image" Target="../media/image389.png"/><Relationship Id="rId73" Type="http://schemas.openxmlformats.org/officeDocument/2006/relationships/customXml" Target="../ink/ink550.xml"/><Relationship Id="rId78" Type="http://schemas.openxmlformats.org/officeDocument/2006/relationships/image" Target="../media/image402.png"/><Relationship Id="rId94" Type="http://schemas.openxmlformats.org/officeDocument/2006/relationships/image" Target="../media/image411.png"/><Relationship Id="rId99" Type="http://schemas.openxmlformats.org/officeDocument/2006/relationships/customXml" Target="../ink/ink563.xml"/><Relationship Id="rId101" Type="http://schemas.openxmlformats.org/officeDocument/2006/relationships/customXml" Target="../ink/ink564.xml"/><Relationship Id="rId122" Type="http://schemas.openxmlformats.org/officeDocument/2006/relationships/image" Target="../media/image425.png"/><Relationship Id="rId4" Type="http://schemas.openxmlformats.org/officeDocument/2006/relationships/image" Target="../media/image4.wmf"/><Relationship Id="rId9" Type="http://schemas.openxmlformats.org/officeDocument/2006/relationships/customXml" Target="../ink/ink518.xml"/><Relationship Id="rId26" Type="http://schemas.openxmlformats.org/officeDocument/2006/relationships/image" Target="../media/image376.png"/><Relationship Id="rId47" Type="http://schemas.openxmlformats.org/officeDocument/2006/relationships/customXml" Target="../ink/ink537.xml"/><Relationship Id="rId68" Type="http://schemas.openxmlformats.org/officeDocument/2006/relationships/image" Target="../media/image397.png"/><Relationship Id="rId89" Type="http://schemas.openxmlformats.org/officeDocument/2006/relationships/customXml" Target="../ink/ink558.xml"/><Relationship Id="rId112" Type="http://schemas.openxmlformats.org/officeDocument/2006/relationships/image" Target="../media/image420.png"/><Relationship Id="rId133" Type="http://schemas.openxmlformats.org/officeDocument/2006/relationships/customXml" Target="../ink/ink580.xml"/><Relationship Id="rId16" Type="http://schemas.openxmlformats.org/officeDocument/2006/relationships/image" Target="../media/image371.png"/></Relationships>
</file>

<file path=ppt/slides/_rels/slide52.xml.rels><?xml version="1.0" encoding="UTF-8" standalone="yes"?>
<Relationships xmlns="http://schemas.openxmlformats.org/package/2006/relationships"><Relationship Id="rId117" Type="http://schemas.openxmlformats.org/officeDocument/2006/relationships/customXml" Target="../ink/ink641.xml"/><Relationship Id="rId21" Type="http://schemas.openxmlformats.org/officeDocument/2006/relationships/customXml" Target="../ink/ink593.xml"/><Relationship Id="rId42" Type="http://schemas.openxmlformats.org/officeDocument/2006/relationships/image" Target="../media/image455.png"/><Relationship Id="rId63" Type="http://schemas.openxmlformats.org/officeDocument/2006/relationships/customXml" Target="../ink/ink614.xml"/><Relationship Id="rId84" Type="http://schemas.openxmlformats.org/officeDocument/2006/relationships/image" Target="../media/image476.png"/><Relationship Id="rId138" Type="http://schemas.openxmlformats.org/officeDocument/2006/relationships/image" Target="../media/image503.png"/><Relationship Id="rId159" Type="http://schemas.openxmlformats.org/officeDocument/2006/relationships/customXml" Target="../ink/ink662.xml"/><Relationship Id="rId107" Type="http://schemas.openxmlformats.org/officeDocument/2006/relationships/customXml" Target="../ink/ink636.xml"/><Relationship Id="rId11" Type="http://schemas.openxmlformats.org/officeDocument/2006/relationships/customXml" Target="../ink/ink588.xml"/><Relationship Id="rId32" Type="http://schemas.openxmlformats.org/officeDocument/2006/relationships/image" Target="../media/image450.png"/><Relationship Id="rId53" Type="http://schemas.openxmlformats.org/officeDocument/2006/relationships/customXml" Target="../ink/ink609.xml"/><Relationship Id="rId74" Type="http://schemas.openxmlformats.org/officeDocument/2006/relationships/image" Target="../media/image471.png"/><Relationship Id="rId128" Type="http://schemas.openxmlformats.org/officeDocument/2006/relationships/image" Target="../media/image498.png"/><Relationship Id="rId149" Type="http://schemas.openxmlformats.org/officeDocument/2006/relationships/customXml" Target="../ink/ink657.xml"/><Relationship Id="rId5" Type="http://schemas.openxmlformats.org/officeDocument/2006/relationships/customXml" Target="../ink/ink585.xml"/><Relationship Id="rId95" Type="http://schemas.openxmlformats.org/officeDocument/2006/relationships/customXml" Target="../ink/ink630.xml"/><Relationship Id="rId160" Type="http://schemas.openxmlformats.org/officeDocument/2006/relationships/image" Target="../media/image515.png"/><Relationship Id="rId22" Type="http://schemas.openxmlformats.org/officeDocument/2006/relationships/image" Target="../media/image445.png"/><Relationship Id="rId43" Type="http://schemas.openxmlformats.org/officeDocument/2006/relationships/customXml" Target="../ink/ink604.xml"/><Relationship Id="rId64" Type="http://schemas.openxmlformats.org/officeDocument/2006/relationships/image" Target="../media/image466.png"/><Relationship Id="rId118" Type="http://schemas.openxmlformats.org/officeDocument/2006/relationships/image" Target="../media/image493.png"/><Relationship Id="rId139" Type="http://schemas.openxmlformats.org/officeDocument/2006/relationships/customXml" Target="../ink/ink652.xml"/><Relationship Id="rId85" Type="http://schemas.openxmlformats.org/officeDocument/2006/relationships/customXml" Target="../ink/ink625.xml"/><Relationship Id="rId150" Type="http://schemas.openxmlformats.org/officeDocument/2006/relationships/image" Target="../media/image509.png"/><Relationship Id="rId12" Type="http://schemas.openxmlformats.org/officeDocument/2006/relationships/image" Target="../media/image440.png"/><Relationship Id="rId17" Type="http://schemas.openxmlformats.org/officeDocument/2006/relationships/customXml" Target="../ink/ink591.xml"/><Relationship Id="rId33" Type="http://schemas.openxmlformats.org/officeDocument/2006/relationships/customXml" Target="../ink/ink599.xml"/><Relationship Id="rId38" Type="http://schemas.openxmlformats.org/officeDocument/2006/relationships/image" Target="../media/image453.png"/><Relationship Id="rId59" Type="http://schemas.openxmlformats.org/officeDocument/2006/relationships/customXml" Target="../ink/ink612.xml"/><Relationship Id="rId103" Type="http://schemas.openxmlformats.org/officeDocument/2006/relationships/customXml" Target="../ink/ink634.xml"/><Relationship Id="rId108" Type="http://schemas.openxmlformats.org/officeDocument/2006/relationships/image" Target="../media/image488.png"/><Relationship Id="rId124" Type="http://schemas.openxmlformats.org/officeDocument/2006/relationships/image" Target="../media/image496.png"/><Relationship Id="rId129" Type="http://schemas.openxmlformats.org/officeDocument/2006/relationships/customXml" Target="../ink/ink647.xml"/><Relationship Id="rId54" Type="http://schemas.openxmlformats.org/officeDocument/2006/relationships/image" Target="../media/image461.png"/><Relationship Id="rId70" Type="http://schemas.openxmlformats.org/officeDocument/2006/relationships/image" Target="../media/image469.png"/><Relationship Id="rId75" Type="http://schemas.openxmlformats.org/officeDocument/2006/relationships/customXml" Target="../ink/ink620.xml"/><Relationship Id="rId91" Type="http://schemas.openxmlformats.org/officeDocument/2006/relationships/customXml" Target="../ink/ink628.xml"/><Relationship Id="rId96" Type="http://schemas.openxmlformats.org/officeDocument/2006/relationships/image" Target="../media/image482.png"/><Relationship Id="rId140" Type="http://schemas.openxmlformats.org/officeDocument/2006/relationships/image" Target="../media/image504.png"/><Relationship Id="rId145" Type="http://schemas.openxmlformats.org/officeDocument/2006/relationships/customXml" Target="../ink/ink655.xml"/><Relationship Id="rId161" Type="http://schemas.openxmlformats.org/officeDocument/2006/relationships/customXml" Target="../ink/ink663.xml"/><Relationship Id="rId1" Type="http://schemas.openxmlformats.org/officeDocument/2006/relationships/vmlDrawing" Target="../drawings/vmlDrawing3.vml"/><Relationship Id="rId6" Type="http://schemas.openxmlformats.org/officeDocument/2006/relationships/image" Target="../media/image437.png"/><Relationship Id="rId23" Type="http://schemas.openxmlformats.org/officeDocument/2006/relationships/customXml" Target="../ink/ink594.xml"/><Relationship Id="rId28" Type="http://schemas.openxmlformats.org/officeDocument/2006/relationships/image" Target="../media/image448.png"/><Relationship Id="rId49" Type="http://schemas.openxmlformats.org/officeDocument/2006/relationships/customXml" Target="../ink/ink607.xml"/><Relationship Id="rId114" Type="http://schemas.openxmlformats.org/officeDocument/2006/relationships/image" Target="../media/image491.png"/><Relationship Id="rId119" Type="http://schemas.openxmlformats.org/officeDocument/2006/relationships/customXml" Target="../ink/ink642.xml"/><Relationship Id="rId44" Type="http://schemas.openxmlformats.org/officeDocument/2006/relationships/image" Target="../media/image456.png"/><Relationship Id="rId60" Type="http://schemas.openxmlformats.org/officeDocument/2006/relationships/image" Target="../media/image464.png"/><Relationship Id="rId65" Type="http://schemas.openxmlformats.org/officeDocument/2006/relationships/customXml" Target="../ink/ink615.xml"/><Relationship Id="rId81" Type="http://schemas.openxmlformats.org/officeDocument/2006/relationships/customXml" Target="../ink/ink623.xml"/><Relationship Id="rId86" Type="http://schemas.openxmlformats.org/officeDocument/2006/relationships/image" Target="../media/image477.png"/><Relationship Id="rId130" Type="http://schemas.openxmlformats.org/officeDocument/2006/relationships/image" Target="../media/image499.png"/><Relationship Id="rId135" Type="http://schemas.openxmlformats.org/officeDocument/2006/relationships/customXml" Target="../ink/ink650.xml"/><Relationship Id="rId151" Type="http://schemas.openxmlformats.org/officeDocument/2006/relationships/customXml" Target="../ink/ink658.xml"/><Relationship Id="rId156" Type="http://schemas.openxmlformats.org/officeDocument/2006/relationships/image" Target="../media/image513.png"/><Relationship Id="rId13" Type="http://schemas.openxmlformats.org/officeDocument/2006/relationships/customXml" Target="../ink/ink589.xml"/><Relationship Id="rId18" Type="http://schemas.openxmlformats.org/officeDocument/2006/relationships/image" Target="../media/image443.png"/><Relationship Id="rId39" Type="http://schemas.openxmlformats.org/officeDocument/2006/relationships/customXml" Target="../ink/ink602.xml"/><Relationship Id="rId109" Type="http://schemas.openxmlformats.org/officeDocument/2006/relationships/customXml" Target="../ink/ink637.xml"/><Relationship Id="rId34" Type="http://schemas.openxmlformats.org/officeDocument/2006/relationships/image" Target="../media/image451.png"/><Relationship Id="rId50" Type="http://schemas.openxmlformats.org/officeDocument/2006/relationships/image" Target="../media/image459.png"/><Relationship Id="rId55" Type="http://schemas.openxmlformats.org/officeDocument/2006/relationships/customXml" Target="../ink/ink610.xml"/><Relationship Id="rId76" Type="http://schemas.openxmlformats.org/officeDocument/2006/relationships/image" Target="../media/image472.png"/><Relationship Id="rId97" Type="http://schemas.openxmlformats.org/officeDocument/2006/relationships/customXml" Target="../ink/ink631.xml"/><Relationship Id="rId104" Type="http://schemas.openxmlformats.org/officeDocument/2006/relationships/image" Target="../media/image486.png"/><Relationship Id="rId120" Type="http://schemas.openxmlformats.org/officeDocument/2006/relationships/image" Target="../media/image494.png"/><Relationship Id="rId125" Type="http://schemas.openxmlformats.org/officeDocument/2006/relationships/customXml" Target="../ink/ink645.xml"/><Relationship Id="rId141" Type="http://schemas.openxmlformats.org/officeDocument/2006/relationships/customXml" Target="../ink/ink653.xml"/><Relationship Id="rId146" Type="http://schemas.openxmlformats.org/officeDocument/2006/relationships/image" Target="../media/image507.png"/><Relationship Id="rId7" Type="http://schemas.openxmlformats.org/officeDocument/2006/relationships/customXml" Target="../ink/ink586.xml"/><Relationship Id="rId71" Type="http://schemas.openxmlformats.org/officeDocument/2006/relationships/customXml" Target="../ink/ink618.xml"/><Relationship Id="rId92" Type="http://schemas.openxmlformats.org/officeDocument/2006/relationships/image" Target="../media/image480.png"/><Relationship Id="rId162" Type="http://schemas.openxmlformats.org/officeDocument/2006/relationships/image" Target="../media/image516.png"/><Relationship Id="rId2" Type="http://schemas.openxmlformats.org/officeDocument/2006/relationships/slideLayout" Target="../slideLayouts/slideLayout7.xml"/><Relationship Id="rId29" Type="http://schemas.openxmlformats.org/officeDocument/2006/relationships/customXml" Target="../ink/ink597.xml"/><Relationship Id="rId24" Type="http://schemas.openxmlformats.org/officeDocument/2006/relationships/image" Target="../media/image446.png"/><Relationship Id="rId40" Type="http://schemas.openxmlformats.org/officeDocument/2006/relationships/image" Target="../media/image454.png"/><Relationship Id="rId45" Type="http://schemas.openxmlformats.org/officeDocument/2006/relationships/customXml" Target="../ink/ink605.xml"/><Relationship Id="rId66" Type="http://schemas.openxmlformats.org/officeDocument/2006/relationships/image" Target="../media/image467.png"/><Relationship Id="rId87" Type="http://schemas.openxmlformats.org/officeDocument/2006/relationships/customXml" Target="../ink/ink626.xml"/><Relationship Id="rId110" Type="http://schemas.openxmlformats.org/officeDocument/2006/relationships/image" Target="../media/image489.png"/><Relationship Id="rId115" Type="http://schemas.openxmlformats.org/officeDocument/2006/relationships/customXml" Target="../ink/ink640.xml"/><Relationship Id="rId131" Type="http://schemas.openxmlformats.org/officeDocument/2006/relationships/customXml" Target="../ink/ink648.xml"/><Relationship Id="rId136" Type="http://schemas.openxmlformats.org/officeDocument/2006/relationships/image" Target="../media/image502.png"/><Relationship Id="rId157" Type="http://schemas.openxmlformats.org/officeDocument/2006/relationships/customXml" Target="../ink/ink661.xml"/><Relationship Id="rId61" Type="http://schemas.openxmlformats.org/officeDocument/2006/relationships/customXml" Target="../ink/ink613.xml"/><Relationship Id="rId82" Type="http://schemas.openxmlformats.org/officeDocument/2006/relationships/image" Target="../media/image475.png"/><Relationship Id="rId152" Type="http://schemas.openxmlformats.org/officeDocument/2006/relationships/image" Target="../media/image511.png"/><Relationship Id="rId19" Type="http://schemas.openxmlformats.org/officeDocument/2006/relationships/customXml" Target="../ink/ink592.xml"/><Relationship Id="rId14" Type="http://schemas.openxmlformats.org/officeDocument/2006/relationships/image" Target="../media/image441.png"/><Relationship Id="rId30" Type="http://schemas.openxmlformats.org/officeDocument/2006/relationships/image" Target="../media/image449.png"/><Relationship Id="rId35" Type="http://schemas.openxmlformats.org/officeDocument/2006/relationships/customXml" Target="../ink/ink600.xml"/><Relationship Id="rId56" Type="http://schemas.openxmlformats.org/officeDocument/2006/relationships/image" Target="../media/image462.png"/><Relationship Id="rId77" Type="http://schemas.openxmlformats.org/officeDocument/2006/relationships/customXml" Target="../ink/ink621.xml"/><Relationship Id="rId100" Type="http://schemas.openxmlformats.org/officeDocument/2006/relationships/image" Target="../media/image484.png"/><Relationship Id="rId105" Type="http://schemas.openxmlformats.org/officeDocument/2006/relationships/customXml" Target="../ink/ink635.xml"/><Relationship Id="rId126" Type="http://schemas.openxmlformats.org/officeDocument/2006/relationships/image" Target="../media/image497.png"/><Relationship Id="rId147" Type="http://schemas.openxmlformats.org/officeDocument/2006/relationships/customXml" Target="../ink/ink656.xml"/><Relationship Id="rId8" Type="http://schemas.openxmlformats.org/officeDocument/2006/relationships/image" Target="../media/image438.png"/><Relationship Id="rId51" Type="http://schemas.openxmlformats.org/officeDocument/2006/relationships/customXml" Target="../ink/ink608.xml"/><Relationship Id="rId72" Type="http://schemas.openxmlformats.org/officeDocument/2006/relationships/image" Target="../media/image470.png"/><Relationship Id="rId93" Type="http://schemas.openxmlformats.org/officeDocument/2006/relationships/customXml" Target="../ink/ink629.xml"/><Relationship Id="rId98" Type="http://schemas.openxmlformats.org/officeDocument/2006/relationships/image" Target="../media/image483.png"/><Relationship Id="rId121" Type="http://schemas.openxmlformats.org/officeDocument/2006/relationships/customXml" Target="../ink/ink643.xml"/><Relationship Id="rId142" Type="http://schemas.openxmlformats.org/officeDocument/2006/relationships/image" Target="../media/image505.png"/><Relationship Id="rId163" Type="http://schemas.openxmlformats.org/officeDocument/2006/relationships/customXml" Target="../ink/ink664.xml"/><Relationship Id="rId3" Type="http://schemas.openxmlformats.org/officeDocument/2006/relationships/oleObject" Target="../embeddings/oleObject3.bin"/><Relationship Id="rId25" Type="http://schemas.openxmlformats.org/officeDocument/2006/relationships/customXml" Target="../ink/ink595.xml"/><Relationship Id="rId46" Type="http://schemas.openxmlformats.org/officeDocument/2006/relationships/image" Target="../media/image457.png"/><Relationship Id="rId67" Type="http://schemas.openxmlformats.org/officeDocument/2006/relationships/customXml" Target="../ink/ink616.xml"/><Relationship Id="rId116" Type="http://schemas.openxmlformats.org/officeDocument/2006/relationships/image" Target="../media/image492.png"/><Relationship Id="rId137" Type="http://schemas.openxmlformats.org/officeDocument/2006/relationships/customXml" Target="../ink/ink651.xml"/><Relationship Id="rId158" Type="http://schemas.openxmlformats.org/officeDocument/2006/relationships/image" Target="../media/image514.png"/><Relationship Id="rId20" Type="http://schemas.openxmlformats.org/officeDocument/2006/relationships/image" Target="../media/image444.png"/><Relationship Id="rId41" Type="http://schemas.openxmlformats.org/officeDocument/2006/relationships/customXml" Target="../ink/ink603.xml"/><Relationship Id="rId62" Type="http://schemas.openxmlformats.org/officeDocument/2006/relationships/image" Target="../media/image465.png"/><Relationship Id="rId83" Type="http://schemas.openxmlformats.org/officeDocument/2006/relationships/customXml" Target="../ink/ink624.xml"/><Relationship Id="rId88" Type="http://schemas.openxmlformats.org/officeDocument/2006/relationships/image" Target="../media/image478.png"/><Relationship Id="rId111" Type="http://schemas.openxmlformats.org/officeDocument/2006/relationships/customXml" Target="../ink/ink638.xml"/><Relationship Id="rId132" Type="http://schemas.openxmlformats.org/officeDocument/2006/relationships/image" Target="../media/image500.png"/><Relationship Id="rId153" Type="http://schemas.openxmlformats.org/officeDocument/2006/relationships/customXml" Target="../ink/ink659.xml"/><Relationship Id="rId15" Type="http://schemas.openxmlformats.org/officeDocument/2006/relationships/customXml" Target="../ink/ink590.xml"/><Relationship Id="rId36" Type="http://schemas.openxmlformats.org/officeDocument/2006/relationships/image" Target="../media/image452.png"/><Relationship Id="rId57" Type="http://schemas.openxmlformats.org/officeDocument/2006/relationships/customXml" Target="../ink/ink611.xml"/><Relationship Id="rId106" Type="http://schemas.openxmlformats.org/officeDocument/2006/relationships/image" Target="../media/image487.png"/><Relationship Id="rId127" Type="http://schemas.openxmlformats.org/officeDocument/2006/relationships/customXml" Target="../ink/ink646.xml"/><Relationship Id="rId10" Type="http://schemas.openxmlformats.org/officeDocument/2006/relationships/image" Target="../media/image439.png"/><Relationship Id="rId31" Type="http://schemas.openxmlformats.org/officeDocument/2006/relationships/customXml" Target="../ink/ink598.xml"/><Relationship Id="rId52" Type="http://schemas.openxmlformats.org/officeDocument/2006/relationships/image" Target="../media/image460.png"/><Relationship Id="rId73" Type="http://schemas.openxmlformats.org/officeDocument/2006/relationships/customXml" Target="../ink/ink619.xml"/><Relationship Id="rId78" Type="http://schemas.openxmlformats.org/officeDocument/2006/relationships/image" Target="../media/image473.png"/><Relationship Id="rId94" Type="http://schemas.openxmlformats.org/officeDocument/2006/relationships/image" Target="../media/image481.png"/><Relationship Id="rId99" Type="http://schemas.openxmlformats.org/officeDocument/2006/relationships/customXml" Target="../ink/ink632.xml"/><Relationship Id="rId101" Type="http://schemas.openxmlformats.org/officeDocument/2006/relationships/customXml" Target="../ink/ink633.xml"/><Relationship Id="rId122" Type="http://schemas.openxmlformats.org/officeDocument/2006/relationships/image" Target="../media/image495.png"/><Relationship Id="rId143" Type="http://schemas.openxmlformats.org/officeDocument/2006/relationships/customXml" Target="../ink/ink654.xml"/><Relationship Id="rId148" Type="http://schemas.openxmlformats.org/officeDocument/2006/relationships/image" Target="../media/image508.png"/><Relationship Id="rId164" Type="http://schemas.openxmlformats.org/officeDocument/2006/relationships/image" Target="../media/image517.png"/><Relationship Id="rId4" Type="http://schemas.openxmlformats.org/officeDocument/2006/relationships/image" Target="../media/image5.wmf"/><Relationship Id="rId9" Type="http://schemas.openxmlformats.org/officeDocument/2006/relationships/customXml" Target="../ink/ink587.xml"/><Relationship Id="rId26" Type="http://schemas.openxmlformats.org/officeDocument/2006/relationships/image" Target="../media/image447.png"/><Relationship Id="rId47" Type="http://schemas.openxmlformats.org/officeDocument/2006/relationships/customXml" Target="../ink/ink606.xml"/><Relationship Id="rId68" Type="http://schemas.openxmlformats.org/officeDocument/2006/relationships/image" Target="../media/image468.png"/><Relationship Id="rId89" Type="http://schemas.openxmlformats.org/officeDocument/2006/relationships/customXml" Target="../ink/ink627.xml"/><Relationship Id="rId112" Type="http://schemas.openxmlformats.org/officeDocument/2006/relationships/image" Target="../media/image490.png"/><Relationship Id="rId133" Type="http://schemas.openxmlformats.org/officeDocument/2006/relationships/customXml" Target="../ink/ink649.xml"/><Relationship Id="rId154" Type="http://schemas.openxmlformats.org/officeDocument/2006/relationships/image" Target="../media/image512.png"/><Relationship Id="rId16" Type="http://schemas.openxmlformats.org/officeDocument/2006/relationships/image" Target="../media/image442.png"/><Relationship Id="rId37" Type="http://schemas.openxmlformats.org/officeDocument/2006/relationships/customXml" Target="../ink/ink601.xml"/><Relationship Id="rId58" Type="http://schemas.openxmlformats.org/officeDocument/2006/relationships/image" Target="../media/image463.png"/><Relationship Id="rId79" Type="http://schemas.openxmlformats.org/officeDocument/2006/relationships/customXml" Target="../ink/ink622.xml"/><Relationship Id="rId102" Type="http://schemas.openxmlformats.org/officeDocument/2006/relationships/image" Target="../media/image485.png"/><Relationship Id="rId123" Type="http://schemas.openxmlformats.org/officeDocument/2006/relationships/customXml" Target="../ink/ink644.xml"/><Relationship Id="rId144" Type="http://schemas.openxmlformats.org/officeDocument/2006/relationships/image" Target="../media/image506.png"/><Relationship Id="rId90" Type="http://schemas.openxmlformats.org/officeDocument/2006/relationships/image" Target="../media/image479.png"/><Relationship Id="rId27" Type="http://schemas.openxmlformats.org/officeDocument/2006/relationships/customXml" Target="../ink/ink596.xml"/><Relationship Id="rId48" Type="http://schemas.openxmlformats.org/officeDocument/2006/relationships/image" Target="../media/image458.png"/><Relationship Id="rId69" Type="http://schemas.openxmlformats.org/officeDocument/2006/relationships/customXml" Target="../ink/ink617.xml"/><Relationship Id="rId113" Type="http://schemas.openxmlformats.org/officeDocument/2006/relationships/customXml" Target="../ink/ink639.xml"/><Relationship Id="rId134" Type="http://schemas.openxmlformats.org/officeDocument/2006/relationships/image" Target="../media/image501.png"/><Relationship Id="rId80" Type="http://schemas.openxmlformats.org/officeDocument/2006/relationships/image" Target="../media/image474.png"/><Relationship Id="rId155" Type="http://schemas.openxmlformats.org/officeDocument/2006/relationships/customXml" Target="../ink/ink660.xml"/></Relationships>
</file>

<file path=ppt/slides/_rels/slide5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0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6" Type="http://schemas.openxmlformats.org/officeDocument/2006/relationships/image" Target="../media/image525.png"/><Relationship Id="rId21" Type="http://schemas.openxmlformats.org/officeDocument/2006/relationships/customXml" Target="../ink/ink673.xml"/><Relationship Id="rId34" Type="http://schemas.openxmlformats.org/officeDocument/2006/relationships/image" Target="../media/image529.png"/><Relationship Id="rId42" Type="http://schemas.openxmlformats.org/officeDocument/2006/relationships/image" Target="../media/image533.png"/><Relationship Id="rId47" Type="http://schemas.openxmlformats.org/officeDocument/2006/relationships/customXml" Target="../ink/ink686.xml"/><Relationship Id="rId50" Type="http://schemas.openxmlformats.org/officeDocument/2006/relationships/image" Target="../media/image537.png"/><Relationship Id="rId55" Type="http://schemas.openxmlformats.org/officeDocument/2006/relationships/customXml" Target="../ink/ink690.xml"/><Relationship Id="rId63" Type="http://schemas.openxmlformats.org/officeDocument/2006/relationships/customXml" Target="../ink/ink694.xml"/><Relationship Id="rId7" Type="http://schemas.openxmlformats.org/officeDocument/2006/relationships/customXml" Target="../ink/ink666.xml"/><Relationship Id="rId2" Type="http://schemas.openxmlformats.org/officeDocument/2006/relationships/slideLayout" Target="../slideLayouts/slideLayout7.xml"/><Relationship Id="rId16" Type="http://schemas.openxmlformats.org/officeDocument/2006/relationships/image" Target="../media/image520.png"/><Relationship Id="rId29" Type="http://schemas.openxmlformats.org/officeDocument/2006/relationships/customXml" Target="../ink/ink677.xml"/><Relationship Id="rId11" Type="http://schemas.openxmlformats.org/officeDocument/2006/relationships/customXml" Target="../ink/ink668.xml"/><Relationship Id="rId24" Type="http://schemas.openxmlformats.org/officeDocument/2006/relationships/image" Target="../media/image524.png"/><Relationship Id="rId32" Type="http://schemas.openxmlformats.org/officeDocument/2006/relationships/image" Target="../media/image528.png"/><Relationship Id="rId37" Type="http://schemas.openxmlformats.org/officeDocument/2006/relationships/customXml" Target="../ink/ink681.xml"/><Relationship Id="rId40" Type="http://schemas.openxmlformats.org/officeDocument/2006/relationships/image" Target="../media/image532.png"/><Relationship Id="rId45" Type="http://schemas.openxmlformats.org/officeDocument/2006/relationships/customXml" Target="../ink/ink685.xml"/><Relationship Id="rId53" Type="http://schemas.openxmlformats.org/officeDocument/2006/relationships/customXml" Target="../ink/ink689.xml"/><Relationship Id="rId58" Type="http://schemas.openxmlformats.org/officeDocument/2006/relationships/image" Target="../media/image541.png"/><Relationship Id="rId66" Type="http://schemas.openxmlformats.org/officeDocument/2006/relationships/image" Target="../media/image545.png"/><Relationship Id="rId5" Type="http://schemas.openxmlformats.org/officeDocument/2006/relationships/customXml" Target="../ink/ink665.xml"/><Relationship Id="rId61" Type="http://schemas.openxmlformats.org/officeDocument/2006/relationships/customXml" Target="../ink/ink693.xml"/><Relationship Id="rId19" Type="http://schemas.openxmlformats.org/officeDocument/2006/relationships/customXml" Target="../ink/ink672.xml"/><Relationship Id="rId14" Type="http://schemas.openxmlformats.org/officeDocument/2006/relationships/image" Target="../media/image519.png"/><Relationship Id="rId22" Type="http://schemas.openxmlformats.org/officeDocument/2006/relationships/image" Target="../media/image523.png"/><Relationship Id="rId27" Type="http://schemas.openxmlformats.org/officeDocument/2006/relationships/customXml" Target="../ink/ink676.xml"/><Relationship Id="rId30" Type="http://schemas.openxmlformats.org/officeDocument/2006/relationships/image" Target="../media/image527.png"/><Relationship Id="rId35" Type="http://schemas.openxmlformats.org/officeDocument/2006/relationships/customXml" Target="../ink/ink680.xml"/><Relationship Id="rId43" Type="http://schemas.openxmlformats.org/officeDocument/2006/relationships/customXml" Target="../ink/ink684.xml"/><Relationship Id="rId48" Type="http://schemas.openxmlformats.org/officeDocument/2006/relationships/image" Target="../media/image536.png"/><Relationship Id="rId56" Type="http://schemas.openxmlformats.org/officeDocument/2006/relationships/image" Target="../media/image540.png"/><Relationship Id="rId64" Type="http://schemas.openxmlformats.org/officeDocument/2006/relationships/image" Target="../media/image544.png"/><Relationship Id="rId8" Type="http://schemas.openxmlformats.org/officeDocument/2006/relationships/image" Target="../media/image365.png"/><Relationship Id="rId51" Type="http://schemas.openxmlformats.org/officeDocument/2006/relationships/customXml" Target="../ink/ink688.xml"/><Relationship Id="rId3" Type="http://schemas.openxmlformats.org/officeDocument/2006/relationships/oleObject" Target="../embeddings/oleObject4.bin"/><Relationship Id="rId12" Type="http://schemas.openxmlformats.org/officeDocument/2006/relationships/image" Target="../media/image518.png"/><Relationship Id="rId17" Type="http://schemas.openxmlformats.org/officeDocument/2006/relationships/customXml" Target="../ink/ink671.xml"/><Relationship Id="rId25" Type="http://schemas.openxmlformats.org/officeDocument/2006/relationships/customXml" Target="../ink/ink675.xml"/><Relationship Id="rId33" Type="http://schemas.openxmlformats.org/officeDocument/2006/relationships/customXml" Target="../ink/ink679.xml"/><Relationship Id="rId38" Type="http://schemas.openxmlformats.org/officeDocument/2006/relationships/image" Target="../media/image531.png"/><Relationship Id="rId46" Type="http://schemas.openxmlformats.org/officeDocument/2006/relationships/image" Target="../media/image535.png"/><Relationship Id="rId59" Type="http://schemas.openxmlformats.org/officeDocument/2006/relationships/customXml" Target="../ink/ink692.xml"/><Relationship Id="rId20" Type="http://schemas.openxmlformats.org/officeDocument/2006/relationships/image" Target="../media/image522.png"/><Relationship Id="rId41" Type="http://schemas.openxmlformats.org/officeDocument/2006/relationships/customXml" Target="../ink/ink683.xml"/><Relationship Id="rId54" Type="http://schemas.openxmlformats.org/officeDocument/2006/relationships/image" Target="../media/image539.png"/><Relationship Id="rId62" Type="http://schemas.openxmlformats.org/officeDocument/2006/relationships/image" Target="../media/image543.png"/><Relationship Id="rId1" Type="http://schemas.openxmlformats.org/officeDocument/2006/relationships/vmlDrawing" Target="../drawings/vmlDrawing4.vml"/><Relationship Id="rId6" Type="http://schemas.openxmlformats.org/officeDocument/2006/relationships/image" Target="../media/image320.png"/><Relationship Id="rId15" Type="http://schemas.openxmlformats.org/officeDocument/2006/relationships/customXml" Target="../ink/ink670.xml"/><Relationship Id="rId23" Type="http://schemas.openxmlformats.org/officeDocument/2006/relationships/customXml" Target="../ink/ink674.xml"/><Relationship Id="rId28" Type="http://schemas.openxmlformats.org/officeDocument/2006/relationships/image" Target="../media/image526.png"/><Relationship Id="rId36" Type="http://schemas.openxmlformats.org/officeDocument/2006/relationships/image" Target="../media/image530.png"/><Relationship Id="rId49" Type="http://schemas.openxmlformats.org/officeDocument/2006/relationships/customXml" Target="../ink/ink687.xml"/><Relationship Id="rId57" Type="http://schemas.openxmlformats.org/officeDocument/2006/relationships/customXml" Target="../ink/ink691.xml"/><Relationship Id="rId10" Type="http://schemas.openxmlformats.org/officeDocument/2006/relationships/image" Target="../media/image436.png"/><Relationship Id="rId31" Type="http://schemas.openxmlformats.org/officeDocument/2006/relationships/customXml" Target="../ink/ink678.xml"/><Relationship Id="rId44" Type="http://schemas.openxmlformats.org/officeDocument/2006/relationships/image" Target="../media/image534.png"/><Relationship Id="rId52" Type="http://schemas.openxmlformats.org/officeDocument/2006/relationships/image" Target="../media/image538.png"/><Relationship Id="rId60" Type="http://schemas.openxmlformats.org/officeDocument/2006/relationships/image" Target="../media/image542.png"/><Relationship Id="rId65" Type="http://schemas.openxmlformats.org/officeDocument/2006/relationships/customXml" Target="../ink/ink695.xml"/><Relationship Id="rId4" Type="http://schemas.openxmlformats.org/officeDocument/2006/relationships/image" Target="../media/image6.wmf"/><Relationship Id="rId9" Type="http://schemas.openxmlformats.org/officeDocument/2006/relationships/customXml" Target="../ink/ink667.xml"/><Relationship Id="rId13" Type="http://schemas.openxmlformats.org/officeDocument/2006/relationships/customXml" Target="../ink/ink669.xml"/><Relationship Id="rId18" Type="http://schemas.openxmlformats.org/officeDocument/2006/relationships/image" Target="../media/image521.png"/><Relationship Id="rId39" Type="http://schemas.openxmlformats.org/officeDocument/2006/relationships/customXml" Target="../ink/ink682.xml"/></Relationships>
</file>

<file path=ppt/slides/_rels/slide63.xml.rels><?xml version="1.0" encoding="UTF-8" standalone="yes"?>
<Relationships xmlns="http://schemas.openxmlformats.org/package/2006/relationships"><Relationship Id="rId26" Type="http://schemas.openxmlformats.org/officeDocument/2006/relationships/customXml" Target="../ink/ink708.xml"/><Relationship Id="rId21" Type="http://schemas.openxmlformats.org/officeDocument/2006/relationships/image" Target="../media/image555.png"/><Relationship Id="rId42" Type="http://schemas.openxmlformats.org/officeDocument/2006/relationships/customXml" Target="../ink/ink716.xml"/><Relationship Id="rId47" Type="http://schemas.openxmlformats.org/officeDocument/2006/relationships/image" Target="../media/image568.png"/><Relationship Id="rId63" Type="http://schemas.openxmlformats.org/officeDocument/2006/relationships/image" Target="../media/image576.png"/><Relationship Id="rId68" Type="http://schemas.openxmlformats.org/officeDocument/2006/relationships/customXml" Target="../ink/ink729.xml"/><Relationship Id="rId84" Type="http://schemas.openxmlformats.org/officeDocument/2006/relationships/customXml" Target="../ink/ink737.xml"/><Relationship Id="rId16" Type="http://schemas.openxmlformats.org/officeDocument/2006/relationships/customXml" Target="../ink/ink703.xml"/><Relationship Id="rId11" Type="http://schemas.openxmlformats.org/officeDocument/2006/relationships/image" Target="../media/image550.png"/><Relationship Id="rId32" Type="http://schemas.openxmlformats.org/officeDocument/2006/relationships/customXml" Target="../ink/ink711.xml"/><Relationship Id="rId37" Type="http://schemas.openxmlformats.org/officeDocument/2006/relationships/image" Target="../media/image563.png"/><Relationship Id="rId53" Type="http://schemas.openxmlformats.org/officeDocument/2006/relationships/image" Target="../media/image571.png"/><Relationship Id="rId58" Type="http://schemas.openxmlformats.org/officeDocument/2006/relationships/customXml" Target="../ink/ink724.xml"/><Relationship Id="rId74" Type="http://schemas.openxmlformats.org/officeDocument/2006/relationships/customXml" Target="../ink/ink732.xml"/><Relationship Id="rId79" Type="http://schemas.openxmlformats.org/officeDocument/2006/relationships/image" Target="../media/image584.png"/><Relationship Id="rId5" Type="http://schemas.openxmlformats.org/officeDocument/2006/relationships/image" Target="../media/image547.png"/><Relationship Id="rId19" Type="http://schemas.openxmlformats.org/officeDocument/2006/relationships/image" Target="../media/image554.png"/><Relationship Id="rId14" Type="http://schemas.openxmlformats.org/officeDocument/2006/relationships/customXml" Target="../ink/ink702.xml"/><Relationship Id="rId22" Type="http://schemas.openxmlformats.org/officeDocument/2006/relationships/customXml" Target="../ink/ink706.xml"/><Relationship Id="rId27" Type="http://schemas.openxmlformats.org/officeDocument/2006/relationships/image" Target="../media/image558.png"/><Relationship Id="rId30" Type="http://schemas.openxmlformats.org/officeDocument/2006/relationships/customXml" Target="../ink/ink710.xml"/><Relationship Id="rId35" Type="http://schemas.openxmlformats.org/officeDocument/2006/relationships/image" Target="../media/image562.png"/><Relationship Id="rId43" Type="http://schemas.openxmlformats.org/officeDocument/2006/relationships/image" Target="../media/image566.png"/><Relationship Id="rId48" Type="http://schemas.openxmlformats.org/officeDocument/2006/relationships/customXml" Target="../ink/ink719.xml"/><Relationship Id="rId56" Type="http://schemas.openxmlformats.org/officeDocument/2006/relationships/customXml" Target="../ink/ink723.xml"/><Relationship Id="rId64" Type="http://schemas.openxmlformats.org/officeDocument/2006/relationships/customXml" Target="../ink/ink727.xml"/><Relationship Id="rId69" Type="http://schemas.openxmlformats.org/officeDocument/2006/relationships/image" Target="../media/image579.png"/><Relationship Id="rId77" Type="http://schemas.openxmlformats.org/officeDocument/2006/relationships/image" Target="../media/image583.png"/><Relationship Id="rId8" Type="http://schemas.openxmlformats.org/officeDocument/2006/relationships/customXml" Target="../ink/ink699.xml"/><Relationship Id="rId51" Type="http://schemas.openxmlformats.org/officeDocument/2006/relationships/image" Target="../media/image570.png"/><Relationship Id="rId72" Type="http://schemas.openxmlformats.org/officeDocument/2006/relationships/customXml" Target="../ink/ink731.xml"/><Relationship Id="rId80" Type="http://schemas.openxmlformats.org/officeDocument/2006/relationships/customXml" Target="../ink/ink735.xml"/><Relationship Id="rId85" Type="http://schemas.openxmlformats.org/officeDocument/2006/relationships/image" Target="../media/image587.png"/><Relationship Id="rId3" Type="http://schemas.openxmlformats.org/officeDocument/2006/relationships/image" Target="../media/image546.png"/><Relationship Id="rId12" Type="http://schemas.openxmlformats.org/officeDocument/2006/relationships/customXml" Target="../ink/ink701.xml"/><Relationship Id="rId17" Type="http://schemas.openxmlformats.org/officeDocument/2006/relationships/image" Target="../media/image553.png"/><Relationship Id="rId25" Type="http://schemas.openxmlformats.org/officeDocument/2006/relationships/image" Target="../media/image557.png"/><Relationship Id="rId33" Type="http://schemas.openxmlformats.org/officeDocument/2006/relationships/image" Target="../media/image561.png"/><Relationship Id="rId38" Type="http://schemas.openxmlformats.org/officeDocument/2006/relationships/customXml" Target="../ink/ink714.xml"/><Relationship Id="rId46" Type="http://schemas.openxmlformats.org/officeDocument/2006/relationships/customXml" Target="../ink/ink718.xml"/><Relationship Id="rId59" Type="http://schemas.openxmlformats.org/officeDocument/2006/relationships/image" Target="../media/image574.png"/><Relationship Id="rId67" Type="http://schemas.openxmlformats.org/officeDocument/2006/relationships/image" Target="../media/image578.png"/><Relationship Id="rId20" Type="http://schemas.openxmlformats.org/officeDocument/2006/relationships/customXml" Target="../ink/ink705.xml"/><Relationship Id="rId41" Type="http://schemas.openxmlformats.org/officeDocument/2006/relationships/image" Target="../media/image565.png"/><Relationship Id="rId54" Type="http://schemas.openxmlformats.org/officeDocument/2006/relationships/customXml" Target="../ink/ink722.xml"/><Relationship Id="rId62" Type="http://schemas.openxmlformats.org/officeDocument/2006/relationships/customXml" Target="../ink/ink726.xml"/><Relationship Id="rId70" Type="http://schemas.openxmlformats.org/officeDocument/2006/relationships/customXml" Target="../ink/ink730.xml"/><Relationship Id="rId75" Type="http://schemas.openxmlformats.org/officeDocument/2006/relationships/image" Target="../media/image582.png"/><Relationship Id="rId83" Type="http://schemas.openxmlformats.org/officeDocument/2006/relationships/image" Target="../media/image586.png"/><Relationship Id="rId1" Type="http://schemas.openxmlformats.org/officeDocument/2006/relationships/slideLayout" Target="../slideLayouts/slideLayout7.xml"/><Relationship Id="rId6" Type="http://schemas.openxmlformats.org/officeDocument/2006/relationships/customXml" Target="../ink/ink698.xml"/><Relationship Id="rId15" Type="http://schemas.openxmlformats.org/officeDocument/2006/relationships/image" Target="../media/image552.png"/><Relationship Id="rId23" Type="http://schemas.openxmlformats.org/officeDocument/2006/relationships/image" Target="../media/image556.png"/><Relationship Id="rId28" Type="http://schemas.openxmlformats.org/officeDocument/2006/relationships/customXml" Target="../ink/ink709.xml"/><Relationship Id="rId36" Type="http://schemas.openxmlformats.org/officeDocument/2006/relationships/customXml" Target="../ink/ink713.xml"/><Relationship Id="rId49" Type="http://schemas.openxmlformats.org/officeDocument/2006/relationships/image" Target="../media/image569.png"/><Relationship Id="rId57" Type="http://schemas.openxmlformats.org/officeDocument/2006/relationships/image" Target="../media/image573.png"/><Relationship Id="rId10" Type="http://schemas.openxmlformats.org/officeDocument/2006/relationships/customXml" Target="../ink/ink700.xml"/><Relationship Id="rId31" Type="http://schemas.openxmlformats.org/officeDocument/2006/relationships/image" Target="../media/image560.png"/><Relationship Id="rId44" Type="http://schemas.openxmlformats.org/officeDocument/2006/relationships/customXml" Target="../ink/ink717.xml"/><Relationship Id="rId52" Type="http://schemas.openxmlformats.org/officeDocument/2006/relationships/customXml" Target="../ink/ink721.xml"/><Relationship Id="rId60" Type="http://schemas.openxmlformats.org/officeDocument/2006/relationships/customXml" Target="../ink/ink725.xml"/><Relationship Id="rId65" Type="http://schemas.openxmlformats.org/officeDocument/2006/relationships/image" Target="../media/image577.png"/><Relationship Id="rId73" Type="http://schemas.openxmlformats.org/officeDocument/2006/relationships/image" Target="../media/image581.png"/><Relationship Id="rId78" Type="http://schemas.openxmlformats.org/officeDocument/2006/relationships/customXml" Target="../ink/ink734.xml"/><Relationship Id="rId81" Type="http://schemas.openxmlformats.org/officeDocument/2006/relationships/image" Target="../media/image585.png"/><Relationship Id="rId4" Type="http://schemas.openxmlformats.org/officeDocument/2006/relationships/customXml" Target="../ink/ink697.xml"/><Relationship Id="rId9" Type="http://schemas.openxmlformats.org/officeDocument/2006/relationships/image" Target="../media/image549.png"/><Relationship Id="rId13" Type="http://schemas.openxmlformats.org/officeDocument/2006/relationships/image" Target="../media/image551.png"/><Relationship Id="rId18" Type="http://schemas.openxmlformats.org/officeDocument/2006/relationships/customXml" Target="../ink/ink704.xml"/><Relationship Id="rId39" Type="http://schemas.openxmlformats.org/officeDocument/2006/relationships/image" Target="../media/image564.png"/><Relationship Id="rId34" Type="http://schemas.openxmlformats.org/officeDocument/2006/relationships/customXml" Target="../ink/ink712.xml"/><Relationship Id="rId50" Type="http://schemas.openxmlformats.org/officeDocument/2006/relationships/customXml" Target="../ink/ink720.xml"/><Relationship Id="rId55" Type="http://schemas.openxmlformats.org/officeDocument/2006/relationships/image" Target="../media/image572.png"/><Relationship Id="rId76" Type="http://schemas.openxmlformats.org/officeDocument/2006/relationships/customXml" Target="../ink/ink733.xml"/><Relationship Id="rId7" Type="http://schemas.openxmlformats.org/officeDocument/2006/relationships/image" Target="../media/image548.png"/><Relationship Id="rId71" Type="http://schemas.openxmlformats.org/officeDocument/2006/relationships/image" Target="../media/image580.png"/><Relationship Id="rId2" Type="http://schemas.openxmlformats.org/officeDocument/2006/relationships/customXml" Target="../ink/ink696.xml"/><Relationship Id="rId29" Type="http://schemas.openxmlformats.org/officeDocument/2006/relationships/image" Target="../media/image559.png"/><Relationship Id="rId24" Type="http://schemas.openxmlformats.org/officeDocument/2006/relationships/customXml" Target="../ink/ink707.xml"/><Relationship Id="rId40" Type="http://schemas.openxmlformats.org/officeDocument/2006/relationships/customXml" Target="../ink/ink715.xml"/><Relationship Id="rId45" Type="http://schemas.openxmlformats.org/officeDocument/2006/relationships/image" Target="../media/image567.png"/><Relationship Id="rId66" Type="http://schemas.openxmlformats.org/officeDocument/2006/relationships/customXml" Target="../ink/ink728.xml"/><Relationship Id="rId61" Type="http://schemas.openxmlformats.org/officeDocument/2006/relationships/image" Target="../media/image575.png"/><Relationship Id="rId82" Type="http://schemas.openxmlformats.org/officeDocument/2006/relationships/customXml" Target="../ink/ink736.xml"/></Relationships>
</file>

<file path=ppt/slides/_rels/slide64.xml.rels><?xml version="1.0" encoding="UTF-8" standalone="yes"?>
<Relationships xmlns="http://schemas.openxmlformats.org/package/2006/relationships"><Relationship Id="rId117" Type="http://schemas.openxmlformats.org/officeDocument/2006/relationships/image" Target="../media/image646.png"/><Relationship Id="rId299" Type="http://schemas.openxmlformats.org/officeDocument/2006/relationships/image" Target="../media/image738.png"/><Relationship Id="rId21" Type="http://schemas.openxmlformats.org/officeDocument/2006/relationships/image" Target="../media/image597.png"/><Relationship Id="rId63" Type="http://schemas.openxmlformats.org/officeDocument/2006/relationships/image" Target="../media/image619.png"/><Relationship Id="rId159" Type="http://schemas.openxmlformats.org/officeDocument/2006/relationships/image" Target="../media/image667.png"/><Relationship Id="rId324" Type="http://schemas.openxmlformats.org/officeDocument/2006/relationships/customXml" Target="../ink/ink899.xml"/><Relationship Id="rId170" Type="http://schemas.openxmlformats.org/officeDocument/2006/relationships/customXml" Target="../ink/ink822.xml"/><Relationship Id="rId226" Type="http://schemas.openxmlformats.org/officeDocument/2006/relationships/customXml" Target="../ink/ink850.xml"/><Relationship Id="rId268" Type="http://schemas.openxmlformats.org/officeDocument/2006/relationships/customXml" Target="../ink/ink871.xml"/><Relationship Id="rId32" Type="http://schemas.openxmlformats.org/officeDocument/2006/relationships/customXml" Target="../ink/ink753.xml"/><Relationship Id="rId74" Type="http://schemas.openxmlformats.org/officeDocument/2006/relationships/customXml" Target="../ink/ink774.xml"/><Relationship Id="rId128" Type="http://schemas.openxmlformats.org/officeDocument/2006/relationships/customXml" Target="../ink/ink801.xml"/><Relationship Id="rId335" Type="http://schemas.openxmlformats.org/officeDocument/2006/relationships/image" Target="../media/image756.png"/><Relationship Id="rId5" Type="http://schemas.openxmlformats.org/officeDocument/2006/relationships/image" Target="../media/image589.png"/><Relationship Id="rId181" Type="http://schemas.openxmlformats.org/officeDocument/2006/relationships/image" Target="../media/image678.png"/><Relationship Id="rId237" Type="http://schemas.openxmlformats.org/officeDocument/2006/relationships/image" Target="../media/image706.png"/><Relationship Id="rId279" Type="http://schemas.openxmlformats.org/officeDocument/2006/relationships/image" Target="../media/image728.png"/><Relationship Id="rId43" Type="http://schemas.openxmlformats.org/officeDocument/2006/relationships/image" Target="../media/image608.png"/><Relationship Id="rId139" Type="http://schemas.openxmlformats.org/officeDocument/2006/relationships/image" Target="../media/image657.png"/><Relationship Id="rId290" Type="http://schemas.openxmlformats.org/officeDocument/2006/relationships/customXml" Target="../ink/ink882.xml"/><Relationship Id="rId304" Type="http://schemas.openxmlformats.org/officeDocument/2006/relationships/customXml" Target="../ink/ink889.xml"/><Relationship Id="rId85" Type="http://schemas.openxmlformats.org/officeDocument/2006/relationships/image" Target="../media/image630.png"/><Relationship Id="rId150" Type="http://schemas.openxmlformats.org/officeDocument/2006/relationships/customXml" Target="../ink/ink812.xml"/><Relationship Id="rId192" Type="http://schemas.openxmlformats.org/officeDocument/2006/relationships/customXml" Target="../ink/ink833.xml"/><Relationship Id="rId206" Type="http://schemas.openxmlformats.org/officeDocument/2006/relationships/customXml" Target="../ink/ink840.xml"/><Relationship Id="rId248" Type="http://schemas.openxmlformats.org/officeDocument/2006/relationships/customXml" Target="../ink/ink861.xml"/><Relationship Id="rId12" Type="http://schemas.openxmlformats.org/officeDocument/2006/relationships/customXml" Target="../ink/ink743.xml"/><Relationship Id="rId108" Type="http://schemas.openxmlformats.org/officeDocument/2006/relationships/customXml" Target="../ink/ink791.xml"/><Relationship Id="rId315" Type="http://schemas.openxmlformats.org/officeDocument/2006/relationships/image" Target="../media/image746.png"/><Relationship Id="rId54" Type="http://schemas.openxmlformats.org/officeDocument/2006/relationships/customXml" Target="../ink/ink764.xml"/><Relationship Id="rId96" Type="http://schemas.openxmlformats.org/officeDocument/2006/relationships/customXml" Target="../ink/ink785.xml"/><Relationship Id="rId161" Type="http://schemas.openxmlformats.org/officeDocument/2006/relationships/image" Target="../media/image668.png"/><Relationship Id="rId217" Type="http://schemas.openxmlformats.org/officeDocument/2006/relationships/image" Target="../media/image696.png"/><Relationship Id="rId259" Type="http://schemas.openxmlformats.org/officeDocument/2006/relationships/image" Target="../media/image718.png"/><Relationship Id="rId23" Type="http://schemas.openxmlformats.org/officeDocument/2006/relationships/image" Target="../media/image598.png"/><Relationship Id="rId119" Type="http://schemas.openxmlformats.org/officeDocument/2006/relationships/image" Target="../media/image647.png"/><Relationship Id="rId270" Type="http://schemas.openxmlformats.org/officeDocument/2006/relationships/customXml" Target="../ink/ink872.xml"/><Relationship Id="rId326" Type="http://schemas.openxmlformats.org/officeDocument/2006/relationships/customXml" Target="../ink/ink900.xml"/><Relationship Id="rId65" Type="http://schemas.openxmlformats.org/officeDocument/2006/relationships/image" Target="../media/image620.png"/><Relationship Id="rId130" Type="http://schemas.openxmlformats.org/officeDocument/2006/relationships/customXml" Target="../ink/ink802.xml"/><Relationship Id="rId172" Type="http://schemas.openxmlformats.org/officeDocument/2006/relationships/customXml" Target="../ink/ink823.xml"/><Relationship Id="rId228" Type="http://schemas.openxmlformats.org/officeDocument/2006/relationships/customXml" Target="../ink/ink851.xml"/><Relationship Id="rId281" Type="http://schemas.openxmlformats.org/officeDocument/2006/relationships/image" Target="../media/image729.png"/><Relationship Id="rId337" Type="http://schemas.openxmlformats.org/officeDocument/2006/relationships/image" Target="../media/image757.png"/><Relationship Id="rId34" Type="http://schemas.openxmlformats.org/officeDocument/2006/relationships/customXml" Target="../ink/ink754.xml"/><Relationship Id="rId76" Type="http://schemas.openxmlformats.org/officeDocument/2006/relationships/customXml" Target="../ink/ink775.xml"/><Relationship Id="rId141" Type="http://schemas.openxmlformats.org/officeDocument/2006/relationships/image" Target="../media/image658.png"/><Relationship Id="rId7" Type="http://schemas.openxmlformats.org/officeDocument/2006/relationships/image" Target="../media/image590.png"/><Relationship Id="rId183" Type="http://schemas.openxmlformats.org/officeDocument/2006/relationships/image" Target="../media/image679.png"/><Relationship Id="rId239" Type="http://schemas.openxmlformats.org/officeDocument/2006/relationships/image" Target="../media/image707.png"/><Relationship Id="rId250" Type="http://schemas.openxmlformats.org/officeDocument/2006/relationships/customXml" Target="../ink/ink862.xml"/><Relationship Id="rId292" Type="http://schemas.openxmlformats.org/officeDocument/2006/relationships/customXml" Target="../ink/ink883.xml"/><Relationship Id="rId306" Type="http://schemas.openxmlformats.org/officeDocument/2006/relationships/customXml" Target="../ink/ink890.xml"/><Relationship Id="rId45" Type="http://schemas.openxmlformats.org/officeDocument/2006/relationships/image" Target="../media/image609.png"/><Relationship Id="rId87" Type="http://schemas.openxmlformats.org/officeDocument/2006/relationships/image" Target="../media/image631.png"/><Relationship Id="rId110" Type="http://schemas.openxmlformats.org/officeDocument/2006/relationships/customXml" Target="../ink/ink792.xml"/><Relationship Id="rId152" Type="http://schemas.openxmlformats.org/officeDocument/2006/relationships/customXml" Target="../ink/ink813.xml"/><Relationship Id="rId194" Type="http://schemas.openxmlformats.org/officeDocument/2006/relationships/customXml" Target="../ink/ink834.xml"/><Relationship Id="rId208" Type="http://schemas.openxmlformats.org/officeDocument/2006/relationships/customXml" Target="../ink/ink841.xml"/><Relationship Id="rId261" Type="http://schemas.openxmlformats.org/officeDocument/2006/relationships/image" Target="../media/image719.png"/><Relationship Id="rId14" Type="http://schemas.openxmlformats.org/officeDocument/2006/relationships/customXml" Target="../ink/ink744.xml"/><Relationship Id="rId35" Type="http://schemas.openxmlformats.org/officeDocument/2006/relationships/image" Target="../media/image604.png"/><Relationship Id="rId56" Type="http://schemas.openxmlformats.org/officeDocument/2006/relationships/customXml" Target="../ink/ink765.xml"/><Relationship Id="rId77" Type="http://schemas.openxmlformats.org/officeDocument/2006/relationships/image" Target="../media/image626.png"/><Relationship Id="rId100" Type="http://schemas.openxmlformats.org/officeDocument/2006/relationships/customXml" Target="../ink/ink787.xml"/><Relationship Id="rId282" Type="http://schemas.openxmlformats.org/officeDocument/2006/relationships/customXml" Target="../ink/ink878.xml"/><Relationship Id="rId317" Type="http://schemas.openxmlformats.org/officeDocument/2006/relationships/image" Target="../media/image747.png"/><Relationship Id="rId338" Type="http://schemas.openxmlformats.org/officeDocument/2006/relationships/customXml" Target="../ink/ink906.xml"/><Relationship Id="rId8" Type="http://schemas.openxmlformats.org/officeDocument/2006/relationships/customXml" Target="../ink/ink741.xml"/><Relationship Id="rId98" Type="http://schemas.openxmlformats.org/officeDocument/2006/relationships/customXml" Target="../ink/ink786.xml"/><Relationship Id="rId121" Type="http://schemas.openxmlformats.org/officeDocument/2006/relationships/image" Target="../media/image648.png"/><Relationship Id="rId142" Type="http://schemas.openxmlformats.org/officeDocument/2006/relationships/customXml" Target="../ink/ink808.xml"/><Relationship Id="rId163" Type="http://schemas.openxmlformats.org/officeDocument/2006/relationships/image" Target="../media/image669.png"/><Relationship Id="rId184" Type="http://schemas.openxmlformats.org/officeDocument/2006/relationships/customXml" Target="../ink/ink829.xml"/><Relationship Id="rId219" Type="http://schemas.openxmlformats.org/officeDocument/2006/relationships/image" Target="../media/image697.png"/><Relationship Id="rId230" Type="http://schemas.openxmlformats.org/officeDocument/2006/relationships/customXml" Target="../ink/ink852.xml"/><Relationship Id="rId251" Type="http://schemas.openxmlformats.org/officeDocument/2006/relationships/image" Target="../media/image714.png"/><Relationship Id="rId25" Type="http://schemas.openxmlformats.org/officeDocument/2006/relationships/image" Target="../media/image599.png"/><Relationship Id="rId46" Type="http://schemas.openxmlformats.org/officeDocument/2006/relationships/customXml" Target="../ink/ink760.xml"/><Relationship Id="rId67" Type="http://schemas.openxmlformats.org/officeDocument/2006/relationships/image" Target="../media/image621.png"/><Relationship Id="rId272" Type="http://schemas.openxmlformats.org/officeDocument/2006/relationships/customXml" Target="../ink/ink873.xml"/><Relationship Id="rId293" Type="http://schemas.openxmlformats.org/officeDocument/2006/relationships/image" Target="../media/image735.png"/><Relationship Id="rId307" Type="http://schemas.openxmlformats.org/officeDocument/2006/relationships/image" Target="../media/image742.png"/><Relationship Id="rId328" Type="http://schemas.openxmlformats.org/officeDocument/2006/relationships/customXml" Target="../ink/ink901.xml"/><Relationship Id="rId88" Type="http://schemas.openxmlformats.org/officeDocument/2006/relationships/customXml" Target="../ink/ink781.xml"/><Relationship Id="rId111" Type="http://schemas.openxmlformats.org/officeDocument/2006/relationships/image" Target="../media/image643.png"/><Relationship Id="rId132" Type="http://schemas.openxmlformats.org/officeDocument/2006/relationships/customXml" Target="../ink/ink803.xml"/><Relationship Id="rId153" Type="http://schemas.openxmlformats.org/officeDocument/2006/relationships/image" Target="../media/image664.png"/><Relationship Id="rId174" Type="http://schemas.openxmlformats.org/officeDocument/2006/relationships/customXml" Target="../ink/ink824.xml"/><Relationship Id="rId195" Type="http://schemas.openxmlformats.org/officeDocument/2006/relationships/image" Target="../media/image685.png"/><Relationship Id="rId209" Type="http://schemas.openxmlformats.org/officeDocument/2006/relationships/image" Target="../media/image692.png"/><Relationship Id="rId220" Type="http://schemas.openxmlformats.org/officeDocument/2006/relationships/customXml" Target="../ink/ink847.xml"/><Relationship Id="rId241" Type="http://schemas.openxmlformats.org/officeDocument/2006/relationships/image" Target="../media/image708.png"/><Relationship Id="rId15" Type="http://schemas.openxmlformats.org/officeDocument/2006/relationships/image" Target="../media/image594.png"/><Relationship Id="rId36" Type="http://schemas.openxmlformats.org/officeDocument/2006/relationships/customXml" Target="../ink/ink755.xml"/><Relationship Id="rId57" Type="http://schemas.openxmlformats.org/officeDocument/2006/relationships/image" Target="../media/image616.png"/><Relationship Id="rId262" Type="http://schemas.openxmlformats.org/officeDocument/2006/relationships/customXml" Target="../ink/ink868.xml"/><Relationship Id="rId283" Type="http://schemas.openxmlformats.org/officeDocument/2006/relationships/image" Target="../media/image730.png"/><Relationship Id="rId318" Type="http://schemas.openxmlformats.org/officeDocument/2006/relationships/customXml" Target="../ink/ink896.xml"/><Relationship Id="rId339" Type="http://schemas.openxmlformats.org/officeDocument/2006/relationships/image" Target="../media/image758.png"/><Relationship Id="rId78" Type="http://schemas.openxmlformats.org/officeDocument/2006/relationships/customXml" Target="../ink/ink776.xml"/><Relationship Id="rId99" Type="http://schemas.openxmlformats.org/officeDocument/2006/relationships/image" Target="../media/image637.png"/><Relationship Id="rId101" Type="http://schemas.openxmlformats.org/officeDocument/2006/relationships/image" Target="../media/image638.png"/><Relationship Id="rId122" Type="http://schemas.openxmlformats.org/officeDocument/2006/relationships/customXml" Target="../ink/ink798.xml"/><Relationship Id="rId143" Type="http://schemas.openxmlformats.org/officeDocument/2006/relationships/image" Target="../media/image659.png"/><Relationship Id="rId164" Type="http://schemas.openxmlformats.org/officeDocument/2006/relationships/customXml" Target="../ink/ink819.xml"/><Relationship Id="rId185" Type="http://schemas.openxmlformats.org/officeDocument/2006/relationships/image" Target="../media/image680.png"/><Relationship Id="rId9" Type="http://schemas.openxmlformats.org/officeDocument/2006/relationships/image" Target="../media/image591.png"/><Relationship Id="rId210" Type="http://schemas.openxmlformats.org/officeDocument/2006/relationships/customXml" Target="../ink/ink842.xml"/><Relationship Id="rId26" Type="http://schemas.openxmlformats.org/officeDocument/2006/relationships/customXml" Target="../ink/ink750.xml"/><Relationship Id="rId231" Type="http://schemas.openxmlformats.org/officeDocument/2006/relationships/image" Target="../media/image703.png"/><Relationship Id="rId252" Type="http://schemas.openxmlformats.org/officeDocument/2006/relationships/customXml" Target="../ink/ink863.xml"/><Relationship Id="rId273" Type="http://schemas.openxmlformats.org/officeDocument/2006/relationships/image" Target="../media/image725.png"/><Relationship Id="rId294" Type="http://schemas.openxmlformats.org/officeDocument/2006/relationships/customXml" Target="../ink/ink884.xml"/><Relationship Id="rId308" Type="http://schemas.openxmlformats.org/officeDocument/2006/relationships/customXml" Target="../ink/ink891.xml"/><Relationship Id="rId329" Type="http://schemas.openxmlformats.org/officeDocument/2006/relationships/image" Target="../media/image753.png"/><Relationship Id="rId47" Type="http://schemas.openxmlformats.org/officeDocument/2006/relationships/image" Target="../media/image611.png"/><Relationship Id="rId68" Type="http://schemas.openxmlformats.org/officeDocument/2006/relationships/customXml" Target="../ink/ink771.xml"/><Relationship Id="rId89" Type="http://schemas.openxmlformats.org/officeDocument/2006/relationships/image" Target="../media/image632.png"/><Relationship Id="rId112" Type="http://schemas.openxmlformats.org/officeDocument/2006/relationships/customXml" Target="../ink/ink793.xml"/><Relationship Id="rId133" Type="http://schemas.openxmlformats.org/officeDocument/2006/relationships/image" Target="../media/image654.png"/><Relationship Id="rId154" Type="http://schemas.openxmlformats.org/officeDocument/2006/relationships/customXml" Target="../ink/ink814.xml"/><Relationship Id="rId175" Type="http://schemas.openxmlformats.org/officeDocument/2006/relationships/image" Target="../media/image675.png"/><Relationship Id="rId340" Type="http://schemas.openxmlformats.org/officeDocument/2006/relationships/customXml" Target="../ink/ink907.xml"/><Relationship Id="rId196" Type="http://schemas.openxmlformats.org/officeDocument/2006/relationships/customXml" Target="../ink/ink835.xml"/><Relationship Id="rId200" Type="http://schemas.openxmlformats.org/officeDocument/2006/relationships/customXml" Target="../ink/ink837.xml"/><Relationship Id="rId16" Type="http://schemas.openxmlformats.org/officeDocument/2006/relationships/customXml" Target="../ink/ink745.xml"/><Relationship Id="rId221" Type="http://schemas.openxmlformats.org/officeDocument/2006/relationships/image" Target="../media/image698.png"/><Relationship Id="rId242" Type="http://schemas.openxmlformats.org/officeDocument/2006/relationships/customXml" Target="../ink/ink858.xml"/><Relationship Id="rId263" Type="http://schemas.openxmlformats.org/officeDocument/2006/relationships/image" Target="../media/image720.png"/><Relationship Id="rId284" Type="http://schemas.openxmlformats.org/officeDocument/2006/relationships/customXml" Target="../ink/ink879.xml"/><Relationship Id="rId319" Type="http://schemas.openxmlformats.org/officeDocument/2006/relationships/image" Target="../media/image748.png"/><Relationship Id="rId37" Type="http://schemas.openxmlformats.org/officeDocument/2006/relationships/image" Target="../media/image605.png"/><Relationship Id="rId58" Type="http://schemas.openxmlformats.org/officeDocument/2006/relationships/customXml" Target="../ink/ink766.xml"/><Relationship Id="rId79" Type="http://schemas.openxmlformats.org/officeDocument/2006/relationships/image" Target="../media/image627.png"/><Relationship Id="rId102" Type="http://schemas.openxmlformats.org/officeDocument/2006/relationships/customXml" Target="../ink/ink788.xml"/><Relationship Id="rId123" Type="http://schemas.openxmlformats.org/officeDocument/2006/relationships/image" Target="../media/image649.png"/><Relationship Id="rId144" Type="http://schemas.openxmlformats.org/officeDocument/2006/relationships/customXml" Target="../ink/ink809.xml"/><Relationship Id="rId330" Type="http://schemas.openxmlformats.org/officeDocument/2006/relationships/customXml" Target="../ink/ink902.xml"/><Relationship Id="rId90" Type="http://schemas.openxmlformats.org/officeDocument/2006/relationships/customXml" Target="../ink/ink782.xml"/><Relationship Id="rId165" Type="http://schemas.openxmlformats.org/officeDocument/2006/relationships/image" Target="../media/image670.png"/><Relationship Id="rId186" Type="http://schemas.openxmlformats.org/officeDocument/2006/relationships/customXml" Target="../ink/ink830.xml"/><Relationship Id="rId211" Type="http://schemas.openxmlformats.org/officeDocument/2006/relationships/image" Target="../media/image693.png"/><Relationship Id="rId232" Type="http://schemas.openxmlformats.org/officeDocument/2006/relationships/customXml" Target="../ink/ink853.xml"/><Relationship Id="rId253" Type="http://schemas.openxmlformats.org/officeDocument/2006/relationships/image" Target="../media/image715.png"/><Relationship Id="rId274" Type="http://schemas.openxmlformats.org/officeDocument/2006/relationships/customXml" Target="../ink/ink874.xml"/><Relationship Id="rId295" Type="http://schemas.openxmlformats.org/officeDocument/2006/relationships/image" Target="../media/image736.png"/><Relationship Id="rId309" Type="http://schemas.openxmlformats.org/officeDocument/2006/relationships/image" Target="../media/image743.png"/><Relationship Id="rId27" Type="http://schemas.openxmlformats.org/officeDocument/2006/relationships/image" Target="../media/image600.png"/><Relationship Id="rId48" Type="http://schemas.openxmlformats.org/officeDocument/2006/relationships/customXml" Target="../ink/ink761.xml"/><Relationship Id="rId69" Type="http://schemas.openxmlformats.org/officeDocument/2006/relationships/image" Target="../media/image622.png"/><Relationship Id="rId113" Type="http://schemas.openxmlformats.org/officeDocument/2006/relationships/image" Target="../media/image644.png"/><Relationship Id="rId134" Type="http://schemas.openxmlformats.org/officeDocument/2006/relationships/customXml" Target="../ink/ink804.xml"/><Relationship Id="rId320" Type="http://schemas.openxmlformats.org/officeDocument/2006/relationships/customXml" Target="../ink/ink897.xml"/><Relationship Id="rId80" Type="http://schemas.openxmlformats.org/officeDocument/2006/relationships/customXml" Target="../ink/ink777.xml"/><Relationship Id="rId155" Type="http://schemas.openxmlformats.org/officeDocument/2006/relationships/image" Target="../media/image665.png"/><Relationship Id="rId176" Type="http://schemas.openxmlformats.org/officeDocument/2006/relationships/customXml" Target="../ink/ink825.xml"/><Relationship Id="rId197" Type="http://schemas.openxmlformats.org/officeDocument/2006/relationships/image" Target="../media/image686.png"/><Relationship Id="rId341" Type="http://schemas.openxmlformats.org/officeDocument/2006/relationships/image" Target="../media/image759.png"/><Relationship Id="rId201" Type="http://schemas.openxmlformats.org/officeDocument/2006/relationships/image" Target="../media/image688.png"/><Relationship Id="rId222" Type="http://schemas.openxmlformats.org/officeDocument/2006/relationships/customXml" Target="../ink/ink848.xml"/><Relationship Id="rId243" Type="http://schemas.openxmlformats.org/officeDocument/2006/relationships/image" Target="../media/image709.png"/><Relationship Id="rId264" Type="http://schemas.openxmlformats.org/officeDocument/2006/relationships/customXml" Target="../ink/ink869.xml"/><Relationship Id="rId285" Type="http://schemas.openxmlformats.org/officeDocument/2006/relationships/image" Target="../media/image731.png"/><Relationship Id="rId17" Type="http://schemas.openxmlformats.org/officeDocument/2006/relationships/image" Target="../media/image595.png"/><Relationship Id="rId38" Type="http://schemas.openxmlformats.org/officeDocument/2006/relationships/customXml" Target="../ink/ink756.xml"/><Relationship Id="rId59" Type="http://schemas.openxmlformats.org/officeDocument/2006/relationships/image" Target="../media/image617.png"/><Relationship Id="rId103" Type="http://schemas.openxmlformats.org/officeDocument/2006/relationships/image" Target="../media/image639.png"/><Relationship Id="rId124" Type="http://schemas.openxmlformats.org/officeDocument/2006/relationships/customXml" Target="../ink/ink799.xml"/><Relationship Id="rId310" Type="http://schemas.openxmlformats.org/officeDocument/2006/relationships/customXml" Target="../ink/ink892.xml"/><Relationship Id="rId70" Type="http://schemas.openxmlformats.org/officeDocument/2006/relationships/customXml" Target="../ink/ink772.xml"/><Relationship Id="rId91" Type="http://schemas.openxmlformats.org/officeDocument/2006/relationships/image" Target="../media/image633.png"/><Relationship Id="rId145" Type="http://schemas.openxmlformats.org/officeDocument/2006/relationships/image" Target="../media/image660.png"/><Relationship Id="rId166" Type="http://schemas.openxmlformats.org/officeDocument/2006/relationships/customXml" Target="../ink/ink820.xml"/><Relationship Id="rId187" Type="http://schemas.openxmlformats.org/officeDocument/2006/relationships/image" Target="../media/image681.png"/><Relationship Id="rId331" Type="http://schemas.openxmlformats.org/officeDocument/2006/relationships/image" Target="../media/image754.png"/><Relationship Id="rId1" Type="http://schemas.openxmlformats.org/officeDocument/2006/relationships/slideLayout" Target="../slideLayouts/slideLayout7.xml"/><Relationship Id="rId212" Type="http://schemas.openxmlformats.org/officeDocument/2006/relationships/customXml" Target="../ink/ink843.xml"/><Relationship Id="rId233" Type="http://schemas.openxmlformats.org/officeDocument/2006/relationships/image" Target="../media/image704.png"/><Relationship Id="rId254" Type="http://schemas.openxmlformats.org/officeDocument/2006/relationships/customXml" Target="../ink/ink864.xml"/><Relationship Id="rId28" Type="http://schemas.openxmlformats.org/officeDocument/2006/relationships/customXml" Target="../ink/ink751.xml"/><Relationship Id="rId49" Type="http://schemas.openxmlformats.org/officeDocument/2006/relationships/image" Target="../media/image612.png"/><Relationship Id="rId114" Type="http://schemas.openxmlformats.org/officeDocument/2006/relationships/customXml" Target="../ink/ink794.xml"/><Relationship Id="rId275" Type="http://schemas.openxmlformats.org/officeDocument/2006/relationships/image" Target="../media/image726.png"/><Relationship Id="rId296" Type="http://schemas.openxmlformats.org/officeDocument/2006/relationships/customXml" Target="../ink/ink885.xml"/><Relationship Id="rId300" Type="http://schemas.openxmlformats.org/officeDocument/2006/relationships/customXml" Target="../ink/ink887.xml"/><Relationship Id="rId60" Type="http://schemas.openxmlformats.org/officeDocument/2006/relationships/customXml" Target="../ink/ink767.xml"/><Relationship Id="rId81" Type="http://schemas.openxmlformats.org/officeDocument/2006/relationships/image" Target="../media/image628.png"/><Relationship Id="rId135" Type="http://schemas.openxmlformats.org/officeDocument/2006/relationships/image" Target="../media/image655.png"/><Relationship Id="rId156" Type="http://schemas.openxmlformats.org/officeDocument/2006/relationships/customXml" Target="../ink/ink815.xml"/><Relationship Id="rId177" Type="http://schemas.openxmlformats.org/officeDocument/2006/relationships/image" Target="../media/image676.png"/><Relationship Id="rId198" Type="http://schemas.openxmlformats.org/officeDocument/2006/relationships/customXml" Target="../ink/ink836.xml"/><Relationship Id="rId321" Type="http://schemas.openxmlformats.org/officeDocument/2006/relationships/image" Target="../media/image749.png"/><Relationship Id="rId342" Type="http://schemas.openxmlformats.org/officeDocument/2006/relationships/customXml" Target="../ink/ink908.xml"/><Relationship Id="rId202" Type="http://schemas.openxmlformats.org/officeDocument/2006/relationships/customXml" Target="../ink/ink838.xml"/><Relationship Id="rId223" Type="http://schemas.openxmlformats.org/officeDocument/2006/relationships/image" Target="../media/image699.png"/><Relationship Id="rId244" Type="http://schemas.openxmlformats.org/officeDocument/2006/relationships/customXml" Target="../ink/ink859.xml"/><Relationship Id="rId18" Type="http://schemas.openxmlformats.org/officeDocument/2006/relationships/customXml" Target="../ink/ink746.xml"/><Relationship Id="rId39" Type="http://schemas.openxmlformats.org/officeDocument/2006/relationships/image" Target="../media/image606.png"/><Relationship Id="rId265" Type="http://schemas.openxmlformats.org/officeDocument/2006/relationships/image" Target="../media/image721.png"/><Relationship Id="rId286" Type="http://schemas.openxmlformats.org/officeDocument/2006/relationships/customXml" Target="../ink/ink880.xml"/><Relationship Id="rId50" Type="http://schemas.openxmlformats.org/officeDocument/2006/relationships/customXml" Target="../ink/ink762.xml"/><Relationship Id="rId104" Type="http://schemas.openxmlformats.org/officeDocument/2006/relationships/customXml" Target="../ink/ink789.xml"/><Relationship Id="rId125" Type="http://schemas.openxmlformats.org/officeDocument/2006/relationships/image" Target="../media/image650.png"/><Relationship Id="rId146" Type="http://schemas.openxmlformats.org/officeDocument/2006/relationships/customXml" Target="../ink/ink810.xml"/><Relationship Id="rId167" Type="http://schemas.openxmlformats.org/officeDocument/2006/relationships/image" Target="../media/image671.png"/><Relationship Id="rId188" Type="http://schemas.openxmlformats.org/officeDocument/2006/relationships/customXml" Target="../ink/ink831.xml"/><Relationship Id="rId311" Type="http://schemas.openxmlformats.org/officeDocument/2006/relationships/image" Target="../media/image744.png"/><Relationship Id="rId332" Type="http://schemas.openxmlformats.org/officeDocument/2006/relationships/customXml" Target="../ink/ink903.xml"/><Relationship Id="rId71" Type="http://schemas.openxmlformats.org/officeDocument/2006/relationships/image" Target="../media/image623.png"/><Relationship Id="rId92" Type="http://schemas.openxmlformats.org/officeDocument/2006/relationships/customXml" Target="../ink/ink783.xml"/><Relationship Id="rId213" Type="http://schemas.openxmlformats.org/officeDocument/2006/relationships/image" Target="../media/image694.png"/><Relationship Id="rId234" Type="http://schemas.openxmlformats.org/officeDocument/2006/relationships/customXml" Target="../ink/ink854.xml"/><Relationship Id="rId2" Type="http://schemas.openxmlformats.org/officeDocument/2006/relationships/customXml" Target="../ink/ink738.xml"/><Relationship Id="rId29" Type="http://schemas.openxmlformats.org/officeDocument/2006/relationships/image" Target="../media/image601.png"/><Relationship Id="rId255" Type="http://schemas.openxmlformats.org/officeDocument/2006/relationships/image" Target="../media/image716.png"/><Relationship Id="rId276" Type="http://schemas.openxmlformats.org/officeDocument/2006/relationships/customXml" Target="../ink/ink875.xml"/><Relationship Id="rId297" Type="http://schemas.openxmlformats.org/officeDocument/2006/relationships/image" Target="../media/image737.png"/><Relationship Id="rId40" Type="http://schemas.openxmlformats.org/officeDocument/2006/relationships/customXml" Target="../ink/ink757.xml"/><Relationship Id="rId115" Type="http://schemas.openxmlformats.org/officeDocument/2006/relationships/image" Target="../media/image645.png"/><Relationship Id="rId136" Type="http://schemas.openxmlformats.org/officeDocument/2006/relationships/customXml" Target="../ink/ink805.xml"/><Relationship Id="rId157" Type="http://schemas.openxmlformats.org/officeDocument/2006/relationships/image" Target="../media/image666.png"/><Relationship Id="rId178" Type="http://schemas.openxmlformats.org/officeDocument/2006/relationships/customXml" Target="../ink/ink826.xml"/><Relationship Id="rId301" Type="http://schemas.openxmlformats.org/officeDocument/2006/relationships/image" Target="../media/image739.png"/><Relationship Id="rId322" Type="http://schemas.openxmlformats.org/officeDocument/2006/relationships/customXml" Target="../ink/ink898.xml"/><Relationship Id="rId343" Type="http://schemas.openxmlformats.org/officeDocument/2006/relationships/image" Target="../media/image760.png"/><Relationship Id="rId61" Type="http://schemas.openxmlformats.org/officeDocument/2006/relationships/image" Target="../media/image618.png"/><Relationship Id="rId82" Type="http://schemas.openxmlformats.org/officeDocument/2006/relationships/customXml" Target="../ink/ink778.xml"/><Relationship Id="rId199" Type="http://schemas.openxmlformats.org/officeDocument/2006/relationships/image" Target="../media/image687.png"/><Relationship Id="rId203" Type="http://schemas.openxmlformats.org/officeDocument/2006/relationships/image" Target="../media/image689.png"/><Relationship Id="rId19" Type="http://schemas.openxmlformats.org/officeDocument/2006/relationships/image" Target="../media/image596.png"/><Relationship Id="rId224" Type="http://schemas.openxmlformats.org/officeDocument/2006/relationships/customXml" Target="../ink/ink849.xml"/><Relationship Id="rId245" Type="http://schemas.openxmlformats.org/officeDocument/2006/relationships/image" Target="../media/image711.png"/><Relationship Id="rId266" Type="http://schemas.openxmlformats.org/officeDocument/2006/relationships/customXml" Target="../ink/ink870.xml"/><Relationship Id="rId287" Type="http://schemas.openxmlformats.org/officeDocument/2006/relationships/image" Target="../media/image732.png"/><Relationship Id="rId30" Type="http://schemas.openxmlformats.org/officeDocument/2006/relationships/customXml" Target="../ink/ink752.xml"/><Relationship Id="rId105" Type="http://schemas.openxmlformats.org/officeDocument/2006/relationships/image" Target="../media/image640.png"/><Relationship Id="rId126" Type="http://schemas.openxmlformats.org/officeDocument/2006/relationships/customXml" Target="../ink/ink800.xml"/><Relationship Id="rId147" Type="http://schemas.openxmlformats.org/officeDocument/2006/relationships/image" Target="../media/image661.png"/><Relationship Id="rId168" Type="http://schemas.openxmlformats.org/officeDocument/2006/relationships/customXml" Target="../ink/ink821.xml"/><Relationship Id="rId312" Type="http://schemas.openxmlformats.org/officeDocument/2006/relationships/customXml" Target="../ink/ink893.xml"/><Relationship Id="rId333" Type="http://schemas.openxmlformats.org/officeDocument/2006/relationships/image" Target="../media/image755.png"/><Relationship Id="rId51" Type="http://schemas.openxmlformats.org/officeDocument/2006/relationships/image" Target="../media/image613.png"/><Relationship Id="rId72" Type="http://schemas.openxmlformats.org/officeDocument/2006/relationships/customXml" Target="../ink/ink773.xml"/><Relationship Id="rId93" Type="http://schemas.openxmlformats.org/officeDocument/2006/relationships/image" Target="../media/image634.png"/><Relationship Id="rId189" Type="http://schemas.openxmlformats.org/officeDocument/2006/relationships/image" Target="../media/image682.png"/><Relationship Id="rId3" Type="http://schemas.openxmlformats.org/officeDocument/2006/relationships/image" Target="../media/image588.png"/><Relationship Id="rId214" Type="http://schemas.openxmlformats.org/officeDocument/2006/relationships/customXml" Target="../ink/ink844.xml"/><Relationship Id="rId235" Type="http://schemas.openxmlformats.org/officeDocument/2006/relationships/image" Target="../media/image705.png"/><Relationship Id="rId256" Type="http://schemas.openxmlformats.org/officeDocument/2006/relationships/customXml" Target="../ink/ink865.xml"/><Relationship Id="rId277" Type="http://schemas.openxmlformats.org/officeDocument/2006/relationships/image" Target="../media/image727.png"/><Relationship Id="rId298" Type="http://schemas.openxmlformats.org/officeDocument/2006/relationships/customXml" Target="../ink/ink886.xml"/><Relationship Id="rId116" Type="http://schemas.openxmlformats.org/officeDocument/2006/relationships/customXml" Target="../ink/ink795.xml"/><Relationship Id="rId137" Type="http://schemas.openxmlformats.org/officeDocument/2006/relationships/image" Target="../media/image656.png"/><Relationship Id="rId158" Type="http://schemas.openxmlformats.org/officeDocument/2006/relationships/customXml" Target="../ink/ink816.xml"/><Relationship Id="rId302" Type="http://schemas.openxmlformats.org/officeDocument/2006/relationships/customXml" Target="../ink/ink888.xml"/><Relationship Id="rId323" Type="http://schemas.openxmlformats.org/officeDocument/2006/relationships/image" Target="../media/image750.png"/><Relationship Id="rId344" Type="http://schemas.openxmlformats.org/officeDocument/2006/relationships/customXml" Target="../ink/ink909.xml"/><Relationship Id="rId20" Type="http://schemas.openxmlformats.org/officeDocument/2006/relationships/customXml" Target="../ink/ink747.xml"/><Relationship Id="rId41" Type="http://schemas.openxmlformats.org/officeDocument/2006/relationships/image" Target="../media/image607.png"/><Relationship Id="rId62" Type="http://schemas.openxmlformats.org/officeDocument/2006/relationships/customXml" Target="../ink/ink768.xml"/><Relationship Id="rId83" Type="http://schemas.openxmlformats.org/officeDocument/2006/relationships/image" Target="../media/image629.png"/><Relationship Id="rId179" Type="http://schemas.openxmlformats.org/officeDocument/2006/relationships/image" Target="../media/image677.png"/><Relationship Id="rId190" Type="http://schemas.openxmlformats.org/officeDocument/2006/relationships/customXml" Target="../ink/ink832.xml"/><Relationship Id="rId204" Type="http://schemas.openxmlformats.org/officeDocument/2006/relationships/customXml" Target="../ink/ink839.xml"/><Relationship Id="rId225" Type="http://schemas.openxmlformats.org/officeDocument/2006/relationships/image" Target="../media/image700.png"/><Relationship Id="rId246" Type="http://schemas.openxmlformats.org/officeDocument/2006/relationships/customXml" Target="../ink/ink860.xml"/><Relationship Id="rId267" Type="http://schemas.openxmlformats.org/officeDocument/2006/relationships/image" Target="../media/image722.png"/><Relationship Id="rId288" Type="http://schemas.openxmlformats.org/officeDocument/2006/relationships/customXml" Target="../ink/ink881.xml"/><Relationship Id="rId106" Type="http://schemas.openxmlformats.org/officeDocument/2006/relationships/customXml" Target="../ink/ink790.xml"/><Relationship Id="rId127" Type="http://schemas.openxmlformats.org/officeDocument/2006/relationships/image" Target="../media/image651.png"/><Relationship Id="rId313" Type="http://schemas.openxmlformats.org/officeDocument/2006/relationships/image" Target="../media/image745.png"/><Relationship Id="rId10" Type="http://schemas.openxmlformats.org/officeDocument/2006/relationships/customXml" Target="../ink/ink742.xml"/><Relationship Id="rId31" Type="http://schemas.openxmlformats.org/officeDocument/2006/relationships/image" Target="../media/image602.png"/><Relationship Id="rId52" Type="http://schemas.openxmlformats.org/officeDocument/2006/relationships/customXml" Target="../ink/ink763.xml"/><Relationship Id="rId73" Type="http://schemas.openxmlformats.org/officeDocument/2006/relationships/image" Target="../media/image624.png"/><Relationship Id="rId94" Type="http://schemas.openxmlformats.org/officeDocument/2006/relationships/customXml" Target="../ink/ink784.xml"/><Relationship Id="rId148" Type="http://schemas.openxmlformats.org/officeDocument/2006/relationships/customXml" Target="../ink/ink811.xml"/><Relationship Id="rId169" Type="http://schemas.openxmlformats.org/officeDocument/2006/relationships/image" Target="../media/image672.png"/><Relationship Id="rId334" Type="http://schemas.openxmlformats.org/officeDocument/2006/relationships/customXml" Target="../ink/ink904.xml"/><Relationship Id="rId4" Type="http://schemas.openxmlformats.org/officeDocument/2006/relationships/customXml" Target="../ink/ink739.xml"/><Relationship Id="rId180" Type="http://schemas.openxmlformats.org/officeDocument/2006/relationships/customXml" Target="../ink/ink827.xml"/><Relationship Id="rId215" Type="http://schemas.openxmlformats.org/officeDocument/2006/relationships/image" Target="../media/image695.png"/><Relationship Id="rId236" Type="http://schemas.openxmlformats.org/officeDocument/2006/relationships/customXml" Target="../ink/ink855.xml"/><Relationship Id="rId257" Type="http://schemas.openxmlformats.org/officeDocument/2006/relationships/image" Target="../media/image717.png"/><Relationship Id="rId278" Type="http://schemas.openxmlformats.org/officeDocument/2006/relationships/customXml" Target="../ink/ink876.xml"/><Relationship Id="rId303" Type="http://schemas.openxmlformats.org/officeDocument/2006/relationships/image" Target="../media/image740.png"/><Relationship Id="rId42" Type="http://schemas.openxmlformats.org/officeDocument/2006/relationships/customXml" Target="../ink/ink758.xml"/><Relationship Id="rId84" Type="http://schemas.openxmlformats.org/officeDocument/2006/relationships/customXml" Target="../ink/ink779.xml"/><Relationship Id="rId138" Type="http://schemas.openxmlformats.org/officeDocument/2006/relationships/customXml" Target="../ink/ink806.xml"/><Relationship Id="rId345" Type="http://schemas.openxmlformats.org/officeDocument/2006/relationships/image" Target="../media/image761.png"/><Relationship Id="rId191" Type="http://schemas.openxmlformats.org/officeDocument/2006/relationships/image" Target="../media/image683.png"/><Relationship Id="rId205" Type="http://schemas.openxmlformats.org/officeDocument/2006/relationships/image" Target="../media/image690.png"/><Relationship Id="rId247" Type="http://schemas.openxmlformats.org/officeDocument/2006/relationships/image" Target="../media/image712.png"/><Relationship Id="rId107" Type="http://schemas.openxmlformats.org/officeDocument/2006/relationships/image" Target="../media/image641.png"/><Relationship Id="rId289" Type="http://schemas.openxmlformats.org/officeDocument/2006/relationships/image" Target="../media/image733.png"/><Relationship Id="rId11" Type="http://schemas.openxmlformats.org/officeDocument/2006/relationships/image" Target="../media/image592.png"/><Relationship Id="rId53" Type="http://schemas.openxmlformats.org/officeDocument/2006/relationships/image" Target="../media/image614.png"/><Relationship Id="rId149" Type="http://schemas.openxmlformats.org/officeDocument/2006/relationships/image" Target="../media/image662.png"/><Relationship Id="rId314" Type="http://schemas.openxmlformats.org/officeDocument/2006/relationships/customXml" Target="../ink/ink894.xml"/><Relationship Id="rId95" Type="http://schemas.openxmlformats.org/officeDocument/2006/relationships/image" Target="../media/image635.png"/><Relationship Id="rId160" Type="http://schemas.openxmlformats.org/officeDocument/2006/relationships/customXml" Target="../ink/ink817.xml"/><Relationship Id="rId216" Type="http://schemas.openxmlformats.org/officeDocument/2006/relationships/customXml" Target="../ink/ink845.xml"/><Relationship Id="rId258" Type="http://schemas.openxmlformats.org/officeDocument/2006/relationships/customXml" Target="../ink/ink866.xml"/><Relationship Id="rId22" Type="http://schemas.openxmlformats.org/officeDocument/2006/relationships/customXml" Target="../ink/ink748.xml"/><Relationship Id="rId64" Type="http://schemas.openxmlformats.org/officeDocument/2006/relationships/customXml" Target="../ink/ink769.xml"/><Relationship Id="rId118" Type="http://schemas.openxmlformats.org/officeDocument/2006/relationships/customXml" Target="../ink/ink796.xml"/><Relationship Id="rId325" Type="http://schemas.openxmlformats.org/officeDocument/2006/relationships/image" Target="../media/image751.png"/><Relationship Id="rId171" Type="http://schemas.openxmlformats.org/officeDocument/2006/relationships/image" Target="../media/image673.png"/><Relationship Id="rId227" Type="http://schemas.openxmlformats.org/officeDocument/2006/relationships/image" Target="../media/image701.png"/><Relationship Id="rId269" Type="http://schemas.openxmlformats.org/officeDocument/2006/relationships/image" Target="../media/image723.png"/><Relationship Id="rId33" Type="http://schemas.openxmlformats.org/officeDocument/2006/relationships/image" Target="../media/image603.png"/><Relationship Id="rId129" Type="http://schemas.openxmlformats.org/officeDocument/2006/relationships/image" Target="../media/image652.png"/><Relationship Id="rId280" Type="http://schemas.openxmlformats.org/officeDocument/2006/relationships/customXml" Target="../ink/ink877.xml"/><Relationship Id="rId336" Type="http://schemas.openxmlformats.org/officeDocument/2006/relationships/customXml" Target="../ink/ink905.xml"/><Relationship Id="rId75" Type="http://schemas.openxmlformats.org/officeDocument/2006/relationships/image" Target="../media/image625.png"/><Relationship Id="rId140" Type="http://schemas.openxmlformats.org/officeDocument/2006/relationships/customXml" Target="../ink/ink807.xml"/><Relationship Id="rId182" Type="http://schemas.openxmlformats.org/officeDocument/2006/relationships/customXml" Target="../ink/ink828.xml"/><Relationship Id="rId6" Type="http://schemas.openxmlformats.org/officeDocument/2006/relationships/customXml" Target="../ink/ink740.xml"/><Relationship Id="rId238" Type="http://schemas.openxmlformats.org/officeDocument/2006/relationships/customXml" Target="../ink/ink856.xml"/><Relationship Id="rId291" Type="http://schemas.openxmlformats.org/officeDocument/2006/relationships/image" Target="../media/image734.png"/><Relationship Id="rId305" Type="http://schemas.openxmlformats.org/officeDocument/2006/relationships/image" Target="../media/image741.png"/><Relationship Id="rId44" Type="http://schemas.openxmlformats.org/officeDocument/2006/relationships/customXml" Target="../ink/ink759.xml"/><Relationship Id="rId86" Type="http://schemas.openxmlformats.org/officeDocument/2006/relationships/customXml" Target="../ink/ink780.xml"/><Relationship Id="rId151" Type="http://schemas.openxmlformats.org/officeDocument/2006/relationships/image" Target="../media/image663.png"/><Relationship Id="rId193" Type="http://schemas.openxmlformats.org/officeDocument/2006/relationships/image" Target="../media/image684.png"/><Relationship Id="rId207" Type="http://schemas.openxmlformats.org/officeDocument/2006/relationships/image" Target="../media/image691.png"/><Relationship Id="rId249" Type="http://schemas.openxmlformats.org/officeDocument/2006/relationships/image" Target="../media/image713.png"/><Relationship Id="rId13" Type="http://schemas.openxmlformats.org/officeDocument/2006/relationships/image" Target="../media/image593.png"/><Relationship Id="rId109" Type="http://schemas.openxmlformats.org/officeDocument/2006/relationships/image" Target="../media/image642.png"/><Relationship Id="rId260" Type="http://schemas.openxmlformats.org/officeDocument/2006/relationships/customXml" Target="../ink/ink867.xml"/><Relationship Id="rId316" Type="http://schemas.openxmlformats.org/officeDocument/2006/relationships/customXml" Target="../ink/ink895.xml"/><Relationship Id="rId55" Type="http://schemas.openxmlformats.org/officeDocument/2006/relationships/image" Target="../media/image615.png"/><Relationship Id="rId97" Type="http://schemas.openxmlformats.org/officeDocument/2006/relationships/image" Target="../media/image636.png"/><Relationship Id="rId120" Type="http://schemas.openxmlformats.org/officeDocument/2006/relationships/customXml" Target="../ink/ink797.xml"/><Relationship Id="rId162" Type="http://schemas.openxmlformats.org/officeDocument/2006/relationships/customXml" Target="../ink/ink818.xml"/><Relationship Id="rId218" Type="http://schemas.openxmlformats.org/officeDocument/2006/relationships/customXml" Target="../ink/ink846.xml"/><Relationship Id="rId271" Type="http://schemas.openxmlformats.org/officeDocument/2006/relationships/image" Target="../media/image724.png"/><Relationship Id="rId24" Type="http://schemas.openxmlformats.org/officeDocument/2006/relationships/customXml" Target="../ink/ink749.xml"/><Relationship Id="rId66" Type="http://schemas.openxmlformats.org/officeDocument/2006/relationships/customXml" Target="../ink/ink770.xml"/><Relationship Id="rId131" Type="http://schemas.openxmlformats.org/officeDocument/2006/relationships/image" Target="../media/image653.png"/><Relationship Id="rId327" Type="http://schemas.openxmlformats.org/officeDocument/2006/relationships/image" Target="../media/image752.png"/><Relationship Id="rId173" Type="http://schemas.openxmlformats.org/officeDocument/2006/relationships/image" Target="../media/image674.png"/><Relationship Id="rId229" Type="http://schemas.openxmlformats.org/officeDocument/2006/relationships/image" Target="../media/image702.png"/><Relationship Id="rId240" Type="http://schemas.openxmlformats.org/officeDocument/2006/relationships/customXml" Target="../ink/ink857.xml"/></Relationships>
</file>

<file path=ppt/slides/_rels/slide65.xml.rels><?xml version="1.0" encoding="UTF-8" standalone="yes"?>
<Relationships xmlns="http://schemas.openxmlformats.org/package/2006/relationships"><Relationship Id="rId117" Type="http://schemas.openxmlformats.org/officeDocument/2006/relationships/image" Target="../media/image820.png"/><Relationship Id="rId299" Type="http://schemas.openxmlformats.org/officeDocument/2006/relationships/image" Target="../media/image912.png"/><Relationship Id="rId21" Type="http://schemas.openxmlformats.org/officeDocument/2006/relationships/image" Target="../media/image771.png"/><Relationship Id="rId63" Type="http://schemas.openxmlformats.org/officeDocument/2006/relationships/image" Target="../media/image792.png"/><Relationship Id="rId159" Type="http://schemas.openxmlformats.org/officeDocument/2006/relationships/image" Target="../media/image841.png"/><Relationship Id="rId324" Type="http://schemas.openxmlformats.org/officeDocument/2006/relationships/customXml" Target="../ink/ink1071.xml"/><Relationship Id="rId366" Type="http://schemas.openxmlformats.org/officeDocument/2006/relationships/customXml" Target="../ink/ink1092.xml"/><Relationship Id="rId170" Type="http://schemas.openxmlformats.org/officeDocument/2006/relationships/customXml" Target="../ink/ink994.xml"/><Relationship Id="rId226" Type="http://schemas.openxmlformats.org/officeDocument/2006/relationships/customXml" Target="../ink/ink1022.xml"/><Relationship Id="rId433" Type="http://schemas.openxmlformats.org/officeDocument/2006/relationships/image" Target="../media/image979.png"/><Relationship Id="rId268" Type="http://schemas.openxmlformats.org/officeDocument/2006/relationships/customXml" Target="../ink/ink1043.xml"/><Relationship Id="rId32" Type="http://schemas.openxmlformats.org/officeDocument/2006/relationships/customXml" Target="../ink/ink925.xml"/><Relationship Id="rId74" Type="http://schemas.openxmlformats.org/officeDocument/2006/relationships/customXml" Target="../ink/ink946.xml"/><Relationship Id="rId128" Type="http://schemas.openxmlformats.org/officeDocument/2006/relationships/customXml" Target="../ink/ink973.xml"/><Relationship Id="rId335" Type="http://schemas.openxmlformats.org/officeDocument/2006/relationships/image" Target="../media/image930.png"/><Relationship Id="rId377" Type="http://schemas.openxmlformats.org/officeDocument/2006/relationships/image" Target="../media/image951.png"/><Relationship Id="rId5" Type="http://schemas.openxmlformats.org/officeDocument/2006/relationships/image" Target="../media/image763.png"/><Relationship Id="rId181" Type="http://schemas.openxmlformats.org/officeDocument/2006/relationships/image" Target="../media/image852.png"/><Relationship Id="rId237" Type="http://schemas.openxmlformats.org/officeDocument/2006/relationships/image" Target="../media/image880.png"/><Relationship Id="rId402" Type="http://schemas.openxmlformats.org/officeDocument/2006/relationships/customXml" Target="../ink/ink1110.xml"/><Relationship Id="rId279" Type="http://schemas.openxmlformats.org/officeDocument/2006/relationships/image" Target="../media/image901.png"/><Relationship Id="rId43" Type="http://schemas.openxmlformats.org/officeDocument/2006/relationships/image" Target="../media/image782.png"/><Relationship Id="rId139" Type="http://schemas.openxmlformats.org/officeDocument/2006/relationships/image" Target="../media/image831.png"/><Relationship Id="rId290" Type="http://schemas.openxmlformats.org/officeDocument/2006/relationships/customXml" Target="../ink/ink1054.xml"/><Relationship Id="rId304" Type="http://schemas.openxmlformats.org/officeDocument/2006/relationships/customXml" Target="../ink/ink1061.xml"/><Relationship Id="rId346" Type="http://schemas.openxmlformats.org/officeDocument/2006/relationships/customXml" Target="../ink/ink1082.xml"/><Relationship Id="rId388" Type="http://schemas.openxmlformats.org/officeDocument/2006/relationships/customXml" Target="../ink/ink1103.xml"/><Relationship Id="rId85" Type="http://schemas.openxmlformats.org/officeDocument/2006/relationships/image" Target="../media/image803.png"/><Relationship Id="rId150" Type="http://schemas.openxmlformats.org/officeDocument/2006/relationships/customXml" Target="../ink/ink984.xml"/><Relationship Id="rId192" Type="http://schemas.openxmlformats.org/officeDocument/2006/relationships/customXml" Target="../ink/ink1005.xml"/><Relationship Id="rId206" Type="http://schemas.openxmlformats.org/officeDocument/2006/relationships/customXml" Target="../ink/ink1012.xml"/><Relationship Id="rId413" Type="http://schemas.openxmlformats.org/officeDocument/2006/relationships/image" Target="../media/image969.png"/><Relationship Id="rId248" Type="http://schemas.openxmlformats.org/officeDocument/2006/relationships/customXml" Target="../ink/ink1033.xml"/><Relationship Id="rId12" Type="http://schemas.openxmlformats.org/officeDocument/2006/relationships/customXml" Target="../ink/ink915.xml"/><Relationship Id="rId108" Type="http://schemas.openxmlformats.org/officeDocument/2006/relationships/customXml" Target="../ink/ink963.xml"/><Relationship Id="rId315" Type="http://schemas.openxmlformats.org/officeDocument/2006/relationships/image" Target="../media/image920.png"/><Relationship Id="rId357" Type="http://schemas.openxmlformats.org/officeDocument/2006/relationships/image" Target="../media/image941.png"/><Relationship Id="rId54" Type="http://schemas.openxmlformats.org/officeDocument/2006/relationships/customXml" Target="../ink/ink936.xml"/><Relationship Id="rId96" Type="http://schemas.openxmlformats.org/officeDocument/2006/relationships/customXml" Target="../ink/ink957.xml"/><Relationship Id="rId161" Type="http://schemas.openxmlformats.org/officeDocument/2006/relationships/image" Target="../media/image842.png"/><Relationship Id="rId217" Type="http://schemas.openxmlformats.org/officeDocument/2006/relationships/image" Target="../media/image870.png"/><Relationship Id="rId399" Type="http://schemas.openxmlformats.org/officeDocument/2006/relationships/image" Target="../media/image962.png"/><Relationship Id="rId259" Type="http://schemas.openxmlformats.org/officeDocument/2006/relationships/image" Target="../media/image891.png"/><Relationship Id="rId424" Type="http://schemas.openxmlformats.org/officeDocument/2006/relationships/customXml" Target="../ink/ink1121.xml"/><Relationship Id="rId23" Type="http://schemas.openxmlformats.org/officeDocument/2006/relationships/image" Target="../media/image772.png"/><Relationship Id="rId119" Type="http://schemas.openxmlformats.org/officeDocument/2006/relationships/image" Target="../media/image821.png"/><Relationship Id="rId270" Type="http://schemas.openxmlformats.org/officeDocument/2006/relationships/customXml" Target="../ink/ink1044.xml"/><Relationship Id="rId326" Type="http://schemas.openxmlformats.org/officeDocument/2006/relationships/customXml" Target="../ink/ink1072.xml"/><Relationship Id="rId65" Type="http://schemas.openxmlformats.org/officeDocument/2006/relationships/image" Target="../media/image793.png"/><Relationship Id="rId130" Type="http://schemas.openxmlformats.org/officeDocument/2006/relationships/customXml" Target="../ink/ink974.xml"/><Relationship Id="rId368" Type="http://schemas.openxmlformats.org/officeDocument/2006/relationships/customXml" Target="../ink/ink1093.xml"/><Relationship Id="rId172" Type="http://schemas.openxmlformats.org/officeDocument/2006/relationships/customXml" Target="../ink/ink995.xml"/><Relationship Id="rId228" Type="http://schemas.openxmlformats.org/officeDocument/2006/relationships/customXml" Target="../ink/ink1023.xml"/><Relationship Id="rId281" Type="http://schemas.openxmlformats.org/officeDocument/2006/relationships/image" Target="../media/image902.png"/><Relationship Id="rId337" Type="http://schemas.openxmlformats.org/officeDocument/2006/relationships/image" Target="../media/image931.png"/><Relationship Id="rId34" Type="http://schemas.openxmlformats.org/officeDocument/2006/relationships/customXml" Target="../ink/ink926.xml"/><Relationship Id="rId76" Type="http://schemas.openxmlformats.org/officeDocument/2006/relationships/customXml" Target="../ink/ink947.xml"/><Relationship Id="rId141" Type="http://schemas.openxmlformats.org/officeDocument/2006/relationships/image" Target="../media/image832.png"/><Relationship Id="rId379" Type="http://schemas.openxmlformats.org/officeDocument/2006/relationships/image" Target="../media/image952.png"/><Relationship Id="rId7" Type="http://schemas.openxmlformats.org/officeDocument/2006/relationships/image" Target="../media/image764.png"/><Relationship Id="rId183" Type="http://schemas.openxmlformats.org/officeDocument/2006/relationships/image" Target="../media/image853.png"/><Relationship Id="rId239" Type="http://schemas.openxmlformats.org/officeDocument/2006/relationships/image" Target="../media/image881.png"/><Relationship Id="rId390" Type="http://schemas.openxmlformats.org/officeDocument/2006/relationships/customXml" Target="../ink/ink1104.xml"/><Relationship Id="rId404" Type="http://schemas.openxmlformats.org/officeDocument/2006/relationships/customXml" Target="../ink/ink1111.xml"/><Relationship Id="rId250" Type="http://schemas.openxmlformats.org/officeDocument/2006/relationships/customXml" Target="../ink/ink1034.xml"/><Relationship Id="rId292" Type="http://schemas.openxmlformats.org/officeDocument/2006/relationships/customXml" Target="../ink/ink1055.xml"/><Relationship Id="rId306" Type="http://schemas.openxmlformats.org/officeDocument/2006/relationships/customXml" Target="../ink/ink1062.xml"/><Relationship Id="rId45" Type="http://schemas.openxmlformats.org/officeDocument/2006/relationships/image" Target="../media/image783.png"/><Relationship Id="rId87" Type="http://schemas.openxmlformats.org/officeDocument/2006/relationships/image" Target="../media/image804.png"/><Relationship Id="rId110" Type="http://schemas.openxmlformats.org/officeDocument/2006/relationships/customXml" Target="../ink/ink964.xml"/><Relationship Id="rId348" Type="http://schemas.openxmlformats.org/officeDocument/2006/relationships/customXml" Target="../ink/ink1083.xml"/><Relationship Id="rId152" Type="http://schemas.openxmlformats.org/officeDocument/2006/relationships/customXml" Target="../ink/ink985.xml"/><Relationship Id="rId194" Type="http://schemas.openxmlformats.org/officeDocument/2006/relationships/customXml" Target="../ink/ink1006.xml"/><Relationship Id="rId208" Type="http://schemas.openxmlformats.org/officeDocument/2006/relationships/customXml" Target="../ink/ink1013.xml"/><Relationship Id="rId415" Type="http://schemas.openxmlformats.org/officeDocument/2006/relationships/image" Target="../media/image970.png"/><Relationship Id="rId261" Type="http://schemas.openxmlformats.org/officeDocument/2006/relationships/image" Target="../media/image892.png"/><Relationship Id="rId14" Type="http://schemas.openxmlformats.org/officeDocument/2006/relationships/customXml" Target="../ink/ink916.xml"/><Relationship Id="rId56" Type="http://schemas.openxmlformats.org/officeDocument/2006/relationships/customXml" Target="../ink/ink937.xml"/><Relationship Id="rId317" Type="http://schemas.openxmlformats.org/officeDocument/2006/relationships/image" Target="../media/image921.png"/><Relationship Id="rId359" Type="http://schemas.openxmlformats.org/officeDocument/2006/relationships/image" Target="../media/image942.png"/><Relationship Id="rId98" Type="http://schemas.openxmlformats.org/officeDocument/2006/relationships/customXml" Target="../ink/ink958.xml"/><Relationship Id="rId121" Type="http://schemas.openxmlformats.org/officeDocument/2006/relationships/image" Target="../media/image822.png"/><Relationship Id="rId163" Type="http://schemas.openxmlformats.org/officeDocument/2006/relationships/image" Target="../media/image843.png"/><Relationship Id="rId219" Type="http://schemas.openxmlformats.org/officeDocument/2006/relationships/image" Target="../media/image871.png"/><Relationship Id="rId370" Type="http://schemas.openxmlformats.org/officeDocument/2006/relationships/customXml" Target="../ink/ink1094.xml"/><Relationship Id="rId426" Type="http://schemas.openxmlformats.org/officeDocument/2006/relationships/customXml" Target="../ink/ink1122.xml"/><Relationship Id="rId230" Type="http://schemas.openxmlformats.org/officeDocument/2006/relationships/customXml" Target="../ink/ink1024.xml"/><Relationship Id="rId25" Type="http://schemas.openxmlformats.org/officeDocument/2006/relationships/image" Target="../media/image773.png"/><Relationship Id="rId67" Type="http://schemas.openxmlformats.org/officeDocument/2006/relationships/image" Target="../media/image794.png"/><Relationship Id="rId272" Type="http://schemas.openxmlformats.org/officeDocument/2006/relationships/customXml" Target="../ink/ink1045.xml"/><Relationship Id="rId328" Type="http://schemas.openxmlformats.org/officeDocument/2006/relationships/customXml" Target="../ink/ink1073.xml"/><Relationship Id="rId132" Type="http://schemas.openxmlformats.org/officeDocument/2006/relationships/customXml" Target="../ink/ink975.xml"/><Relationship Id="rId174" Type="http://schemas.openxmlformats.org/officeDocument/2006/relationships/customXml" Target="../ink/ink996.xml"/><Relationship Id="rId381" Type="http://schemas.openxmlformats.org/officeDocument/2006/relationships/image" Target="../media/image953.png"/><Relationship Id="rId241" Type="http://schemas.openxmlformats.org/officeDocument/2006/relationships/image" Target="../media/image882.png"/><Relationship Id="rId36" Type="http://schemas.openxmlformats.org/officeDocument/2006/relationships/customXml" Target="../ink/ink927.xml"/><Relationship Id="rId283" Type="http://schemas.openxmlformats.org/officeDocument/2006/relationships/image" Target="../media/image903.png"/><Relationship Id="rId339" Type="http://schemas.openxmlformats.org/officeDocument/2006/relationships/image" Target="../media/image932.png"/><Relationship Id="rId78" Type="http://schemas.openxmlformats.org/officeDocument/2006/relationships/customXml" Target="../ink/ink948.xml"/><Relationship Id="rId101" Type="http://schemas.openxmlformats.org/officeDocument/2006/relationships/image" Target="../media/image812.png"/><Relationship Id="rId143" Type="http://schemas.openxmlformats.org/officeDocument/2006/relationships/image" Target="../media/image833.png"/><Relationship Id="rId185" Type="http://schemas.openxmlformats.org/officeDocument/2006/relationships/image" Target="../media/image854.png"/><Relationship Id="rId350" Type="http://schemas.openxmlformats.org/officeDocument/2006/relationships/customXml" Target="../ink/ink1084.xml"/><Relationship Id="rId406" Type="http://schemas.openxmlformats.org/officeDocument/2006/relationships/customXml" Target="../ink/ink1112.xml"/><Relationship Id="rId9" Type="http://schemas.openxmlformats.org/officeDocument/2006/relationships/image" Target="../media/image765.png"/><Relationship Id="rId210" Type="http://schemas.openxmlformats.org/officeDocument/2006/relationships/customXml" Target="../ink/ink1014.xml"/><Relationship Id="rId392" Type="http://schemas.openxmlformats.org/officeDocument/2006/relationships/customXml" Target="../ink/ink1105.xml"/><Relationship Id="rId252" Type="http://schemas.openxmlformats.org/officeDocument/2006/relationships/customXml" Target="../ink/ink1035.xml"/><Relationship Id="rId294" Type="http://schemas.openxmlformats.org/officeDocument/2006/relationships/customXml" Target="../ink/ink1056.xml"/><Relationship Id="rId308" Type="http://schemas.openxmlformats.org/officeDocument/2006/relationships/customXml" Target="../ink/ink1063.xml"/><Relationship Id="rId47" Type="http://schemas.openxmlformats.org/officeDocument/2006/relationships/image" Target="../media/image784.png"/><Relationship Id="rId89" Type="http://schemas.openxmlformats.org/officeDocument/2006/relationships/image" Target="../media/image805.png"/><Relationship Id="rId112" Type="http://schemas.openxmlformats.org/officeDocument/2006/relationships/customXml" Target="../ink/ink965.xml"/><Relationship Id="rId154" Type="http://schemas.openxmlformats.org/officeDocument/2006/relationships/customXml" Target="../ink/ink986.xml"/><Relationship Id="rId361" Type="http://schemas.openxmlformats.org/officeDocument/2006/relationships/image" Target="../media/image943.png"/><Relationship Id="rId196" Type="http://schemas.openxmlformats.org/officeDocument/2006/relationships/customXml" Target="../ink/ink1007.xml"/><Relationship Id="rId417" Type="http://schemas.openxmlformats.org/officeDocument/2006/relationships/image" Target="../media/image971.png"/><Relationship Id="rId16" Type="http://schemas.openxmlformats.org/officeDocument/2006/relationships/customXml" Target="../ink/ink917.xml"/><Relationship Id="rId221" Type="http://schemas.openxmlformats.org/officeDocument/2006/relationships/image" Target="../media/image872.png"/><Relationship Id="rId263" Type="http://schemas.openxmlformats.org/officeDocument/2006/relationships/image" Target="../media/image893.png"/><Relationship Id="rId319" Type="http://schemas.openxmlformats.org/officeDocument/2006/relationships/image" Target="../media/image922.png"/><Relationship Id="rId58" Type="http://schemas.openxmlformats.org/officeDocument/2006/relationships/customXml" Target="../ink/ink938.xml"/><Relationship Id="rId123" Type="http://schemas.openxmlformats.org/officeDocument/2006/relationships/image" Target="../media/image823.png"/><Relationship Id="rId330" Type="http://schemas.openxmlformats.org/officeDocument/2006/relationships/customXml" Target="../ink/ink1074.xml"/><Relationship Id="rId165" Type="http://schemas.openxmlformats.org/officeDocument/2006/relationships/image" Target="../media/image844.png"/><Relationship Id="rId372" Type="http://schemas.openxmlformats.org/officeDocument/2006/relationships/customXml" Target="../ink/ink1095.xml"/><Relationship Id="rId428" Type="http://schemas.openxmlformats.org/officeDocument/2006/relationships/customXml" Target="../ink/ink1123.xml"/><Relationship Id="rId232" Type="http://schemas.openxmlformats.org/officeDocument/2006/relationships/customXml" Target="../ink/ink1025.xml"/><Relationship Id="rId274" Type="http://schemas.openxmlformats.org/officeDocument/2006/relationships/customXml" Target="../ink/ink1046.xml"/><Relationship Id="rId27" Type="http://schemas.openxmlformats.org/officeDocument/2006/relationships/image" Target="../media/image774.png"/><Relationship Id="rId69" Type="http://schemas.openxmlformats.org/officeDocument/2006/relationships/image" Target="../media/image795.png"/><Relationship Id="rId134" Type="http://schemas.openxmlformats.org/officeDocument/2006/relationships/customXml" Target="../ink/ink976.xml"/><Relationship Id="rId80" Type="http://schemas.openxmlformats.org/officeDocument/2006/relationships/customXml" Target="../ink/ink949.xml"/><Relationship Id="rId176" Type="http://schemas.openxmlformats.org/officeDocument/2006/relationships/customXml" Target="../ink/ink997.xml"/><Relationship Id="rId341" Type="http://schemas.openxmlformats.org/officeDocument/2006/relationships/image" Target="../media/image933.png"/><Relationship Id="rId383" Type="http://schemas.openxmlformats.org/officeDocument/2006/relationships/image" Target="../media/image954.png"/><Relationship Id="rId201" Type="http://schemas.openxmlformats.org/officeDocument/2006/relationships/image" Target="../media/image862.png"/><Relationship Id="rId243" Type="http://schemas.openxmlformats.org/officeDocument/2006/relationships/image" Target="../media/image883.png"/><Relationship Id="rId285" Type="http://schemas.openxmlformats.org/officeDocument/2006/relationships/image" Target="../media/image904.png"/><Relationship Id="rId38" Type="http://schemas.openxmlformats.org/officeDocument/2006/relationships/customXml" Target="../ink/ink928.xml"/><Relationship Id="rId103" Type="http://schemas.openxmlformats.org/officeDocument/2006/relationships/image" Target="../media/image813.png"/><Relationship Id="rId310" Type="http://schemas.openxmlformats.org/officeDocument/2006/relationships/customXml" Target="../ink/ink1064.xml"/><Relationship Id="rId91" Type="http://schemas.openxmlformats.org/officeDocument/2006/relationships/image" Target="../media/image806.png"/><Relationship Id="rId145" Type="http://schemas.openxmlformats.org/officeDocument/2006/relationships/image" Target="../media/image834.png"/><Relationship Id="rId187" Type="http://schemas.openxmlformats.org/officeDocument/2006/relationships/image" Target="../media/image855.png"/><Relationship Id="rId352" Type="http://schemas.openxmlformats.org/officeDocument/2006/relationships/customXml" Target="../ink/ink1085.xml"/><Relationship Id="rId394" Type="http://schemas.openxmlformats.org/officeDocument/2006/relationships/customXml" Target="../ink/ink1106.xml"/><Relationship Id="rId408" Type="http://schemas.openxmlformats.org/officeDocument/2006/relationships/customXml" Target="../ink/ink1113.xml"/><Relationship Id="rId212" Type="http://schemas.openxmlformats.org/officeDocument/2006/relationships/customXml" Target="../ink/ink1015.xml"/><Relationship Id="rId254" Type="http://schemas.openxmlformats.org/officeDocument/2006/relationships/customXml" Target="../ink/ink1036.xml"/><Relationship Id="rId28" Type="http://schemas.openxmlformats.org/officeDocument/2006/relationships/customXml" Target="../ink/ink923.xml"/><Relationship Id="rId49" Type="http://schemas.openxmlformats.org/officeDocument/2006/relationships/image" Target="../media/image785.png"/><Relationship Id="rId114" Type="http://schemas.openxmlformats.org/officeDocument/2006/relationships/customXml" Target="../ink/ink966.xml"/><Relationship Id="rId275" Type="http://schemas.openxmlformats.org/officeDocument/2006/relationships/image" Target="../media/image899.png"/><Relationship Id="rId296" Type="http://schemas.openxmlformats.org/officeDocument/2006/relationships/customXml" Target="../ink/ink1057.xml"/><Relationship Id="rId300" Type="http://schemas.openxmlformats.org/officeDocument/2006/relationships/customXml" Target="../ink/ink1059.xml"/><Relationship Id="rId60" Type="http://schemas.openxmlformats.org/officeDocument/2006/relationships/customXml" Target="../ink/ink939.xml"/><Relationship Id="rId81" Type="http://schemas.openxmlformats.org/officeDocument/2006/relationships/image" Target="../media/image801.png"/><Relationship Id="rId135" Type="http://schemas.openxmlformats.org/officeDocument/2006/relationships/image" Target="../media/image829.png"/><Relationship Id="rId156" Type="http://schemas.openxmlformats.org/officeDocument/2006/relationships/customXml" Target="../ink/ink987.xml"/><Relationship Id="rId177" Type="http://schemas.openxmlformats.org/officeDocument/2006/relationships/image" Target="../media/image850.png"/><Relationship Id="rId198" Type="http://schemas.openxmlformats.org/officeDocument/2006/relationships/customXml" Target="../ink/ink1008.xml"/><Relationship Id="rId321" Type="http://schemas.openxmlformats.org/officeDocument/2006/relationships/image" Target="../media/image923.png"/><Relationship Id="rId342" Type="http://schemas.openxmlformats.org/officeDocument/2006/relationships/customXml" Target="../ink/ink1080.xml"/><Relationship Id="rId363" Type="http://schemas.openxmlformats.org/officeDocument/2006/relationships/image" Target="../media/image944.png"/><Relationship Id="rId384" Type="http://schemas.openxmlformats.org/officeDocument/2006/relationships/customXml" Target="../ink/ink1101.xml"/><Relationship Id="rId419" Type="http://schemas.openxmlformats.org/officeDocument/2006/relationships/image" Target="../media/image972.png"/><Relationship Id="rId202" Type="http://schemas.openxmlformats.org/officeDocument/2006/relationships/customXml" Target="../ink/ink1010.xml"/><Relationship Id="rId223" Type="http://schemas.openxmlformats.org/officeDocument/2006/relationships/image" Target="../media/image873.png"/><Relationship Id="rId244" Type="http://schemas.openxmlformats.org/officeDocument/2006/relationships/customXml" Target="../ink/ink1031.xml"/><Relationship Id="rId430" Type="http://schemas.openxmlformats.org/officeDocument/2006/relationships/customXml" Target="../ink/ink1124.xml"/><Relationship Id="rId18" Type="http://schemas.openxmlformats.org/officeDocument/2006/relationships/customXml" Target="../ink/ink918.xml"/><Relationship Id="rId39" Type="http://schemas.openxmlformats.org/officeDocument/2006/relationships/image" Target="../media/image780.png"/><Relationship Id="rId265" Type="http://schemas.openxmlformats.org/officeDocument/2006/relationships/image" Target="../media/image894.png"/><Relationship Id="rId286" Type="http://schemas.openxmlformats.org/officeDocument/2006/relationships/customXml" Target="../ink/ink1052.xml"/><Relationship Id="rId50" Type="http://schemas.openxmlformats.org/officeDocument/2006/relationships/customXml" Target="../ink/ink934.xml"/><Relationship Id="rId104" Type="http://schemas.openxmlformats.org/officeDocument/2006/relationships/customXml" Target="../ink/ink961.xml"/><Relationship Id="rId125" Type="http://schemas.openxmlformats.org/officeDocument/2006/relationships/image" Target="../media/image824.png"/><Relationship Id="rId146" Type="http://schemas.openxmlformats.org/officeDocument/2006/relationships/customXml" Target="../ink/ink982.xml"/><Relationship Id="rId167" Type="http://schemas.openxmlformats.org/officeDocument/2006/relationships/image" Target="../media/image845.png"/><Relationship Id="rId188" Type="http://schemas.openxmlformats.org/officeDocument/2006/relationships/customXml" Target="../ink/ink1003.xml"/><Relationship Id="rId311" Type="http://schemas.openxmlformats.org/officeDocument/2006/relationships/image" Target="../media/image918.png"/><Relationship Id="rId332" Type="http://schemas.openxmlformats.org/officeDocument/2006/relationships/customXml" Target="../ink/ink1075.xml"/><Relationship Id="rId353" Type="http://schemas.openxmlformats.org/officeDocument/2006/relationships/image" Target="../media/image939.png"/><Relationship Id="rId374" Type="http://schemas.openxmlformats.org/officeDocument/2006/relationships/customXml" Target="../ink/ink1096.xml"/><Relationship Id="rId395" Type="http://schemas.openxmlformats.org/officeDocument/2006/relationships/image" Target="../media/image960.png"/><Relationship Id="rId409" Type="http://schemas.openxmlformats.org/officeDocument/2006/relationships/image" Target="../media/image967.png"/><Relationship Id="rId71" Type="http://schemas.openxmlformats.org/officeDocument/2006/relationships/image" Target="../media/image796.png"/><Relationship Id="rId92" Type="http://schemas.openxmlformats.org/officeDocument/2006/relationships/customXml" Target="../ink/ink955.xml"/><Relationship Id="rId213" Type="http://schemas.openxmlformats.org/officeDocument/2006/relationships/image" Target="../media/image868.png"/><Relationship Id="rId234" Type="http://schemas.openxmlformats.org/officeDocument/2006/relationships/customXml" Target="../ink/ink1026.xml"/><Relationship Id="rId420" Type="http://schemas.openxmlformats.org/officeDocument/2006/relationships/customXml" Target="../ink/ink1119.xml"/><Relationship Id="rId2" Type="http://schemas.openxmlformats.org/officeDocument/2006/relationships/customXml" Target="../ink/ink910.xml"/><Relationship Id="rId29" Type="http://schemas.openxmlformats.org/officeDocument/2006/relationships/image" Target="../media/image775.png"/><Relationship Id="rId255" Type="http://schemas.openxmlformats.org/officeDocument/2006/relationships/image" Target="../media/image889.png"/><Relationship Id="rId276" Type="http://schemas.openxmlformats.org/officeDocument/2006/relationships/customXml" Target="../ink/ink1047.xml"/><Relationship Id="rId297" Type="http://schemas.openxmlformats.org/officeDocument/2006/relationships/image" Target="../media/image911.png"/><Relationship Id="rId40" Type="http://schemas.openxmlformats.org/officeDocument/2006/relationships/customXml" Target="../ink/ink929.xml"/><Relationship Id="rId115" Type="http://schemas.openxmlformats.org/officeDocument/2006/relationships/image" Target="../media/image819.png"/><Relationship Id="rId136" Type="http://schemas.openxmlformats.org/officeDocument/2006/relationships/customXml" Target="../ink/ink977.xml"/><Relationship Id="rId157" Type="http://schemas.openxmlformats.org/officeDocument/2006/relationships/image" Target="../media/image840.png"/><Relationship Id="rId178" Type="http://schemas.openxmlformats.org/officeDocument/2006/relationships/customXml" Target="../ink/ink998.xml"/><Relationship Id="rId301" Type="http://schemas.openxmlformats.org/officeDocument/2006/relationships/image" Target="../media/image913.png"/><Relationship Id="rId322" Type="http://schemas.openxmlformats.org/officeDocument/2006/relationships/customXml" Target="../ink/ink1070.xml"/><Relationship Id="rId343" Type="http://schemas.openxmlformats.org/officeDocument/2006/relationships/image" Target="../media/image934.png"/><Relationship Id="rId364" Type="http://schemas.openxmlformats.org/officeDocument/2006/relationships/customXml" Target="../ink/ink1091.xml"/><Relationship Id="rId61" Type="http://schemas.openxmlformats.org/officeDocument/2006/relationships/image" Target="../media/image791.png"/><Relationship Id="rId82" Type="http://schemas.openxmlformats.org/officeDocument/2006/relationships/customXml" Target="../ink/ink950.xml"/><Relationship Id="rId199" Type="http://schemas.openxmlformats.org/officeDocument/2006/relationships/image" Target="../media/image861.png"/><Relationship Id="rId203" Type="http://schemas.openxmlformats.org/officeDocument/2006/relationships/image" Target="../media/image863.png"/><Relationship Id="rId385" Type="http://schemas.openxmlformats.org/officeDocument/2006/relationships/image" Target="../media/image955.png"/><Relationship Id="rId19" Type="http://schemas.openxmlformats.org/officeDocument/2006/relationships/image" Target="../media/image770.png"/><Relationship Id="rId224" Type="http://schemas.openxmlformats.org/officeDocument/2006/relationships/customXml" Target="../ink/ink1021.xml"/><Relationship Id="rId245" Type="http://schemas.openxmlformats.org/officeDocument/2006/relationships/image" Target="../media/image884.png"/><Relationship Id="rId266" Type="http://schemas.openxmlformats.org/officeDocument/2006/relationships/customXml" Target="../ink/ink1042.xml"/><Relationship Id="rId287" Type="http://schemas.openxmlformats.org/officeDocument/2006/relationships/image" Target="../media/image905.png"/><Relationship Id="rId410" Type="http://schemas.openxmlformats.org/officeDocument/2006/relationships/customXml" Target="../ink/ink1114.xml"/><Relationship Id="rId431" Type="http://schemas.openxmlformats.org/officeDocument/2006/relationships/image" Target="../media/image978.png"/><Relationship Id="rId30" Type="http://schemas.openxmlformats.org/officeDocument/2006/relationships/customXml" Target="../ink/ink924.xml"/><Relationship Id="rId105" Type="http://schemas.openxmlformats.org/officeDocument/2006/relationships/image" Target="../media/image814.png"/><Relationship Id="rId126" Type="http://schemas.openxmlformats.org/officeDocument/2006/relationships/customXml" Target="../ink/ink972.xml"/><Relationship Id="rId147" Type="http://schemas.openxmlformats.org/officeDocument/2006/relationships/image" Target="../media/image835.png"/><Relationship Id="rId168" Type="http://schemas.openxmlformats.org/officeDocument/2006/relationships/customXml" Target="../ink/ink993.xml"/><Relationship Id="rId312" Type="http://schemas.openxmlformats.org/officeDocument/2006/relationships/customXml" Target="../ink/ink1065.xml"/><Relationship Id="rId333" Type="http://schemas.openxmlformats.org/officeDocument/2006/relationships/image" Target="../media/image929.png"/><Relationship Id="rId354" Type="http://schemas.openxmlformats.org/officeDocument/2006/relationships/customXml" Target="../ink/ink1086.xml"/><Relationship Id="rId51" Type="http://schemas.openxmlformats.org/officeDocument/2006/relationships/image" Target="../media/image786.png"/><Relationship Id="rId72" Type="http://schemas.openxmlformats.org/officeDocument/2006/relationships/customXml" Target="../ink/ink945.xml"/><Relationship Id="rId93" Type="http://schemas.openxmlformats.org/officeDocument/2006/relationships/image" Target="../media/image807.png"/><Relationship Id="rId189" Type="http://schemas.openxmlformats.org/officeDocument/2006/relationships/image" Target="../media/image856.png"/><Relationship Id="rId375" Type="http://schemas.openxmlformats.org/officeDocument/2006/relationships/image" Target="../media/image950.png"/><Relationship Id="rId396" Type="http://schemas.openxmlformats.org/officeDocument/2006/relationships/customXml" Target="../ink/ink1107.xml"/><Relationship Id="rId3" Type="http://schemas.openxmlformats.org/officeDocument/2006/relationships/image" Target="../media/image762.png"/><Relationship Id="rId214" Type="http://schemas.openxmlformats.org/officeDocument/2006/relationships/customXml" Target="../ink/ink1016.xml"/><Relationship Id="rId235" Type="http://schemas.openxmlformats.org/officeDocument/2006/relationships/image" Target="../media/image879.png"/><Relationship Id="rId256" Type="http://schemas.openxmlformats.org/officeDocument/2006/relationships/customXml" Target="../ink/ink1037.xml"/><Relationship Id="rId277" Type="http://schemas.openxmlformats.org/officeDocument/2006/relationships/image" Target="../media/image900.png"/><Relationship Id="rId298" Type="http://schemas.openxmlformats.org/officeDocument/2006/relationships/customXml" Target="../ink/ink1058.xml"/><Relationship Id="rId400" Type="http://schemas.openxmlformats.org/officeDocument/2006/relationships/customXml" Target="../ink/ink1109.xml"/><Relationship Id="rId421" Type="http://schemas.openxmlformats.org/officeDocument/2006/relationships/image" Target="../media/image973.png"/><Relationship Id="rId116" Type="http://schemas.openxmlformats.org/officeDocument/2006/relationships/customXml" Target="../ink/ink967.xml"/><Relationship Id="rId137" Type="http://schemas.openxmlformats.org/officeDocument/2006/relationships/image" Target="../media/image830.png"/><Relationship Id="rId158" Type="http://schemas.openxmlformats.org/officeDocument/2006/relationships/customXml" Target="../ink/ink988.xml"/><Relationship Id="rId302" Type="http://schemas.openxmlformats.org/officeDocument/2006/relationships/customXml" Target="../ink/ink1060.xml"/><Relationship Id="rId323" Type="http://schemas.openxmlformats.org/officeDocument/2006/relationships/image" Target="../media/image924.png"/><Relationship Id="rId344" Type="http://schemas.openxmlformats.org/officeDocument/2006/relationships/customXml" Target="../ink/ink1081.xml"/><Relationship Id="rId20" Type="http://schemas.openxmlformats.org/officeDocument/2006/relationships/customXml" Target="../ink/ink919.xml"/><Relationship Id="rId41" Type="http://schemas.openxmlformats.org/officeDocument/2006/relationships/image" Target="../media/image781.png"/><Relationship Id="rId62" Type="http://schemas.openxmlformats.org/officeDocument/2006/relationships/customXml" Target="../ink/ink940.xml"/><Relationship Id="rId83" Type="http://schemas.openxmlformats.org/officeDocument/2006/relationships/image" Target="../media/image802.png"/><Relationship Id="rId179" Type="http://schemas.openxmlformats.org/officeDocument/2006/relationships/image" Target="../media/image851.png"/><Relationship Id="rId365" Type="http://schemas.openxmlformats.org/officeDocument/2006/relationships/image" Target="../media/image945.png"/><Relationship Id="rId386" Type="http://schemas.openxmlformats.org/officeDocument/2006/relationships/customXml" Target="../ink/ink1102.xml"/><Relationship Id="rId190" Type="http://schemas.openxmlformats.org/officeDocument/2006/relationships/customXml" Target="../ink/ink1004.xml"/><Relationship Id="rId204" Type="http://schemas.openxmlformats.org/officeDocument/2006/relationships/customXml" Target="../ink/ink1011.xml"/><Relationship Id="rId225" Type="http://schemas.openxmlformats.org/officeDocument/2006/relationships/image" Target="../media/image874.png"/><Relationship Id="rId246" Type="http://schemas.openxmlformats.org/officeDocument/2006/relationships/customXml" Target="../ink/ink1032.xml"/><Relationship Id="rId267" Type="http://schemas.openxmlformats.org/officeDocument/2006/relationships/image" Target="../media/image895.png"/><Relationship Id="rId288" Type="http://schemas.openxmlformats.org/officeDocument/2006/relationships/customXml" Target="../ink/ink1053.xml"/><Relationship Id="rId411" Type="http://schemas.openxmlformats.org/officeDocument/2006/relationships/image" Target="../media/image968.png"/><Relationship Id="rId432" Type="http://schemas.openxmlformats.org/officeDocument/2006/relationships/customXml" Target="../ink/ink1125.xml"/><Relationship Id="rId106" Type="http://schemas.openxmlformats.org/officeDocument/2006/relationships/customXml" Target="../ink/ink962.xml"/><Relationship Id="rId127" Type="http://schemas.openxmlformats.org/officeDocument/2006/relationships/image" Target="../media/image825.png"/><Relationship Id="rId313" Type="http://schemas.openxmlformats.org/officeDocument/2006/relationships/image" Target="../media/image919.png"/><Relationship Id="rId10" Type="http://schemas.openxmlformats.org/officeDocument/2006/relationships/customXml" Target="../ink/ink914.xml"/><Relationship Id="rId31" Type="http://schemas.openxmlformats.org/officeDocument/2006/relationships/image" Target="../media/image776.png"/><Relationship Id="rId52" Type="http://schemas.openxmlformats.org/officeDocument/2006/relationships/customXml" Target="../ink/ink935.xml"/><Relationship Id="rId73" Type="http://schemas.openxmlformats.org/officeDocument/2006/relationships/image" Target="../media/image797.png"/><Relationship Id="rId94" Type="http://schemas.openxmlformats.org/officeDocument/2006/relationships/customXml" Target="../ink/ink956.xml"/><Relationship Id="rId148" Type="http://schemas.openxmlformats.org/officeDocument/2006/relationships/customXml" Target="../ink/ink983.xml"/><Relationship Id="rId169" Type="http://schemas.openxmlformats.org/officeDocument/2006/relationships/image" Target="../media/image846.png"/><Relationship Id="rId334" Type="http://schemas.openxmlformats.org/officeDocument/2006/relationships/customXml" Target="../ink/ink1076.xml"/><Relationship Id="rId355" Type="http://schemas.openxmlformats.org/officeDocument/2006/relationships/image" Target="../media/image940.png"/><Relationship Id="rId376" Type="http://schemas.openxmlformats.org/officeDocument/2006/relationships/customXml" Target="../ink/ink1097.xml"/><Relationship Id="rId397" Type="http://schemas.openxmlformats.org/officeDocument/2006/relationships/image" Target="../media/image961.png"/><Relationship Id="rId4" Type="http://schemas.openxmlformats.org/officeDocument/2006/relationships/customXml" Target="../ink/ink911.xml"/><Relationship Id="rId180" Type="http://schemas.openxmlformats.org/officeDocument/2006/relationships/customXml" Target="../ink/ink999.xml"/><Relationship Id="rId215" Type="http://schemas.openxmlformats.org/officeDocument/2006/relationships/image" Target="../media/image869.png"/><Relationship Id="rId236" Type="http://schemas.openxmlformats.org/officeDocument/2006/relationships/customXml" Target="../ink/ink1027.xml"/><Relationship Id="rId257" Type="http://schemas.openxmlformats.org/officeDocument/2006/relationships/image" Target="../media/image890.png"/><Relationship Id="rId278" Type="http://schemas.openxmlformats.org/officeDocument/2006/relationships/customXml" Target="../ink/ink1048.xml"/><Relationship Id="rId401" Type="http://schemas.openxmlformats.org/officeDocument/2006/relationships/image" Target="../media/image963.png"/><Relationship Id="rId422" Type="http://schemas.openxmlformats.org/officeDocument/2006/relationships/customXml" Target="../ink/ink1120.xml"/><Relationship Id="rId303" Type="http://schemas.openxmlformats.org/officeDocument/2006/relationships/image" Target="../media/image914.png"/><Relationship Id="rId42" Type="http://schemas.openxmlformats.org/officeDocument/2006/relationships/customXml" Target="../ink/ink930.xml"/><Relationship Id="rId84" Type="http://schemas.openxmlformats.org/officeDocument/2006/relationships/customXml" Target="../ink/ink951.xml"/><Relationship Id="rId138" Type="http://schemas.openxmlformats.org/officeDocument/2006/relationships/customXml" Target="../ink/ink978.xml"/><Relationship Id="rId345" Type="http://schemas.openxmlformats.org/officeDocument/2006/relationships/image" Target="../media/image935.png"/><Relationship Id="rId387" Type="http://schemas.openxmlformats.org/officeDocument/2006/relationships/image" Target="../media/image956.png"/><Relationship Id="rId191" Type="http://schemas.openxmlformats.org/officeDocument/2006/relationships/image" Target="../media/image857.png"/><Relationship Id="rId205" Type="http://schemas.openxmlformats.org/officeDocument/2006/relationships/image" Target="../media/image864.png"/><Relationship Id="rId247" Type="http://schemas.openxmlformats.org/officeDocument/2006/relationships/image" Target="../media/image885.png"/><Relationship Id="rId412" Type="http://schemas.openxmlformats.org/officeDocument/2006/relationships/customXml" Target="../ink/ink1115.xml"/><Relationship Id="rId107" Type="http://schemas.openxmlformats.org/officeDocument/2006/relationships/image" Target="../media/image815.png"/><Relationship Id="rId289" Type="http://schemas.openxmlformats.org/officeDocument/2006/relationships/image" Target="../media/image906.png"/><Relationship Id="rId11" Type="http://schemas.openxmlformats.org/officeDocument/2006/relationships/image" Target="../media/image766.png"/><Relationship Id="rId53" Type="http://schemas.openxmlformats.org/officeDocument/2006/relationships/image" Target="../media/image787.png"/><Relationship Id="rId149" Type="http://schemas.openxmlformats.org/officeDocument/2006/relationships/image" Target="../media/image836.png"/><Relationship Id="rId314" Type="http://schemas.openxmlformats.org/officeDocument/2006/relationships/customXml" Target="../ink/ink1066.xml"/><Relationship Id="rId356" Type="http://schemas.openxmlformats.org/officeDocument/2006/relationships/customXml" Target="../ink/ink1087.xml"/><Relationship Id="rId398" Type="http://schemas.openxmlformats.org/officeDocument/2006/relationships/customXml" Target="../ink/ink1108.xml"/><Relationship Id="rId95" Type="http://schemas.openxmlformats.org/officeDocument/2006/relationships/image" Target="../media/image808.png"/><Relationship Id="rId160" Type="http://schemas.openxmlformats.org/officeDocument/2006/relationships/customXml" Target="../ink/ink989.xml"/><Relationship Id="rId216" Type="http://schemas.openxmlformats.org/officeDocument/2006/relationships/customXml" Target="../ink/ink1017.xml"/><Relationship Id="rId423" Type="http://schemas.openxmlformats.org/officeDocument/2006/relationships/image" Target="../media/image974.png"/><Relationship Id="rId258" Type="http://schemas.openxmlformats.org/officeDocument/2006/relationships/customXml" Target="../ink/ink1038.xml"/><Relationship Id="rId22" Type="http://schemas.openxmlformats.org/officeDocument/2006/relationships/customXml" Target="../ink/ink920.xml"/><Relationship Id="rId64" Type="http://schemas.openxmlformats.org/officeDocument/2006/relationships/customXml" Target="../ink/ink941.xml"/><Relationship Id="rId118" Type="http://schemas.openxmlformats.org/officeDocument/2006/relationships/customXml" Target="../ink/ink968.xml"/><Relationship Id="rId325" Type="http://schemas.openxmlformats.org/officeDocument/2006/relationships/image" Target="../media/image925.png"/><Relationship Id="rId367" Type="http://schemas.openxmlformats.org/officeDocument/2006/relationships/image" Target="../media/image946.png"/><Relationship Id="rId171" Type="http://schemas.openxmlformats.org/officeDocument/2006/relationships/image" Target="../media/image847.png"/><Relationship Id="rId227" Type="http://schemas.openxmlformats.org/officeDocument/2006/relationships/image" Target="../media/image875.png"/><Relationship Id="rId269" Type="http://schemas.openxmlformats.org/officeDocument/2006/relationships/image" Target="../media/image896.png"/><Relationship Id="rId33" Type="http://schemas.openxmlformats.org/officeDocument/2006/relationships/image" Target="../media/image777.png"/><Relationship Id="rId129" Type="http://schemas.openxmlformats.org/officeDocument/2006/relationships/image" Target="../media/image826.png"/><Relationship Id="rId280" Type="http://schemas.openxmlformats.org/officeDocument/2006/relationships/customXml" Target="../ink/ink1049.xml"/><Relationship Id="rId336" Type="http://schemas.openxmlformats.org/officeDocument/2006/relationships/customXml" Target="../ink/ink1077.xml"/><Relationship Id="rId75" Type="http://schemas.openxmlformats.org/officeDocument/2006/relationships/image" Target="../media/image798.png"/><Relationship Id="rId140" Type="http://schemas.openxmlformats.org/officeDocument/2006/relationships/customXml" Target="../ink/ink979.xml"/><Relationship Id="rId182" Type="http://schemas.openxmlformats.org/officeDocument/2006/relationships/customXml" Target="../ink/ink1000.xml"/><Relationship Id="rId378" Type="http://schemas.openxmlformats.org/officeDocument/2006/relationships/customXml" Target="../ink/ink1098.xml"/><Relationship Id="rId403" Type="http://schemas.openxmlformats.org/officeDocument/2006/relationships/image" Target="../media/image964.png"/><Relationship Id="rId6" Type="http://schemas.openxmlformats.org/officeDocument/2006/relationships/customXml" Target="../ink/ink912.xml"/><Relationship Id="rId238" Type="http://schemas.openxmlformats.org/officeDocument/2006/relationships/customXml" Target="../ink/ink1028.xml"/><Relationship Id="rId291" Type="http://schemas.openxmlformats.org/officeDocument/2006/relationships/image" Target="../media/image907.png"/><Relationship Id="rId305" Type="http://schemas.openxmlformats.org/officeDocument/2006/relationships/image" Target="../media/image915.png"/><Relationship Id="rId347" Type="http://schemas.openxmlformats.org/officeDocument/2006/relationships/image" Target="../media/image936.png"/><Relationship Id="rId44" Type="http://schemas.openxmlformats.org/officeDocument/2006/relationships/customXml" Target="../ink/ink931.xml"/><Relationship Id="rId86" Type="http://schemas.openxmlformats.org/officeDocument/2006/relationships/customXml" Target="../ink/ink952.xml"/><Relationship Id="rId151" Type="http://schemas.openxmlformats.org/officeDocument/2006/relationships/image" Target="../media/image837.png"/><Relationship Id="rId389" Type="http://schemas.openxmlformats.org/officeDocument/2006/relationships/image" Target="../media/image957.png"/><Relationship Id="rId193" Type="http://schemas.openxmlformats.org/officeDocument/2006/relationships/image" Target="../media/image858.png"/><Relationship Id="rId207" Type="http://schemas.openxmlformats.org/officeDocument/2006/relationships/image" Target="../media/image865.png"/><Relationship Id="rId249" Type="http://schemas.openxmlformats.org/officeDocument/2006/relationships/image" Target="../media/image886.png"/><Relationship Id="rId414" Type="http://schemas.openxmlformats.org/officeDocument/2006/relationships/customXml" Target="../ink/ink1116.xml"/><Relationship Id="rId13" Type="http://schemas.openxmlformats.org/officeDocument/2006/relationships/image" Target="../media/image767.png"/><Relationship Id="rId109" Type="http://schemas.openxmlformats.org/officeDocument/2006/relationships/image" Target="../media/image816.png"/><Relationship Id="rId260" Type="http://schemas.openxmlformats.org/officeDocument/2006/relationships/customXml" Target="../ink/ink1039.xml"/><Relationship Id="rId316" Type="http://schemas.openxmlformats.org/officeDocument/2006/relationships/customXml" Target="../ink/ink1067.xml"/><Relationship Id="rId55" Type="http://schemas.openxmlformats.org/officeDocument/2006/relationships/image" Target="../media/image788.png"/><Relationship Id="rId97" Type="http://schemas.openxmlformats.org/officeDocument/2006/relationships/image" Target="../media/image809.png"/><Relationship Id="rId120" Type="http://schemas.openxmlformats.org/officeDocument/2006/relationships/customXml" Target="../ink/ink969.xml"/><Relationship Id="rId358" Type="http://schemas.openxmlformats.org/officeDocument/2006/relationships/customXml" Target="../ink/ink1088.xml"/><Relationship Id="rId162" Type="http://schemas.openxmlformats.org/officeDocument/2006/relationships/customXml" Target="../ink/ink990.xml"/><Relationship Id="rId218" Type="http://schemas.openxmlformats.org/officeDocument/2006/relationships/customXml" Target="../ink/ink1018.xml"/><Relationship Id="rId425" Type="http://schemas.openxmlformats.org/officeDocument/2006/relationships/image" Target="../media/image975.png"/><Relationship Id="rId271" Type="http://schemas.openxmlformats.org/officeDocument/2006/relationships/image" Target="../media/image897.png"/><Relationship Id="rId24" Type="http://schemas.openxmlformats.org/officeDocument/2006/relationships/customXml" Target="../ink/ink921.xml"/><Relationship Id="rId66" Type="http://schemas.openxmlformats.org/officeDocument/2006/relationships/customXml" Target="../ink/ink942.xml"/><Relationship Id="rId131" Type="http://schemas.openxmlformats.org/officeDocument/2006/relationships/image" Target="../media/image827.png"/><Relationship Id="rId327" Type="http://schemas.openxmlformats.org/officeDocument/2006/relationships/image" Target="../media/image926.png"/><Relationship Id="rId369" Type="http://schemas.openxmlformats.org/officeDocument/2006/relationships/image" Target="../media/image947.png"/><Relationship Id="rId173" Type="http://schemas.openxmlformats.org/officeDocument/2006/relationships/image" Target="../media/image848.png"/><Relationship Id="rId229" Type="http://schemas.openxmlformats.org/officeDocument/2006/relationships/image" Target="../media/image876.png"/><Relationship Id="rId380" Type="http://schemas.openxmlformats.org/officeDocument/2006/relationships/customXml" Target="../ink/ink1099.xml"/><Relationship Id="rId240" Type="http://schemas.openxmlformats.org/officeDocument/2006/relationships/customXml" Target="../ink/ink1029.xml"/><Relationship Id="rId35" Type="http://schemas.openxmlformats.org/officeDocument/2006/relationships/image" Target="../media/image778.png"/><Relationship Id="rId77" Type="http://schemas.openxmlformats.org/officeDocument/2006/relationships/image" Target="../media/image799.png"/><Relationship Id="rId100" Type="http://schemas.openxmlformats.org/officeDocument/2006/relationships/customXml" Target="../ink/ink959.xml"/><Relationship Id="rId282" Type="http://schemas.openxmlformats.org/officeDocument/2006/relationships/customXml" Target="../ink/ink1050.xml"/><Relationship Id="rId338" Type="http://schemas.openxmlformats.org/officeDocument/2006/relationships/customXml" Target="../ink/ink1078.xml"/><Relationship Id="rId8" Type="http://schemas.openxmlformats.org/officeDocument/2006/relationships/customXml" Target="../ink/ink913.xml"/><Relationship Id="rId142" Type="http://schemas.openxmlformats.org/officeDocument/2006/relationships/customXml" Target="../ink/ink980.xml"/><Relationship Id="rId184" Type="http://schemas.openxmlformats.org/officeDocument/2006/relationships/customXml" Target="../ink/ink1001.xml"/><Relationship Id="rId391" Type="http://schemas.openxmlformats.org/officeDocument/2006/relationships/image" Target="../media/image958.png"/><Relationship Id="rId405" Type="http://schemas.openxmlformats.org/officeDocument/2006/relationships/image" Target="../media/image965.png"/><Relationship Id="rId251" Type="http://schemas.openxmlformats.org/officeDocument/2006/relationships/image" Target="../media/image887.png"/><Relationship Id="rId46" Type="http://schemas.openxmlformats.org/officeDocument/2006/relationships/customXml" Target="../ink/ink932.xml"/><Relationship Id="rId293" Type="http://schemas.openxmlformats.org/officeDocument/2006/relationships/image" Target="../media/image908.png"/><Relationship Id="rId307" Type="http://schemas.openxmlformats.org/officeDocument/2006/relationships/image" Target="../media/image916.png"/><Relationship Id="rId349" Type="http://schemas.openxmlformats.org/officeDocument/2006/relationships/image" Target="../media/image937.png"/><Relationship Id="rId88" Type="http://schemas.openxmlformats.org/officeDocument/2006/relationships/customXml" Target="../ink/ink953.xml"/><Relationship Id="rId111" Type="http://schemas.openxmlformats.org/officeDocument/2006/relationships/image" Target="../media/image817.png"/><Relationship Id="rId153" Type="http://schemas.openxmlformats.org/officeDocument/2006/relationships/image" Target="../media/image838.png"/><Relationship Id="rId195" Type="http://schemas.openxmlformats.org/officeDocument/2006/relationships/image" Target="../media/image859.png"/><Relationship Id="rId209" Type="http://schemas.openxmlformats.org/officeDocument/2006/relationships/image" Target="../media/image866.png"/><Relationship Id="rId360" Type="http://schemas.openxmlformats.org/officeDocument/2006/relationships/customXml" Target="../ink/ink1089.xml"/><Relationship Id="rId416" Type="http://schemas.openxmlformats.org/officeDocument/2006/relationships/customXml" Target="../ink/ink1117.xml"/><Relationship Id="rId220" Type="http://schemas.openxmlformats.org/officeDocument/2006/relationships/customXml" Target="../ink/ink1019.xml"/><Relationship Id="rId15" Type="http://schemas.openxmlformats.org/officeDocument/2006/relationships/image" Target="../media/image768.png"/><Relationship Id="rId57" Type="http://schemas.openxmlformats.org/officeDocument/2006/relationships/image" Target="../media/image789.png"/><Relationship Id="rId262" Type="http://schemas.openxmlformats.org/officeDocument/2006/relationships/customXml" Target="../ink/ink1040.xml"/><Relationship Id="rId318" Type="http://schemas.openxmlformats.org/officeDocument/2006/relationships/customXml" Target="../ink/ink1068.xml"/><Relationship Id="rId99" Type="http://schemas.openxmlformats.org/officeDocument/2006/relationships/image" Target="../media/image811.png"/><Relationship Id="rId122" Type="http://schemas.openxmlformats.org/officeDocument/2006/relationships/customXml" Target="../ink/ink970.xml"/><Relationship Id="rId164" Type="http://schemas.openxmlformats.org/officeDocument/2006/relationships/customXml" Target="../ink/ink991.xml"/><Relationship Id="rId371" Type="http://schemas.openxmlformats.org/officeDocument/2006/relationships/image" Target="../media/image948.png"/><Relationship Id="rId427" Type="http://schemas.openxmlformats.org/officeDocument/2006/relationships/image" Target="../media/image976.png"/><Relationship Id="rId26" Type="http://schemas.openxmlformats.org/officeDocument/2006/relationships/customXml" Target="../ink/ink922.xml"/><Relationship Id="rId231" Type="http://schemas.openxmlformats.org/officeDocument/2006/relationships/image" Target="../media/image877.png"/><Relationship Id="rId273" Type="http://schemas.openxmlformats.org/officeDocument/2006/relationships/image" Target="../media/image898.png"/><Relationship Id="rId329" Type="http://schemas.openxmlformats.org/officeDocument/2006/relationships/image" Target="../media/image927.png"/><Relationship Id="rId68" Type="http://schemas.openxmlformats.org/officeDocument/2006/relationships/customXml" Target="../ink/ink943.xml"/><Relationship Id="rId133" Type="http://schemas.openxmlformats.org/officeDocument/2006/relationships/image" Target="../media/image828.png"/><Relationship Id="rId175" Type="http://schemas.openxmlformats.org/officeDocument/2006/relationships/image" Target="../media/image849.png"/><Relationship Id="rId340" Type="http://schemas.openxmlformats.org/officeDocument/2006/relationships/customXml" Target="../ink/ink1079.xml"/><Relationship Id="rId200" Type="http://schemas.openxmlformats.org/officeDocument/2006/relationships/customXml" Target="../ink/ink1009.xml"/><Relationship Id="rId382" Type="http://schemas.openxmlformats.org/officeDocument/2006/relationships/customXml" Target="../ink/ink1100.xml"/><Relationship Id="rId242" Type="http://schemas.openxmlformats.org/officeDocument/2006/relationships/customXml" Target="../ink/ink1030.xml"/><Relationship Id="rId284" Type="http://schemas.openxmlformats.org/officeDocument/2006/relationships/customXml" Target="../ink/ink1051.xml"/><Relationship Id="rId37" Type="http://schemas.openxmlformats.org/officeDocument/2006/relationships/image" Target="../media/image779.png"/><Relationship Id="rId79" Type="http://schemas.openxmlformats.org/officeDocument/2006/relationships/image" Target="../media/image800.png"/><Relationship Id="rId102" Type="http://schemas.openxmlformats.org/officeDocument/2006/relationships/customXml" Target="../ink/ink960.xml"/><Relationship Id="rId144" Type="http://schemas.openxmlformats.org/officeDocument/2006/relationships/customXml" Target="../ink/ink981.xml"/><Relationship Id="rId90" Type="http://schemas.openxmlformats.org/officeDocument/2006/relationships/customXml" Target="../ink/ink954.xml"/><Relationship Id="rId186" Type="http://schemas.openxmlformats.org/officeDocument/2006/relationships/customXml" Target="../ink/ink1002.xml"/><Relationship Id="rId351" Type="http://schemas.openxmlformats.org/officeDocument/2006/relationships/image" Target="../media/image938.png"/><Relationship Id="rId393" Type="http://schemas.openxmlformats.org/officeDocument/2006/relationships/image" Target="../media/image959.png"/><Relationship Id="rId407" Type="http://schemas.openxmlformats.org/officeDocument/2006/relationships/image" Target="../media/image966.png"/><Relationship Id="rId211" Type="http://schemas.openxmlformats.org/officeDocument/2006/relationships/image" Target="../media/image867.png"/><Relationship Id="rId253" Type="http://schemas.openxmlformats.org/officeDocument/2006/relationships/image" Target="../media/image888.png"/><Relationship Id="rId295" Type="http://schemas.openxmlformats.org/officeDocument/2006/relationships/image" Target="../media/image909.png"/><Relationship Id="rId309" Type="http://schemas.openxmlformats.org/officeDocument/2006/relationships/image" Target="../media/image917.png"/><Relationship Id="rId48" Type="http://schemas.openxmlformats.org/officeDocument/2006/relationships/customXml" Target="../ink/ink933.xml"/><Relationship Id="rId113" Type="http://schemas.openxmlformats.org/officeDocument/2006/relationships/image" Target="../media/image818.png"/><Relationship Id="rId320" Type="http://schemas.openxmlformats.org/officeDocument/2006/relationships/customXml" Target="../ink/ink1069.xml"/><Relationship Id="rId155" Type="http://schemas.openxmlformats.org/officeDocument/2006/relationships/image" Target="../media/image839.png"/><Relationship Id="rId197" Type="http://schemas.openxmlformats.org/officeDocument/2006/relationships/image" Target="../media/image860.png"/><Relationship Id="rId362" Type="http://schemas.openxmlformats.org/officeDocument/2006/relationships/customXml" Target="../ink/ink1090.xml"/><Relationship Id="rId418" Type="http://schemas.openxmlformats.org/officeDocument/2006/relationships/customXml" Target="../ink/ink1118.xml"/><Relationship Id="rId222" Type="http://schemas.openxmlformats.org/officeDocument/2006/relationships/customXml" Target="../ink/ink1020.xml"/><Relationship Id="rId264" Type="http://schemas.openxmlformats.org/officeDocument/2006/relationships/customXml" Target="../ink/ink1041.xml"/><Relationship Id="rId17" Type="http://schemas.openxmlformats.org/officeDocument/2006/relationships/image" Target="../media/image769.png"/><Relationship Id="rId59" Type="http://schemas.openxmlformats.org/officeDocument/2006/relationships/image" Target="../media/image790.png"/><Relationship Id="rId124" Type="http://schemas.openxmlformats.org/officeDocument/2006/relationships/customXml" Target="../ink/ink971.xml"/><Relationship Id="rId70" Type="http://schemas.openxmlformats.org/officeDocument/2006/relationships/customXml" Target="../ink/ink944.xml"/><Relationship Id="rId166" Type="http://schemas.openxmlformats.org/officeDocument/2006/relationships/customXml" Target="../ink/ink992.xml"/><Relationship Id="rId331" Type="http://schemas.openxmlformats.org/officeDocument/2006/relationships/image" Target="../media/image928.png"/><Relationship Id="rId373" Type="http://schemas.openxmlformats.org/officeDocument/2006/relationships/image" Target="../media/image949.png"/><Relationship Id="rId429" Type="http://schemas.openxmlformats.org/officeDocument/2006/relationships/image" Target="../media/image977.png"/><Relationship Id="rId1" Type="http://schemas.openxmlformats.org/officeDocument/2006/relationships/slideLayout" Target="../slideLayouts/slideLayout7.xml"/><Relationship Id="rId233" Type="http://schemas.openxmlformats.org/officeDocument/2006/relationships/image" Target="../media/image878.png"/></Relationships>
</file>

<file path=ppt/slides/_rels/slide66.xml.rels><?xml version="1.0" encoding="UTF-8" standalone="yes"?>
<Relationships xmlns="http://schemas.openxmlformats.org/package/2006/relationships"><Relationship Id="rId3" Type="http://schemas.openxmlformats.org/officeDocument/2006/relationships/image" Target="../media/image2600.png"/><Relationship Id="rId7" Type="http://schemas.openxmlformats.org/officeDocument/2006/relationships/image" Target="../media/image3000.png"/><Relationship Id="rId2" Type="http://schemas.openxmlformats.org/officeDocument/2006/relationships/image" Target="../media/image2500.png"/><Relationship Id="rId1" Type="http://schemas.openxmlformats.org/officeDocument/2006/relationships/slideLayout" Target="../slideLayouts/slideLayout7.xml"/><Relationship Id="rId6" Type="http://schemas.openxmlformats.org/officeDocument/2006/relationships/image" Target="../media/image2900.png"/><Relationship Id="rId5" Type="http://schemas.openxmlformats.org/officeDocument/2006/relationships/image" Target="../media/image2800.png"/><Relationship Id="rId4" Type="http://schemas.openxmlformats.org/officeDocument/2006/relationships/image" Target="../media/image2700.png"/></Relationships>
</file>

<file path=ppt/slides/_rels/slide67.xml.rels><?xml version="1.0" encoding="UTF-8" standalone="yes"?>
<Relationships xmlns="http://schemas.openxmlformats.org/package/2006/relationships"><Relationship Id="rId3" Type="http://schemas.openxmlformats.org/officeDocument/2006/relationships/image" Target="../media/image2300.png"/><Relationship Id="rId2" Type="http://schemas.openxmlformats.org/officeDocument/2006/relationships/image" Target="../media/image2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00.png"/><Relationship Id="rId2" Type="http://schemas.openxmlformats.org/officeDocument/2006/relationships/image" Target="../media/image2100.png"/><Relationship Id="rId1" Type="http://schemas.openxmlformats.org/officeDocument/2006/relationships/slideLayout" Target="../slideLayouts/slideLayout7.xml"/><Relationship Id="rId4" Type="http://schemas.openxmlformats.org/officeDocument/2006/relationships/image" Target="../media/image97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6" Type="http://schemas.openxmlformats.org/officeDocument/2006/relationships/customXml" Target="../ink/ink1138.xml"/><Relationship Id="rId21" Type="http://schemas.openxmlformats.org/officeDocument/2006/relationships/image" Target="../media/image9710.png"/><Relationship Id="rId42" Type="http://schemas.openxmlformats.org/officeDocument/2006/relationships/customXml" Target="../ink/ink1146.xml"/><Relationship Id="rId47" Type="http://schemas.openxmlformats.org/officeDocument/2006/relationships/image" Target="../media/image984.png"/><Relationship Id="rId63" Type="http://schemas.openxmlformats.org/officeDocument/2006/relationships/image" Target="../media/image992.png"/><Relationship Id="rId68" Type="http://schemas.openxmlformats.org/officeDocument/2006/relationships/customXml" Target="../ink/ink1159.xml"/><Relationship Id="rId16" Type="http://schemas.openxmlformats.org/officeDocument/2006/relationships/customXml" Target="../ink/ink1133.xml"/><Relationship Id="rId11" Type="http://schemas.openxmlformats.org/officeDocument/2006/relationships/image" Target="../media/image9660.png"/><Relationship Id="rId24" Type="http://schemas.openxmlformats.org/officeDocument/2006/relationships/customXml" Target="../ink/ink1137.xml"/><Relationship Id="rId32" Type="http://schemas.openxmlformats.org/officeDocument/2006/relationships/customXml" Target="../ink/ink1141.xml"/><Relationship Id="rId37" Type="http://schemas.openxmlformats.org/officeDocument/2006/relationships/image" Target="../media/image9790.png"/><Relationship Id="rId40" Type="http://schemas.openxmlformats.org/officeDocument/2006/relationships/customXml" Target="../ink/ink1145.xml"/><Relationship Id="rId45" Type="http://schemas.openxmlformats.org/officeDocument/2006/relationships/image" Target="../media/image983.png"/><Relationship Id="rId53" Type="http://schemas.openxmlformats.org/officeDocument/2006/relationships/image" Target="../media/image987.png"/><Relationship Id="rId58" Type="http://schemas.openxmlformats.org/officeDocument/2006/relationships/customXml" Target="../ink/ink1154.xml"/><Relationship Id="rId66" Type="http://schemas.openxmlformats.org/officeDocument/2006/relationships/customXml" Target="../ink/ink1158.xml"/><Relationship Id="rId74" Type="http://schemas.openxmlformats.org/officeDocument/2006/relationships/customXml" Target="../ink/ink1162.xml"/><Relationship Id="rId5" Type="http://schemas.openxmlformats.org/officeDocument/2006/relationships/image" Target="../media/image9630.png"/><Relationship Id="rId61" Type="http://schemas.openxmlformats.org/officeDocument/2006/relationships/image" Target="../media/image991.png"/><Relationship Id="rId19" Type="http://schemas.openxmlformats.org/officeDocument/2006/relationships/image" Target="../media/image9700.png"/><Relationship Id="rId14" Type="http://schemas.openxmlformats.org/officeDocument/2006/relationships/customXml" Target="../ink/ink1132.xml"/><Relationship Id="rId22" Type="http://schemas.openxmlformats.org/officeDocument/2006/relationships/customXml" Target="../ink/ink1136.xml"/><Relationship Id="rId27" Type="http://schemas.openxmlformats.org/officeDocument/2006/relationships/image" Target="../media/image9740.png"/><Relationship Id="rId30" Type="http://schemas.openxmlformats.org/officeDocument/2006/relationships/customXml" Target="../ink/ink1140.xml"/><Relationship Id="rId35" Type="http://schemas.openxmlformats.org/officeDocument/2006/relationships/image" Target="../media/image9780.png"/><Relationship Id="rId43" Type="http://schemas.openxmlformats.org/officeDocument/2006/relationships/image" Target="../media/image982.png"/><Relationship Id="rId48" Type="http://schemas.openxmlformats.org/officeDocument/2006/relationships/customXml" Target="../ink/ink1149.xml"/><Relationship Id="rId56" Type="http://schemas.openxmlformats.org/officeDocument/2006/relationships/customXml" Target="../ink/ink1153.xml"/><Relationship Id="rId64" Type="http://schemas.openxmlformats.org/officeDocument/2006/relationships/customXml" Target="../ink/ink1157.xml"/><Relationship Id="rId69" Type="http://schemas.openxmlformats.org/officeDocument/2006/relationships/image" Target="../media/image995.png"/><Relationship Id="rId77" Type="http://schemas.openxmlformats.org/officeDocument/2006/relationships/image" Target="../media/image999.png"/><Relationship Id="rId8" Type="http://schemas.openxmlformats.org/officeDocument/2006/relationships/customXml" Target="../ink/ink1129.xml"/><Relationship Id="rId51" Type="http://schemas.openxmlformats.org/officeDocument/2006/relationships/image" Target="../media/image986.png"/><Relationship Id="rId72" Type="http://schemas.openxmlformats.org/officeDocument/2006/relationships/customXml" Target="../ink/ink1161.xml"/><Relationship Id="rId3" Type="http://schemas.openxmlformats.org/officeDocument/2006/relationships/image" Target="../media/image9620.png"/><Relationship Id="rId12" Type="http://schemas.openxmlformats.org/officeDocument/2006/relationships/customXml" Target="../ink/ink1131.xml"/><Relationship Id="rId17" Type="http://schemas.openxmlformats.org/officeDocument/2006/relationships/image" Target="../media/image9690.png"/><Relationship Id="rId25" Type="http://schemas.openxmlformats.org/officeDocument/2006/relationships/image" Target="../media/image9730.png"/><Relationship Id="rId33" Type="http://schemas.openxmlformats.org/officeDocument/2006/relationships/image" Target="../media/image9770.png"/><Relationship Id="rId38" Type="http://schemas.openxmlformats.org/officeDocument/2006/relationships/customXml" Target="../ink/ink1144.xml"/><Relationship Id="rId46" Type="http://schemas.openxmlformats.org/officeDocument/2006/relationships/customXml" Target="../ink/ink1148.xml"/><Relationship Id="rId59" Type="http://schemas.openxmlformats.org/officeDocument/2006/relationships/image" Target="../media/image990.png"/><Relationship Id="rId67" Type="http://schemas.openxmlformats.org/officeDocument/2006/relationships/image" Target="../media/image994.png"/><Relationship Id="rId20" Type="http://schemas.openxmlformats.org/officeDocument/2006/relationships/customXml" Target="../ink/ink1135.xml"/><Relationship Id="rId41" Type="http://schemas.openxmlformats.org/officeDocument/2006/relationships/image" Target="../media/image981.png"/><Relationship Id="rId54" Type="http://schemas.openxmlformats.org/officeDocument/2006/relationships/customXml" Target="../ink/ink1152.xml"/><Relationship Id="rId62" Type="http://schemas.openxmlformats.org/officeDocument/2006/relationships/customXml" Target="../ink/ink1156.xml"/><Relationship Id="rId70" Type="http://schemas.openxmlformats.org/officeDocument/2006/relationships/customXml" Target="../ink/ink1160.xml"/><Relationship Id="rId75" Type="http://schemas.openxmlformats.org/officeDocument/2006/relationships/image" Target="../media/image998.png"/><Relationship Id="rId1" Type="http://schemas.openxmlformats.org/officeDocument/2006/relationships/slideLayout" Target="../slideLayouts/slideLayout7.xml"/><Relationship Id="rId6" Type="http://schemas.openxmlformats.org/officeDocument/2006/relationships/customXml" Target="../ink/ink1128.xml"/><Relationship Id="rId15" Type="http://schemas.openxmlformats.org/officeDocument/2006/relationships/image" Target="../media/image9680.png"/><Relationship Id="rId23" Type="http://schemas.openxmlformats.org/officeDocument/2006/relationships/image" Target="../media/image9720.png"/><Relationship Id="rId28" Type="http://schemas.openxmlformats.org/officeDocument/2006/relationships/customXml" Target="../ink/ink1139.xml"/><Relationship Id="rId36" Type="http://schemas.openxmlformats.org/officeDocument/2006/relationships/customXml" Target="../ink/ink1143.xml"/><Relationship Id="rId49" Type="http://schemas.openxmlformats.org/officeDocument/2006/relationships/image" Target="../media/image985.png"/><Relationship Id="rId57" Type="http://schemas.openxmlformats.org/officeDocument/2006/relationships/image" Target="../media/image989.png"/><Relationship Id="rId10" Type="http://schemas.openxmlformats.org/officeDocument/2006/relationships/customXml" Target="../ink/ink1130.xml"/><Relationship Id="rId31" Type="http://schemas.openxmlformats.org/officeDocument/2006/relationships/image" Target="../media/image9760.png"/><Relationship Id="rId44" Type="http://schemas.openxmlformats.org/officeDocument/2006/relationships/customXml" Target="../ink/ink1147.xml"/><Relationship Id="rId52" Type="http://schemas.openxmlformats.org/officeDocument/2006/relationships/customXml" Target="../ink/ink1151.xml"/><Relationship Id="rId60" Type="http://schemas.openxmlformats.org/officeDocument/2006/relationships/customXml" Target="../ink/ink1155.xml"/><Relationship Id="rId65" Type="http://schemas.openxmlformats.org/officeDocument/2006/relationships/image" Target="../media/image993.png"/><Relationship Id="rId73" Type="http://schemas.openxmlformats.org/officeDocument/2006/relationships/image" Target="../media/image997.png"/><Relationship Id="rId4" Type="http://schemas.openxmlformats.org/officeDocument/2006/relationships/customXml" Target="../ink/ink1127.xml"/><Relationship Id="rId9" Type="http://schemas.openxmlformats.org/officeDocument/2006/relationships/image" Target="../media/image9650.png"/><Relationship Id="rId13" Type="http://schemas.openxmlformats.org/officeDocument/2006/relationships/image" Target="../media/image9670.png"/><Relationship Id="rId18" Type="http://schemas.openxmlformats.org/officeDocument/2006/relationships/customXml" Target="../ink/ink1134.xml"/><Relationship Id="rId39" Type="http://schemas.openxmlformats.org/officeDocument/2006/relationships/image" Target="../media/image980.png"/><Relationship Id="rId34" Type="http://schemas.openxmlformats.org/officeDocument/2006/relationships/customXml" Target="../ink/ink1142.xml"/><Relationship Id="rId50" Type="http://schemas.openxmlformats.org/officeDocument/2006/relationships/customXml" Target="../ink/ink1150.xml"/><Relationship Id="rId55" Type="http://schemas.openxmlformats.org/officeDocument/2006/relationships/image" Target="../media/image988.png"/><Relationship Id="rId76" Type="http://schemas.openxmlformats.org/officeDocument/2006/relationships/customXml" Target="../ink/ink1163.xml"/><Relationship Id="rId7" Type="http://schemas.openxmlformats.org/officeDocument/2006/relationships/image" Target="../media/image9640.png"/><Relationship Id="rId71" Type="http://schemas.openxmlformats.org/officeDocument/2006/relationships/image" Target="../media/image996.png"/><Relationship Id="rId2" Type="http://schemas.openxmlformats.org/officeDocument/2006/relationships/customXml" Target="../ink/ink1126.xml"/><Relationship Id="rId29" Type="http://schemas.openxmlformats.org/officeDocument/2006/relationships/image" Target="../media/image97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17" Type="http://schemas.openxmlformats.org/officeDocument/2006/relationships/image" Target="../media/image1055.png"/><Relationship Id="rId21" Type="http://schemas.openxmlformats.org/officeDocument/2006/relationships/image" Target="../media/image1008.png"/><Relationship Id="rId42" Type="http://schemas.openxmlformats.org/officeDocument/2006/relationships/customXml" Target="../ink/ink1181.xml"/><Relationship Id="rId47" Type="http://schemas.openxmlformats.org/officeDocument/2006/relationships/image" Target="../media/image1022.png"/><Relationship Id="rId63" Type="http://schemas.openxmlformats.org/officeDocument/2006/relationships/image" Target="../media/image1030.png"/><Relationship Id="rId68" Type="http://schemas.openxmlformats.org/officeDocument/2006/relationships/customXml" Target="../ink/ink1194.xml"/><Relationship Id="rId84" Type="http://schemas.openxmlformats.org/officeDocument/2006/relationships/customXml" Target="../ink/ink1202.xml"/><Relationship Id="rId89" Type="http://schemas.openxmlformats.org/officeDocument/2006/relationships/image" Target="../media/image1043.png"/><Relationship Id="rId112" Type="http://schemas.openxmlformats.org/officeDocument/2006/relationships/customXml" Target="../ink/ink1216.xml"/><Relationship Id="rId16" Type="http://schemas.openxmlformats.org/officeDocument/2006/relationships/customXml" Target="../ink/ink1168.xml"/><Relationship Id="rId107" Type="http://schemas.openxmlformats.org/officeDocument/2006/relationships/image" Target="../media/image1050.png"/><Relationship Id="rId11" Type="http://schemas.openxmlformats.org/officeDocument/2006/relationships/image" Target="../media/image1003.png"/><Relationship Id="rId32" Type="http://schemas.openxmlformats.org/officeDocument/2006/relationships/customXml" Target="../ink/ink1176.xml"/><Relationship Id="rId37" Type="http://schemas.openxmlformats.org/officeDocument/2006/relationships/image" Target="../media/image1017.png"/><Relationship Id="rId53" Type="http://schemas.openxmlformats.org/officeDocument/2006/relationships/image" Target="../media/image1025.png"/><Relationship Id="rId58" Type="http://schemas.openxmlformats.org/officeDocument/2006/relationships/customXml" Target="../ink/ink1189.xml"/><Relationship Id="rId74" Type="http://schemas.openxmlformats.org/officeDocument/2006/relationships/customXml" Target="../ink/ink1197.xml"/><Relationship Id="rId79" Type="http://schemas.openxmlformats.org/officeDocument/2006/relationships/image" Target="../media/image1038.png"/><Relationship Id="rId102" Type="http://schemas.openxmlformats.org/officeDocument/2006/relationships/customXml" Target="../ink/ink1211.xml"/><Relationship Id="rId123" Type="http://schemas.openxmlformats.org/officeDocument/2006/relationships/image" Target="../media/image1058.png"/><Relationship Id="rId128" Type="http://schemas.openxmlformats.org/officeDocument/2006/relationships/customXml" Target="../ink/ink1224.xml"/><Relationship Id="rId5" Type="http://schemas.openxmlformats.org/officeDocument/2006/relationships/oleObject" Target="../embeddings/oleObject6.bin"/><Relationship Id="rId90" Type="http://schemas.openxmlformats.org/officeDocument/2006/relationships/customXml" Target="../ink/ink1205.xml"/><Relationship Id="rId95" Type="http://schemas.openxmlformats.org/officeDocument/2006/relationships/image" Target="../media/image1000.png"/><Relationship Id="rId22" Type="http://schemas.openxmlformats.org/officeDocument/2006/relationships/customXml" Target="../ink/ink1171.xml"/><Relationship Id="rId27" Type="http://schemas.openxmlformats.org/officeDocument/2006/relationships/image" Target="../media/image1012.png"/><Relationship Id="rId43" Type="http://schemas.openxmlformats.org/officeDocument/2006/relationships/image" Target="../media/image1020.png"/><Relationship Id="rId48" Type="http://schemas.openxmlformats.org/officeDocument/2006/relationships/customXml" Target="../ink/ink1184.xml"/><Relationship Id="rId64" Type="http://schemas.openxmlformats.org/officeDocument/2006/relationships/customXml" Target="../ink/ink1192.xml"/><Relationship Id="rId69" Type="http://schemas.openxmlformats.org/officeDocument/2006/relationships/image" Target="../media/image1033.png"/><Relationship Id="rId113" Type="http://schemas.openxmlformats.org/officeDocument/2006/relationships/image" Target="../media/image1053.png"/><Relationship Id="rId118" Type="http://schemas.openxmlformats.org/officeDocument/2006/relationships/customXml" Target="../ink/ink1219.xml"/><Relationship Id="rId80" Type="http://schemas.openxmlformats.org/officeDocument/2006/relationships/customXml" Target="../ink/ink1200.xml"/><Relationship Id="rId85" Type="http://schemas.openxmlformats.org/officeDocument/2006/relationships/image" Target="../media/image1041.png"/><Relationship Id="rId12" Type="http://schemas.openxmlformats.org/officeDocument/2006/relationships/customXml" Target="../ink/ink1166.xml"/><Relationship Id="rId17" Type="http://schemas.openxmlformats.org/officeDocument/2006/relationships/image" Target="../media/image1006.png"/><Relationship Id="rId33" Type="http://schemas.openxmlformats.org/officeDocument/2006/relationships/image" Target="../media/image1015.png"/><Relationship Id="rId38" Type="http://schemas.openxmlformats.org/officeDocument/2006/relationships/customXml" Target="../ink/ink1179.xml"/><Relationship Id="rId59" Type="http://schemas.openxmlformats.org/officeDocument/2006/relationships/image" Target="../media/image1028.png"/><Relationship Id="rId103" Type="http://schemas.openxmlformats.org/officeDocument/2006/relationships/image" Target="../media/image1048.png"/><Relationship Id="rId108" Type="http://schemas.openxmlformats.org/officeDocument/2006/relationships/customXml" Target="../ink/ink1214.xml"/><Relationship Id="rId124" Type="http://schemas.openxmlformats.org/officeDocument/2006/relationships/customXml" Target="../ink/ink1222.xml"/><Relationship Id="rId129" Type="http://schemas.openxmlformats.org/officeDocument/2006/relationships/image" Target="../media/image1061.png"/><Relationship Id="rId54" Type="http://schemas.openxmlformats.org/officeDocument/2006/relationships/customXml" Target="../ink/ink1187.xml"/><Relationship Id="rId70" Type="http://schemas.openxmlformats.org/officeDocument/2006/relationships/customXml" Target="../ink/ink1195.xml"/><Relationship Id="rId75" Type="http://schemas.openxmlformats.org/officeDocument/2006/relationships/image" Target="../media/image1036.png"/><Relationship Id="rId91" Type="http://schemas.openxmlformats.org/officeDocument/2006/relationships/image" Target="../media/image1044.png"/><Relationship Id="rId96" Type="http://schemas.openxmlformats.org/officeDocument/2006/relationships/customXml" Target="../ink/ink1208.xml"/><Relationship Id="rId1" Type="http://schemas.openxmlformats.org/officeDocument/2006/relationships/vmlDrawing" Target="../drawings/vmlDrawing5.vml"/><Relationship Id="rId6" Type="http://schemas.openxmlformats.org/officeDocument/2006/relationships/image" Target="../media/image8.wmf"/><Relationship Id="rId23" Type="http://schemas.openxmlformats.org/officeDocument/2006/relationships/image" Target="../media/image1009.png"/><Relationship Id="rId28" Type="http://schemas.openxmlformats.org/officeDocument/2006/relationships/customXml" Target="../ink/ink1174.xml"/><Relationship Id="rId49" Type="http://schemas.openxmlformats.org/officeDocument/2006/relationships/image" Target="../media/image1023.png"/><Relationship Id="rId114" Type="http://schemas.openxmlformats.org/officeDocument/2006/relationships/customXml" Target="../ink/ink1217.xml"/><Relationship Id="rId119" Type="http://schemas.openxmlformats.org/officeDocument/2006/relationships/image" Target="../media/image1056.png"/><Relationship Id="rId44" Type="http://schemas.openxmlformats.org/officeDocument/2006/relationships/customXml" Target="../ink/ink1182.xml"/><Relationship Id="rId60" Type="http://schemas.openxmlformats.org/officeDocument/2006/relationships/customXml" Target="../ink/ink1190.xml"/><Relationship Id="rId65" Type="http://schemas.openxmlformats.org/officeDocument/2006/relationships/image" Target="../media/image1031.png"/><Relationship Id="rId81" Type="http://schemas.openxmlformats.org/officeDocument/2006/relationships/image" Target="../media/image1039.png"/><Relationship Id="rId86" Type="http://schemas.openxmlformats.org/officeDocument/2006/relationships/customXml" Target="../ink/ink1203.xml"/><Relationship Id="rId13" Type="http://schemas.openxmlformats.org/officeDocument/2006/relationships/image" Target="../media/image1004.png"/><Relationship Id="rId18" Type="http://schemas.openxmlformats.org/officeDocument/2006/relationships/customXml" Target="../ink/ink1169.xml"/><Relationship Id="rId39" Type="http://schemas.openxmlformats.org/officeDocument/2006/relationships/image" Target="../media/image1018.png"/><Relationship Id="rId109" Type="http://schemas.openxmlformats.org/officeDocument/2006/relationships/image" Target="../media/image1051.png"/><Relationship Id="rId34" Type="http://schemas.openxmlformats.org/officeDocument/2006/relationships/customXml" Target="../ink/ink1177.xml"/><Relationship Id="rId50" Type="http://schemas.openxmlformats.org/officeDocument/2006/relationships/customXml" Target="../ink/ink1185.xml"/><Relationship Id="rId55" Type="http://schemas.openxmlformats.org/officeDocument/2006/relationships/image" Target="../media/image1026.png"/><Relationship Id="rId76" Type="http://schemas.openxmlformats.org/officeDocument/2006/relationships/customXml" Target="../ink/ink1198.xml"/><Relationship Id="rId97" Type="http://schemas.openxmlformats.org/officeDocument/2006/relationships/image" Target="../media/image1001.png"/><Relationship Id="rId104" Type="http://schemas.openxmlformats.org/officeDocument/2006/relationships/customXml" Target="../ink/ink1212.xml"/><Relationship Id="rId120" Type="http://schemas.openxmlformats.org/officeDocument/2006/relationships/customXml" Target="../ink/ink1220.xml"/><Relationship Id="rId125" Type="http://schemas.openxmlformats.org/officeDocument/2006/relationships/image" Target="../media/image1059.png"/><Relationship Id="rId7" Type="http://schemas.openxmlformats.org/officeDocument/2006/relationships/oleObject" Target="../embeddings/oleObject7.bin"/><Relationship Id="rId71" Type="http://schemas.openxmlformats.org/officeDocument/2006/relationships/image" Target="../media/image1034.png"/><Relationship Id="rId92" Type="http://schemas.openxmlformats.org/officeDocument/2006/relationships/customXml" Target="../ink/ink1206.xml"/><Relationship Id="rId2" Type="http://schemas.openxmlformats.org/officeDocument/2006/relationships/slideLayout" Target="../slideLayouts/slideLayout7.xml"/><Relationship Id="rId29" Type="http://schemas.openxmlformats.org/officeDocument/2006/relationships/image" Target="../media/image1013.png"/><Relationship Id="rId24" Type="http://schemas.openxmlformats.org/officeDocument/2006/relationships/customXml" Target="../ink/ink1172.xml"/><Relationship Id="rId40" Type="http://schemas.openxmlformats.org/officeDocument/2006/relationships/customXml" Target="../ink/ink1180.xml"/><Relationship Id="rId45" Type="http://schemas.openxmlformats.org/officeDocument/2006/relationships/image" Target="../media/image1021.png"/><Relationship Id="rId66" Type="http://schemas.openxmlformats.org/officeDocument/2006/relationships/customXml" Target="../ink/ink1193.xml"/><Relationship Id="rId87" Type="http://schemas.openxmlformats.org/officeDocument/2006/relationships/image" Target="../media/image1042.png"/><Relationship Id="rId110" Type="http://schemas.openxmlformats.org/officeDocument/2006/relationships/customXml" Target="../ink/ink1215.xml"/><Relationship Id="rId115" Type="http://schemas.openxmlformats.org/officeDocument/2006/relationships/image" Target="../media/image1054.png"/><Relationship Id="rId61" Type="http://schemas.openxmlformats.org/officeDocument/2006/relationships/image" Target="../media/image1029.png"/><Relationship Id="rId82" Type="http://schemas.openxmlformats.org/officeDocument/2006/relationships/customXml" Target="../ink/ink1201.xml"/><Relationship Id="rId19" Type="http://schemas.openxmlformats.org/officeDocument/2006/relationships/image" Target="../media/image1007.png"/><Relationship Id="rId14" Type="http://schemas.openxmlformats.org/officeDocument/2006/relationships/customXml" Target="../ink/ink1167.xml"/><Relationship Id="rId30" Type="http://schemas.openxmlformats.org/officeDocument/2006/relationships/customXml" Target="../ink/ink1175.xml"/><Relationship Id="rId35" Type="http://schemas.openxmlformats.org/officeDocument/2006/relationships/image" Target="../media/image1016.png"/><Relationship Id="rId56" Type="http://schemas.openxmlformats.org/officeDocument/2006/relationships/customXml" Target="../ink/ink1188.xml"/><Relationship Id="rId77" Type="http://schemas.openxmlformats.org/officeDocument/2006/relationships/image" Target="../media/image1037.png"/><Relationship Id="rId100" Type="http://schemas.openxmlformats.org/officeDocument/2006/relationships/customXml" Target="../ink/ink1210.xml"/><Relationship Id="rId105" Type="http://schemas.openxmlformats.org/officeDocument/2006/relationships/image" Target="../media/image1049.png"/><Relationship Id="rId126" Type="http://schemas.openxmlformats.org/officeDocument/2006/relationships/customXml" Target="../ink/ink1223.xml"/><Relationship Id="rId8" Type="http://schemas.openxmlformats.org/officeDocument/2006/relationships/customXml" Target="../ink/ink1164.xml"/><Relationship Id="rId51" Type="http://schemas.openxmlformats.org/officeDocument/2006/relationships/image" Target="../media/image1024.png"/><Relationship Id="rId72" Type="http://schemas.openxmlformats.org/officeDocument/2006/relationships/customXml" Target="../ink/ink1196.xml"/><Relationship Id="rId93" Type="http://schemas.openxmlformats.org/officeDocument/2006/relationships/image" Target="../media/image1045.png"/><Relationship Id="rId98" Type="http://schemas.openxmlformats.org/officeDocument/2006/relationships/customXml" Target="../ink/ink1209.xml"/><Relationship Id="rId121" Type="http://schemas.openxmlformats.org/officeDocument/2006/relationships/image" Target="../media/image1057.png"/><Relationship Id="rId3" Type="http://schemas.openxmlformats.org/officeDocument/2006/relationships/oleObject" Target="../embeddings/oleObject5.bin"/><Relationship Id="rId25" Type="http://schemas.openxmlformats.org/officeDocument/2006/relationships/image" Target="../media/image1011.png"/><Relationship Id="rId46" Type="http://schemas.openxmlformats.org/officeDocument/2006/relationships/customXml" Target="../ink/ink1183.xml"/><Relationship Id="rId67" Type="http://schemas.openxmlformats.org/officeDocument/2006/relationships/image" Target="../media/image1032.png"/><Relationship Id="rId116" Type="http://schemas.openxmlformats.org/officeDocument/2006/relationships/customXml" Target="../ink/ink1218.xml"/><Relationship Id="rId20" Type="http://schemas.openxmlformats.org/officeDocument/2006/relationships/customXml" Target="../ink/ink1170.xml"/><Relationship Id="rId41" Type="http://schemas.openxmlformats.org/officeDocument/2006/relationships/image" Target="../media/image1019.png"/><Relationship Id="rId62" Type="http://schemas.openxmlformats.org/officeDocument/2006/relationships/customXml" Target="../ink/ink1191.xml"/><Relationship Id="rId83" Type="http://schemas.openxmlformats.org/officeDocument/2006/relationships/image" Target="../media/image1040.png"/><Relationship Id="rId88" Type="http://schemas.openxmlformats.org/officeDocument/2006/relationships/customXml" Target="../ink/ink1204.xml"/><Relationship Id="rId111" Type="http://schemas.openxmlformats.org/officeDocument/2006/relationships/image" Target="../media/image1052.png"/><Relationship Id="rId15" Type="http://schemas.openxmlformats.org/officeDocument/2006/relationships/image" Target="../media/image1005.png"/><Relationship Id="rId36" Type="http://schemas.openxmlformats.org/officeDocument/2006/relationships/customXml" Target="../ink/ink1178.xml"/><Relationship Id="rId57" Type="http://schemas.openxmlformats.org/officeDocument/2006/relationships/image" Target="../media/image1027.png"/><Relationship Id="rId106" Type="http://schemas.openxmlformats.org/officeDocument/2006/relationships/customXml" Target="../ink/ink1213.xml"/><Relationship Id="rId127" Type="http://schemas.openxmlformats.org/officeDocument/2006/relationships/image" Target="../media/image1060.png"/><Relationship Id="rId10" Type="http://schemas.openxmlformats.org/officeDocument/2006/relationships/customXml" Target="../ink/ink1165.xml"/><Relationship Id="rId31" Type="http://schemas.openxmlformats.org/officeDocument/2006/relationships/image" Target="../media/image1014.png"/><Relationship Id="rId52" Type="http://schemas.openxmlformats.org/officeDocument/2006/relationships/customXml" Target="../ink/ink1186.xml"/><Relationship Id="rId73" Type="http://schemas.openxmlformats.org/officeDocument/2006/relationships/image" Target="../media/image1035.png"/><Relationship Id="rId78" Type="http://schemas.openxmlformats.org/officeDocument/2006/relationships/customXml" Target="../ink/ink1199.xml"/><Relationship Id="rId94" Type="http://schemas.openxmlformats.org/officeDocument/2006/relationships/customXml" Target="../ink/ink1207.xml"/><Relationship Id="rId99" Type="http://schemas.openxmlformats.org/officeDocument/2006/relationships/image" Target="../media/image1046.png"/><Relationship Id="rId101" Type="http://schemas.openxmlformats.org/officeDocument/2006/relationships/image" Target="../media/image1047.png"/><Relationship Id="rId122" Type="http://schemas.openxmlformats.org/officeDocument/2006/relationships/customXml" Target="../ink/ink1221.xml"/><Relationship Id="rId4" Type="http://schemas.openxmlformats.org/officeDocument/2006/relationships/image" Target="../media/image7.wmf"/><Relationship Id="rId9" Type="http://schemas.openxmlformats.org/officeDocument/2006/relationships/image" Target="../media/image1002.png"/><Relationship Id="rId26" Type="http://schemas.openxmlformats.org/officeDocument/2006/relationships/customXml" Target="../ink/ink1173.xml"/></Relationships>
</file>

<file path=ppt/slides/_rels/slide75.xml.rels><?xml version="1.0" encoding="UTF-8" standalone="yes"?>
<Relationships xmlns="http://schemas.openxmlformats.org/package/2006/relationships"><Relationship Id="rId26" Type="http://schemas.openxmlformats.org/officeDocument/2006/relationships/image" Target="../media/image1071.png"/><Relationship Id="rId21" Type="http://schemas.openxmlformats.org/officeDocument/2006/relationships/customXml" Target="../ink/ink1232.xml"/><Relationship Id="rId42" Type="http://schemas.openxmlformats.org/officeDocument/2006/relationships/image" Target="../media/image1079.png"/><Relationship Id="rId47" Type="http://schemas.openxmlformats.org/officeDocument/2006/relationships/customXml" Target="../ink/ink1245.xml"/><Relationship Id="rId63" Type="http://schemas.openxmlformats.org/officeDocument/2006/relationships/customXml" Target="../ink/ink1253.xml"/><Relationship Id="rId68" Type="http://schemas.openxmlformats.org/officeDocument/2006/relationships/image" Target="../media/image1092.png"/><Relationship Id="rId84" Type="http://schemas.openxmlformats.org/officeDocument/2006/relationships/image" Target="../media/image1100.png"/><Relationship Id="rId89" Type="http://schemas.openxmlformats.org/officeDocument/2006/relationships/customXml" Target="../ink/ink1266.xml"/><Relationship Id="rId16" Type="http://schemas.openxmlformats.org/officeDocument/2006/relationships/image" Target="../media/image1066.png"/><Relationship Id="rId11" Type="http://schemas.openxmlformats.org/officeDocument/2006/relationships/customXml" Target="../ink/ink1227.xml"/><Relationship Id="rId32" Type="http://schemas.openxmlformats.org/officeDocument/2006/relationships/image" Target="../media/image1074.png"/><Relationship Id="rId37" Type="http://schemas.openxmlformats.org/officeDocument/2006/relationships/customXml" Target="../ink/ink1240.xml"/><Relationship Id="rId53" Type="http://schemas.openxmlformats.org/officeDocument/2006/relationships/customXml" Target="../ink/ink1248.xml"/><Relationship Id="rId58" Type="http://schemas.openxmlformats.org/officeDocument/2006/relationships/image" Target="../media/image1087.png"/><Relationship Id="rId74" Type="http://schemas.openxmlformats.org/officeDocument/2006/relationships/image" Target="../media/image1095.png"/><Relationship Id="rId79" Type="http://schemas.openxmlformats.org/officeDocument/2006/relationships/customXml" Target="../ink/ink1261.xml"/><Relationship Id="rId5" Type="http://schemas.openxmlformats.org/officeDocument/2006/relationships/oleObject" Target="../embeddings/oleObject9.bin"/><Relationship Id="rId90" Type="http://schemas.openxmlformats.org/officeDocument/2006/relationships/image" Target="../media/image1103.png"/><Relationship Id="rId22" Type="http://schemas.openxmlformats.org/officeDocument/2006/relationships/image" Target="../media/image1069.png"/><Relationship Id="rId27" Type="http://schemas.openxmlformats.org/officeDocument/2006/relationships/customXml" Target="../ink/ink1235.xml"/><Relationship Id="rId43" Type="http://schemas.openxmlformats.org/officeDocument/2006/relationships/customXml" Target="../ink/ink1243.xml"/><Relationship Id="rId48" Type="http://schemas.openxmlformats.org/officeDocument/2006/relationships/image" Target="../media/image1082.png"/><Relationship Id="rId64" Type="http://schemas.openxmlformats.org/officeDocument/2006/relationships/image" Target="../media/image1090.png"/><Relationship Id="rId69" Type="http://schemas.openxmlformats.org/officeDocument/2006/relationships/customXml" Target="../ink/ink1256.xml"/><Relationship Id="rId8" Type="http://schemas.openxmlformats.org/officeDocument/2006/relationships/image" Target="../media/image1062.png"/><Relationship Id="rId51" Type="http://schemas.openxmlformats.org/officeDocument/2006/relationships/customXml" Target="../ink/ink1247.xml"/><Relationship Id="rId72" Type="http://schemas.openxmlformats.org/officeDocument/2006/relationships/image" Target="../media/image1094.png"/><Relationship Id="rId80" Type="http://schemas.openxmlformats.org/officeDocument/2006/relationships/image" Target="../media/image1098.png"/><Relationship Id="rId85" Type="http://schemas.openxmlformats.org/officeDocument/2006/relationships/customXml" Target="../ink/ink1264.xml"/><Relationship Id="rId93" Type="http://schemas.openxmlformats.org/officeDocument/2006/relationships/customXml" Target="../ink/ink1268.xml"/><Relationship Id="rId3" Type="http://schemas.openxmlformats.org/officeDocument/2006/relationships/oleObject" Target="../embeddings/oleObject8.bin"/><Relationship Id="rId12" Type="http://schemas.openxmlformats.org/officeDocument/2006/relationships/image" Target="../media/image1064.png"/><Relationship Id="rId17" Type="http://schemas.openxmlformats.org/officeDocument/2006/relationships/customXml" Target="../ink/ink1230.xml"/><Relationship Id="rId25" Type="http://schemas.openxmlformats.org/officeDocument/2006/relationships/customXml" Target="../ink/ink1234.xml"/><Relationship Id="rId33" Type="http://schemas.openxmlformats.org/officeDocument/2006/relationships/customXml" Target="../ink/ink1238.xml"/><Relationship Id="rId38" Type="http://schemas.openxmlformats.org/officeDocument/2006/relationships/image" Target="../media/image1077.png"/><Relationship Id="rId46" Type="http://schemas.openxmlformats.org/officeDocument/2006/relationships/image" Target="../media/image1081.png"/><Relationship Id="rId59" Type="http://schemas.openxmlformats.org/officeDocument/2006/relationships/customXml" Target="../ink/ink1251.xml"/><Relationship Id="rId67" Type="http://schemas.openxmlformats.org/officeDocument/2006/relationships/customXml" Target="../ink/ink1255.xml"/><Relationship Id="rId20" Type="http://schemas.openxmlformats.org/officeDocument/2006/relationships/image" Target="../media/image1068.png"/><Relationship Id="rId41" Type="http://schemas.openxmlformats.org/officeDocument/2006/relationships/customXml" Target="../ink/ink1242.xml"/><Relationship Id="rId54" Type="http://schemas.openxmlformats.org/officeDocument/2006/relationships/image" Target="../media/image1085.png"/><Relationship Id="rId62" Type="http://schemas.openxmlformats.org/officeDocument/2006/relationships/image" Target="../media/image1089.png"/><Relationship Id="rId70" Type="http://schemas.openxmlformats.org/officeDocument/2006/relationships/image" Target="../media/image1093.png"/><Relationship Id="rId75" Type="http://schemas.openxmlformats.org/officeDocument/2006/relationships/customXml" Target="../ink/ink1259.xml"/><Relationship Id="rId83" Type="http://schemas.openxmlformats.org/officeDocument/2006/relationships/customXml" Target="../ink/ink1263.xml"/><Relationship Id="rId88" Type="http://schemas.openxmlformats.org/officeDocument/2006/relationships/image" Target="../media/image1102.png"/><Relationship Id="rId91" Type="http://schemas.openxmlformats.org/officeDocument/2006/relationships/customXml" Target="../ink/ink1267.xml"/><Relationship Id="rId1" Type="http://schemas.openxmlformats.org/officeDocument/2006/relationships/vmlDrawing" Target="../drawings/vmlDrawing6.vml"/><Relationship Id="rId6" Type="http://schemas.openxmlformats.org/officeDocument/2006/relationships/image" Target="../media/image10.wmf"/><Relationship Id="rId15" Type="http://schemas.openxmlformats.org/officeDocument/2006/relationships/customXml" Target="../ink/ink1229.xml"/><Relationship Id="rId23" Type="http://schemas.openxmlformats.org/officeDocument/2006/relationships/customXml" Target="../ink/ink1233.xml"/><Relationship Id="rId28" Type="http://schemas.openxmlformats.org/officeDocument/2006/relationships/image" Target="../media/image1072.png"/><Relationship Id="rId36" Type="http://schemas.openxmlformats.org/officeDocument/2006/relationships/image" Target="../media/image1076.png"/><Relationship Id="rId49" Type="http://schemas.openxmlformats.org/officeDocument/2006/relationships/customXml" Target="../ink/ink1246.xml"/><Relationship Id="rId57" Type="http://schemas.openxmlformats.org/officeDocument/2006/relationships/customXml" Target="../ink/ink1250.xml"/><Relationship Id="rId10" Type="http://schemas.openxmlformats.org/officeDocument/2006/relationships/image" Target="../media/image1063.png"/><Relationship Id="rId31" Type="http://schemas.openxmlformats.org/officeDocument/2006/relationships/customXml" Target="../ink/ink1237.xml"/><Relationship Id="rId44" Type="http://schemas.openxmlformats.org/officeDocument/2006/relationships/image" Target="../media/image1080.png"/><Relationship Id="rId52" Type="http://schemas.openxmlformats.org/officeDocument/2006/relationships/image" Target="../media/image1084.png"/><Relationship Id="rId60" Type="http://schemas.openxmlformats.org/officeDocument/2006/relationships/image" Target="../media/image1088.png"/><Relationship Id="rId65" Type="http://schemas.openxmlformats.org/officeDocument/2006/relationships/customXml" Target="../ink/ink1254.xml"/><Relationship Id="rId73" Type="http://schemas.openxmlformats.org/officeDocument/2006/relationships/customXml" Target="../ink/ink1258.xml"/><Relationship Id="rId78" Type="http://schemas.openxmlformats.org/officeDocument/2006/relationships/image" Target="../media/image1097.png"/><Relationship Id="rId81" Type="http://schemas.openxmlformats.org/officeDocument/2006/relationships/customXml" Target="../ink/ink1262.xml"/><Relationship Id="rId86" Type="http://schemas.openxmlformats.org/officeDocument/2006/relationships/image" Target="../media/image1101.png"/><Relationship Id="rId94" Type="http://schemas.openxmlformats.org/officeDocument/2006/relationships/image" Target="../media/image1105.png"/><Relationship Id="rId4" Type="http://schemas.openxmlformats.org/officeDocument/2006/relationships/image" Target="../media/image9.wmf"/><Relationship Id="rId9" Type="http://schemas.openxmlformats.org/officeDocument/2006/relationships/customXml" Target="../ink/ink1226.xml"/><Relationship Id="rId13" Type="http://schemas.openxmlformats.org/officeDocument/2006/relationships/customXml" Target="../ink/ink1228.xml"/><Relationship Id="rId18" Type="http://schemas.openxmlformats.org/officeDocument/2006/relationships/image" Target="../media/image1067.png"/><Relationship Id="rId39" Type="http://schemas.openxmlformats.org/officeDocument/2006/relationships/customXml" Target="../ink/ink1241.xml"/><Relationship Id="rId34" Type="http://schemas.openxmlformats.org/officeDocument/2006/relationships/image" Target="../media/image1075.png"/><Relationship Id="rId50" Type="http://schemas.openxmlformats.org/officeDocument/2006/relationships/image" Target="../media/image1083.png"/><Relationship Id="rId55" Type="http://schemas.openxmlformats.org/officeDocument/2006/relationships/customXml" Target="../ink/ink1249.xml"/><Relationship Id="rId76" Type="http://schemas.openxmlformats.org/officeDocument/2006/relationships/image" Target="../media/image1096.png"/><Relationship Id="rId7" Type="http://schemas.openxmlformats.org/officeDocument/2006/relationships/customXml" Target="../ink/ink1225.xml"/><Relationship Id="rId71" Type="http://schemas.openxmlformats.org/officeDocument/2006/relationships/customXml" Target="../ink/ink1257.xml"/><Relationship Id="rId92" Type="http://schemas.openxmlformats.org/officeDocument/2006/relationships/image" Target="../media/image1104.png"/><Relationship Id="rId2" Type="http://schemas.openxmlformats.org/officeDocument/2006/relationships/slideLayout" Target="../slideLayouts/slideLayout7.xml"/><Relationship Id="rId29" Type="http://schemas.openxmlformats.org/officeDocument/2006/relationships/customXml" Target="../ink/ink1236.xml"/><Relationship Id="rId24" Type="http://schemas.openxmlformats.org/officeDocument/2006/relationships/image" Target="../media/image1070.png"/><Relationship Id="rId40" Type="http://schemas.openxmlformats.org/officeDocument/2006/relationships/image" Target="../media/image1078.png"/><Relationship Id="rId45" Type="http://schemas.openxmlformats.org/officeDocument/2006/relationships/customXml" Target="../ink/ink1244.xml"/><Relationship Id="rId66" Type="http://schemas.openxmlformats.org/officeDocument/2006/relationships/image" Target="../media/image1091.png"/><Relationship Id="rId87" Type="http://schemas.openxmlformats.org/officeDocument/2006/relationships/customXml" Target="../ink/ink1265.xml"/><Relationship Id="rId61" Type="http://schemas.openxmlformats.org/officeDocument/2006/relationships/customXml" Target="../ink/ink1252.xml"/><Relationship Id="rId82" Type="http://schemas.openxmlformats.org/officeDocument/2006/relationships/image" Target="../media/image1099.png"/><Relationship Id="rId19" Type="http://schemas.openxmlformats.org/officeDocument/2006/relationships/customXml" Target="../ink/ink1231.xml"/><Relationship Id="rId14" Type="http://schemas.openxmlformats.org/officeDocument/2006/relationships/image" Target="../media/image1065.png"/><Relationship Id="rId30" Type="http://schemas.openxmlformats.org/officeDocument/2006/relationships/image" Target="../media/image1073.png"/><Relationship Id="rId35" Type="http://schemas.openxmlformats.org/officeDocument/2006/relationships/customXml" Target="../ink/ink1239.xml"/><Relationship Id="rId56" Type="http://schemas.openxmlformats.org/officeDocument/2006/relationships/image" Target="../media/image1086.png"/><Relationship Id="rId77" Type="http://schemas.openxmlformats.org/officeDocument/2006/relationships/customXml" Target="../ink/ink1260.xml"/></Relationships>
</file>

<file path=ppt/slides/_rels/slide76.xml.rels><?xml version="1.0" encoding="UTF-8" standalone="yes"?>
<Relationships xmlns="http://schemas.openxmlformats.org/package/2006/relationships"><Relationship Id="rId13" Type="http://schemas.openxmlformats.org/officeDocument/2006/relationships/customXml" Target="../ink/ink1272.xml"/><Relationship Id="rId18" Type="http://schemas.openxmlformats.org/officeDocument/2006/relationships/image" Target="../media/image1114.png"/><Relationship Id="rId26" Type="http://schemas.openxmlformats.org/officeDocument/2006/relationships/image" Target="../media/image1118.png"/><Relationship Id="rId39" Type="http://schemas.openxmlformats.org/officeDocument/2006/relationships/customXml" Target="../ink/ink1285.xml"/><Relationship Id="rId21" Type="http://schemas.openxmlformats.org/officeDocument/2006/relationships/customXml" Target="../ink/ink1276.xml"/><Relationship Id="rId34" Type="http://schemas.openxmlformats.org/officeDocument/2006/relationships/image" Target="../media/image1122.png"/><Relationship Id="rId42" Type="http://schemas.openxmlformats.org/officeDocument/2006/relationships/image" Target="../media/image1126.png"/><Relationship Id="rId47" Type="http://schemas.openxmlformats.org/officeDocument/2006/relationships/customXml" Target="../ink/ink1289.xml"/><Relationship Id="rId50" Type="http://schemas.openxmlformats.org/officeDocument/2006/relationships/image" Target="../media/image1130.png"/><Relationship Id="rId55" Type="http://schemas.openxmlformats.org/officeDocument/2006/relationships/customXml" Target="../ink/ink1293.xml"/><Relationship Id="rId7" Type="http://schemas.openxmlformats.org/officeDocument/2006/relationships/customXml" Target="../ink/ink1269.xml"/><Relationship Id="rId2" Type="http://schemas.openxmlformats.org/officeDocument/2006/relationships/slideLayout" Target="../slideLayouts/slideLayout7.xml"/><Relationship Id="rId16" Type="http://schemas.openxmlformats.org/officeDocument/2006/relationships/image" Target="../media/image1113.png"/><Relationship Id="rId29" Type="http://schemas.openxmlformats.org/officeDocument/2006/relationships/customXml" Target="../ink/ink1280.xml"/><Relationship Id="rId11" Type="http://schemas.openxmlformats.org/officeDocument/2006/relationships/customXml" Target="../ink/ink1271.xml"/><Relationship Id="rId24" Type="http://schemas.openxmlformats.org/officeDocument/2006/relationships/image" Target="../media/image1117.png"/><Relationship Id="rId32" Type="http://schemas.openxmlformats.org/officeDocument/2006/relationships/image" Target="../media/image1121.png"/><Relationship Id="rId37" Type="http://schemas.openxmlformats.org/officeDocument/2006/relationships/customXml" Target="../ink/ink1284.xml"/><Relationship Id="rId40" Type="http://schemas.openxmlformats.org/officeDocument/2006/relationships/image" Target="../media/image1125.png"/><Relationship Id="rId45" Type="http://schemas.openxmlformats.org/officeDocument/2006/relationships/customXml" Target="../ink/ink1288.xml"/><Relationship Id="rId53" Type="http://schemas.openxmlformats.org/officeDocument/2006/relationships/customXml" Target="../ink/ink1292.xml"/><Relationship Id="rId5" Type="http://schemas.openxmlformats.org/officeDocument/2006/relationships/oleObject" Target="../embeddings/oleObject11.bin"/><Relationship Id="rId10" Type="http://schemas.openxmlformats.org/officeDocument/2006/relationships/image" Target="../media/image1109.png"/><Relationship Id="rId19" Type="http://schemas.openxmlformats.org/officeDocument/2006/relationships/customXml" Target="../ink/ink1275.xml"/><Relationship Id="rId31" Type="http://schemas.openxmlformats.org/officeDocument/2006/relationships/customXml" Target="../ink/ink1281.xml"/><Relationship Id="rId44" Type="http://schemas.openxmlformats.org/officeDocument/2006/relationships/image" Target="../media/image1127.png"/><Relationship Id="rId52" Type="http://schemas.openxmlformats.org/officeDocument/2006/relationships/image" Target="../media/image1131.png"/><Relationship Id="rId4" Type="http://schemas.openxmlformats.org/officeDocument/2006/relationships/image" Target="../media/image1106.wmf"/><Relationship Id="rId9" Type="http://schemas.openxmlformats.org/officeDocument/2006/relationships/customXml" Target="../ink/ink1270.xml"/><Relationship Id="rId14" Type="http://schemas.openxmlformats.org/officeDocument/2006/relationships/image" Target="../media/image1112.png"/><Relationship Id="rId22" Type="http://schemas.openxmlformats.org/officeDocument/2006/relationships/image" Target="../media/image1116.png"/><Relationship Id="rId27" Type="http://schemas.openxmlformats.org/officeDocument/2006/relationships/customXml" Target="../ink/ink1279.xml"/><Relationship Id="rId30" Type="http://schemas.openxmlformats.org/officeDocument/2006/relationships/image" Target="../media/image1120.png"/><Relationship Id="rId35" Type="http://schemas.openxmlformats.org/officeDocument/2006/relationships/customXml" Target="../ink/ink1283.xml"/><Relationship Id="rId43" Type="http://schemas.openxmlformats.org/officeDocument/2006/relationships/customXml" Target="../ink/ink1287.xml"/><Relationship Id="rId48" Type="http://schemas.openxmlformats.org/officeDocument/2006/relationships/image" Target="../media/image1129.png"/><Relationship Id="rId56" Type="http://schemas.openxmlformats.org/officeDocument/2006/relationships/image" Target="../media/image1133.png"/><Relationship Id="rId8" Type="http://schemas.openxmlformats.org/officeDocument/2006/relationships/image" Target="../media/image1108.png"/><Relationship Id="rId51" Type="http://schemas.openxmlformats.org/officeDocument/2006/relationships/customXml" Target="../ink/ink1291.xml"/><Relationship Id="rId3" Type="http://schemas.openxmlformats.org/officeDocument/2006/relationships/oleObject" Target="../embeddings/oleObject10.bin"/><Relationship Id="rId12" Type="http://schemas.openxmlformats.org/officeDocument/2006/relationships/image" Target="../media/image1111.png"/><Relationship Id="rId17" Type="http://schemas.openxmlformats.org/officeDocument/2006/relationships/customXml" Target="../ink/ink1274.xml"/><Relationship Id="rId25" Type="http://schemas.openxmlformats.org/officeDocument/2006/relationships/customXml" Target="../ink/ink1278.xml"/><Relationship Id="rId33" Type="http://schemas.openxmlformats.org/officeDocument/2006/relationships/customXml" Target="../ink/ink1282.xml"/><Relationship Id="rId38" Type="http://schemas.openxmlformats.org/officeDocument/2006/relationships/image" Target="../media/image1124.png"/><Relationship Id="rId46" Type="http://schemas.openxmlformats.org/officeDocument/2006/relationships/image" Target="../media/image1128.png"/><Relationship Id="rId20" Type="http://schemas.openxmlformats.org/officeDocument/2006/relationships/image" Target="../media/image1115.png"/><Relationship Id="rId41" Type="http://schemas.openxmlformats.org/officeDocument/2006/relationships/customXml" Target="../ink/ink1286.xml"/><Relationship Id="rId54" Type="http://schemas.openxmlformats.org/officeDocument/2006/relationships/image" Target="../media/image1132.png"/><Relationship Id="rId1" Type="http://schemas.openxmlformats.org/officeDocument/2006/relationships/vmlDrawing" Target="../drawings/vmlDrawing7.vml"/><Relationship Id="rId6" Type="http://schemas.openxmlformats.org/officeDocument/2006/relationships/image" Target="../media/image1107.wmf"/><Relationship Id="rId15" Type="http://schemas.openxmlformats.org/officeDocument/2006/relationships/customXml" Target="../ink/ink1273.xml"/><Relationship Id="rId23" Type="http://schemas.openxmlformats.org/officeDocument/2006/relationships/customXml" Target="../ink/ink1277.xml"/><Relationship Id="rId28" Type="http://schemas.openxmlformats.org/officeDocument/2006/relationships/image" Target="../media/image1119.png"/><Relationship Id="rId36" Type="http://schemas.openxmlformats.org/officeDocument/2006/relationships/image" Target="../media/image1123.png"/><Relationship Id="rId49" Type="http://schemas.openxmlformats.org/officeDocument/2006/relationships/customXml" Target="../ink/ink1290.xml"/></Relationships>
</file>

<file path=ppt/slides/_rels/slide77.xml.rels><?xml version="1.0" encoding="UTF-8" standalone="yes"?>
<Relationships xmlns="http://schemas.openxmlformats.org/package/2006/relationships"><Relationship Id="rId8" Type="http://schemas.openxmlformats.org/officeDocument/2006/relationships/image" Target="../media/image113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135.wmf"/><Relationship Id="rId5" Type="http://schemas.openxmlformats.org/officeDocument/2006/relationships/oleObject" Target="../embeddings/oleObject13.bin"/><Relationship Id="rId4" Type="http://schemas.openxmlformats.org/officeDocument/2006/relationships/image" Target="../media/image1134.w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47430" y="2680968"/>
            <a:ext cx="2419699" cy="1800493"/>
          </a:xfrm>
          <a:prstGeom prst="rect">
            <a:avLst/>
          </a:prstGeom>
        </p:spPr>
        <p:txBody>
          <a:bodyPr wrap="square">
            <a:spAutoFit/>
          </a:bodyPr>
          <a:lstStyle/>
          <a:p>
            <a:pPr marL="457200" indent="-457200" algn="ctr"/>
            <a:r>
              <a:rPr lang="en-US" sz="1400" dirty="0">
                <a:solidFill>
                  <a:schemeClr val="bg1"/>
                </a:solidFill>
                <a:effectLst/>
                <a:latin typeface="Arial" panose="020B0604020202020204" pitchFamily="34" charset="0"/>
                <a:cs typeface="Arial" panose="020B0604020202020204" pitchFamily="34" charset="0"/>
              </a:rPr>
              <a:t>Slides by</a:t>
            </a:r>
          </a:p>
          <a:p>
            <a:pPr marL="457200" indent="-457200" algn="ctr"/>
            <a:endParaRPr lang="en-US" sz="1050" dirty="0">
              <a:solidFill>
                <a:schemeClr val="bg1"/>
              </a:solidFill>
              <a:effectLst/>
              <a:latin typeface="Arial" panose="020B0604020202020204" pitchFamily="34" charset="0"/>
              <a:cs typeface="Arial" panose="020B0604020202020204" pitchFamily="34" charset="0"/>
            </a:endParaRPr>
          </a:p>
          <a:p>
            <a:pPr marL="457200" indent="-457200" algn="ctr"/>
            <a:r>
              <a:rPr lang="en-US" sz="2400" dirty="0">
                <a:solidFill>
                  <a:schemeClr val="bg1"/>
                </a:solidFill>
                <a:effectLst/>
                <a:latin typeface="Arial" panose="020B0604020202020204" pitchFamily="34" charset="0"/>
                <a:cs typeface="Arial" panose="020B0604020202020204" pitchFamily="34" charset="0"/>
              </a:rPr>
              <a:t>John</a:t>
            </a:r>
          </a:p>
          <a:p>
            <a:pPr marL="457200" indent="-457200" algn="ctr"/>
            <a:r>
              <a:rPr lang="en-US" sz="2400" dirty="0">
                <a:solidFill>
                  <a:schemeClr val="bg1"/>
                </a:solidFill>
                <a:effectLst/>
                <a:latin typeface="Arial" panose="020B0604020202020204" pitchFamily="34" charset="0"/>
                <a:cs typeface="Arial" panose="020B0604020202020204" pitchFamily="34" charset="0"/>
              </a:rPr>
              <a:t>Loucks</a:t>
            </a:r>
          </a:p>
          <a:p>
            <a:pPr marL="457200" indent="-457200" algn="ctr"/>
            <a:endParaRPr lang="en-US" sz="1050" dirty="0">
              <a:solidFill>
                <a:schemeClr val="bg1"/>
              </a:solidFill>
              <a:effectLst/>
              <a:latin typeface="Arial" panose="020B0604020202020204" pitchFamily="34" charset="0"/>
              <a:cs typeface="Arial" panose="020B0604020202020204" pitchFamily="34" charset="0"/>
            </a:endParaRPr>
          </a:p>
          <a:p>
            <a:pPr marL="457200" indent="-457200" algn="ctr"/>
            <a:r>
              <a:rPr lang="en-US" sz="1400" dirty="0">
                <a:solidFill>
                  <a:schemeClr val="bg1"/>
                </a:solidFill>
                <a:effectLst/>
                <a:latin typeface="Arial" panose="020B0604020202020204" pitchFamily="34" charset="0"/>
                <a:cs typeface="Arial" panose="020B0604020202020204" pitchFamily="34" charset="0"/>
              </a:rPr>
              <a:t>St. Edward’s</a:t>
            </a:r>
          </a:p>
          <a:p>
            <a:pPr marL="457200" indent="-457200" algn="ctr"/>
            <a:r>
              <a:rPr lang="en-US" sz="1400" dirty="0">
                <a:solidFill>
                  <a:schemeClr val="bg1"/>
                </a:solidFill>
                <a:effectLst/>
                <a:latin typeface="Arial" panose="020B0604020202020204" pitchFamily="34" charset="0"/>
                <a:cs typeface="Arial" panose="020B0604020202020204" pitchFamily="34" charset="0"/>
              </a:rPr>
              <a:t>University</a:t>
            </a:r>
          </a:p>
        </p:txBody>
      </p:sp>
      <p:sp>
        <p:nvSpPr>
          <p:cNvPr id="2" name="Slide Number Placeholder 1"/>
          <p:cNvSpPr>
            <a:spLocks noGrp="1"/>
          </p:cNvSpPr>
          <p:nvPr>
            <p:ph type="sldNum" sz="quarter" idx="12"/>
          </p:nvPr>
        </p:nvSpPr>
        <p:spPr/>
        <p:txBody>
          <a:bodyPr/>
          <a:lstStyle/>
          <a:p>
            <a:fld id="{949EBC64-41CB-41B8-B6DF-9B1367312BD4}" type="slidenum">
              <a:rPr lang="en-US" smtClean="0"/>
              <a:t>1</a:t>
            </a:fld>
            <a:endParaRPr lang="en-US"/>
          </a:p>
        </p:txBody>
      </p:sp>
      <p:sp>
        <p:nvSpPr>
          <p:cNvPr id="11" name="Title 3"/>
          <p:cNvSpPr txBox="1">
            <a:spLocks/>
          </p:cNvSpPr>
          <p:nvPr/>
        </p:nvSpPr>
        <p:spPr>
          <a:xfrm>
            <a:off x="839788" y="640080"/>
            <a:ext cx="5620721" cy="2998666"/>
          </a:xfrm>
          <a:prstGeom prst="rect">
            <a:avLst/>
          </a:prstGeom>
        </p:spPr>
        <p:txBody>
          <a:bodyPr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fontAlgn="auto">
              <a:spcAft>
                <a:spcPts val="0"/>
              </a:spcAft>
            </a:pPr>
            <a:r>
              <a:rPr lang="en-US" sz="3200" dirty="0">
                <a:effectLst/>
                <a:latin typeface="+mn-lt"/>
              </a:rPr>
              <a:t>Statistics for </a:t>
            </a:r>
            <a:br>
              <a:rPr lang="en-US" sz="3200" dirty="0">
                <a:effectLst/>
                <a:latin typeface="+mn-lt"/>
              </a:rPr>
            </a:br>
            <a:r>
              <a:rPr lang="en-US" sz="3200" dirty="0">
                <a:effectLst/>
                <a:latin typeface="+mn-lt"/>
              </a:rPr>
              <a:t>Business and Economics (13e)</a:t>
            </a:r>
          </a:p>
        </p:txBody>
      </p:sp>
      <p:sp>
        <p:nvSpPr>
          <p:cNvPr id="12" name="Text Placeholder 5"/>
          <p:cNvSpPr txBox="1">
            <a:spLocks/>
          </p:cNvSpPr>
          <p:nvPr/>
        </p:nvSpPr>
        <p:spPr>
          <a:xfrm>
            <a:off x="839788" y="3789575"/>
            <a:ext cx="5620721" cy="7352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1600" dirty="0">
                <a:effectLst/>
              </a:rPr>
              <a:t>Anderson, Sweeney, Williams, </a:t>
            </a:r>
            <a:r>
              <a:rPr lang="en-US" sz="1600" dirty="0" err="1">
                <a:effectLst/>
              </a:rPr>
              <a:t>Camm</a:t>
            </a:r>
            <a:r>
              <a:rPr lang="en-US" sz="1600" dirty="0">
                <a:effectLst/>
              </a:rPr>
              <a:t>, Cochran</a:t>
            </a:r>
          </a:p>
          <a:p>
            <a:pPr marL="0" indent="0" fontAlgn="auto">
              <a:spcAft>
                <a:spcPts val="0"/>
              </a:spcAft>
              <a:buNone/>
            </a:pPr>
            <a:r>
              <a:rPr lang="en-US" sz="1600" dirty="0">
                <a:effectLst/>
              </a:rPr>
              <a:t>© 2017 Cengage Learning</a:t>
            </a:r>
          </a:p>
        </p:txBody>
      </p:sp>
      <p:sp>
        <p:nvSpPr>
          <p:cNvPr id="14" name="Text Placeholder 5"/>
          <p:cNvSpPr txBox="1">
            <a:spLocks/>
          </p:cNvSpPr>
          <p:nvPr/>
        </p:nvSpPr>
        <p:spPr>
          <a:xfrm>
            <a:off x="839788" y="4828094"/>
            <a:ext cx="5620721" cy="7352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effectLst/>
              </a:rPr>
              <a:t>Slides by John </a:t>
            </a:r>
            <a:r>
              <a:rPr lang="en-US" dirty="0" err="1">
                <a:effectLst/>
              </a:rPr>
              <a:t>Loucks</a:t>
            </a:r>
            <a:endParaRPr lang="en-US" dirty="0">
              <a:effectLst/>
            </a:endParaRPr>
          </a:p>
          <a:p>
            <a:r>
              <a:rPr lang="en-US" dirty="0">
                <a:effectLst/>
              </a:rPr>
              <a:t>St. Edwards University</a:t>
            </a:r>
          </a:p>
        </p:txBody>
      </p:sp>
      <p:pic>
        <p:nvPicPr>
          <p:cNvPr id="8" name="Picture 2" descr="C:\Slides\SBE13ppt\9781305585317 cover sho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6855" y="680531"/>
            <a:ext cx="4311720" cy="5396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292195" y="1498169"/>
            <a:ext cx="9780145" cy="997894"/>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Example:  </a:t>
            </a:r>
          </a:p>
          <a:p>
            <a:pPr algn="l">
              <a:buSzPct val="125000"/>
            </a:pPr>
            <a:r>
              <a:rPr lang="en-US" sz="2400" dirty="0">
                <a:solidFill>
                  <a:srgbClr val="000000"/>
                </a:solidFill>
                <a:effectLst/>
                <a:latin typeface="+mn-lt"/>
                <a:cs typeface="Arial" panose="020B0604020202020204" pitchFamily="34" charset="0"/>
              </a:rPr>
              <a:t>         The label on a soft drink bottle states that it contains 67.6 fluid ounces.</a:t>
            </a:r>
          </a:p>
        </p:txBody>
      </p:sp>
      <p:sp>
        <p:nvSpPr>
          <p:cNvPr id="5" name="Rectangle 6"/>
          <p:cNvSpPr>
            <a:spLocks noChangeArrowheads="1"/>
          </p:cNvSpPr>
          <p:nvPr/>
        </p:nvSpPr>
        <p:spPr bwMode="auto">
          <a:xfrm>
            <a:off x="1292195" y="2414794"/>
            <a:ext cx="9729470" cy="9017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Null Hypothesis:  </a:t>
            </a:r>
          </a:p>
          <a:p>
            <a:pPr algn="l">
              <a:buSzPct val="125000"/>
            </a:pPr>
            <a:r>
              <a:rPr lang="en-US" sz="2400" dirty="0">
                <a:solidFill>
                  <a:srgbClr val="000000"/>
                </a:solidFill>
                <a:effectLst/>
                <a:latin typeface="+mn-lt"/>
                <a:cs typeface="Arial" panose="020B0604020202020204" pitchFamily="34" charset="0"/>
              </a:rPr>
              <a:t>         The label is correct.   </a:t>
            </a:r>
            <a:r>
              <a:rPr lang="en-US" sz="2400" i="1" dirty="0">
                <a:solidFill>
                  <a:srgbClr val="000000"/>
                </a:solidFill>
                <a:effectLst/>
                <a:latin typeface="Symbol" panose="05050102010706020507" pitchFamily="18" charset="2"/>
                <a:cs typeface="Arial" panose="020B0604020202020204" pitchFamily="34" charset="0"/>
              </a:rPr>
              <a:t>m</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67.6 ounces.</a:t>
            </a:r>
          </a:p>
        </p:txBody>
      </p:sp>
      <p:sp>
        <p:nvSpPr>
          <p:cNvPr id="8" name="Rectangle 6"/>
          <p:cNvSpPr>
            <a:spLocks noChangeArrowheads="1"/>
          </p:cNvSpPr>
          <p:nvPr/>
        </p:nvSpPr>
        <p:spPr bwMode="auto">
          <a:xfrm>
            <a:off x="1292195" y="3242352"/>
            <a:ext cx="9729470" cy="971293"/>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Alternative Hypothesis:  </a:t>
            </a:r>
          </a:p>
          <a:p>
            <a:pPr algn="l">
              <a:buSzPct val="125000"/>
            </a:pPr>
            <a:r>
              <a:rPr lang="en-US" sz="2400" dirty="0">
                <a:solidFill>
                  <a:srgbClr val="000000"/>
                </a:solidFill>
                <a:effectLst/>
                <a:latin typeface="+mn-lt"/>
                <a:cs typeface="Arial" panose="020B0604020202020204" pitchFamily="34" charset="0"/>
              </a:rPr>
              <a:t>         The label is incorrect.   </a:t>
            </a:r>
            <a:r>
              <a:rPr lang="en-US" sz="2400" i="1" dirty="0">
                <a:solidFill>
                  <a:srgbClr val="000000"/>
                </a:solidFill>
                <a:effectLst/>
                <a:latin typeface="Symbol" panose="05050102010706020507" pitchFamily="18" charset="2"/>
                <a:cs typeface="Arial" panose="020B0604020202020204" pitchFamily="34" charset="0"/>
              </a:rPr>
              <a:t>m</a:t>
            </a:r>
            <a:r>
              <a:rPr lang="en-US" sz="2400" dirty="0">
                <a:solidFill>
                  <a:srgbClr val="000000"/>
                </a:solidFill>
                <a:effectLst/>
                <a:latin typeface="+mn-lt"/>
                <a:cs typeface="Arial" panose="020B0604020202020204" pitchFamily="34" charset="0"/>
              </a:rPr>
              <a:t> &lt; 67.6 ounces.</a:t>
            </a:r>
          </a:p>
        </p:txBody>
      </p:sp>
      <p:sp>
        <p:nvSpPr>
          <p:cNvPr id="10" name="Rectangle 3"/>
          <p:cNvSpPr txBox="1">
            <a:spLocks noChangeArrowheads="1"/>
          </p:cNvSpPr>
          <p:nvPr/>
        </p:nvSpPr>
        <p:spPr>
          <a:xfrm>
            <a:off x="997773" y="1148897"/>
            <a:ext cx="10337562" cy="584200"/>
          </a:xfrm>
          <a:prstGeom prst="rect">
            <a:avLst/>
          </a:prstGeom>
        </p:spPr>
        <p:txBody>
          <a:bodyPr wrap="square"/>
          <a:lstStyle/>
          <a:p>
            <a:pPr marL="342900" marR="0" lvl="0" indent="-342900" algn="l" defTabSz="914400" rtl="0" eaLnBrk="0" fontAlgn="base" latinLnBrk="0" hangingPunct="0">
              <a:lnSpc>
                <a:spcPct val="100000"/>
              </a:lnSpc>
              <a:spcBef>
                <a:spcPct val="20000"/>
              </a:spcBef>
              <a:spcAft>
                <a:spcPct val="0"/>
              </a:spcAft>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mn-lt"/>
                <a:cs typeface="Arial" panose="020B0604020202020204" pitchFamily="34" charset="0"/>
              </a:rPr>
              <a:t>Null Hypothesis as an Assumption to be Challenged</a:t>
            </a:r>
          </a:p>
        </p:txBody>
      </p:sp>
      <p:sp>
        <p:nvSpPr>
          <p:cNvPr id="2" name="Slide Number Placeholder 1"/>
          <p:cNvSpPr>
            <a:spLocks noGrp="1"/>
          </p:cNvSpPr>
          <p:nvPr>
            <p:ph type="sldNum" sz="quarter" idx="12"/>
          </p:nvPr>
        </p:nvSpPr>
        <p:spPr/>
        <p:txBody>
          <a:bodyPr/>
          <a:lstStyle/>
          <a:p>
            <a:fld id="{949EBC64-41CB-41B8-B6DF-9B1367312BD4}" type="slidenum">
              <a:rPr lang="en-US" smtClean="0"/>
              <a:t>10</a:t>
            </a:fld>
            <a:endParaRPr lang="en-US"/>
          </a:p>
        </p:txBody>
      </p:sp>
      <p:sp>
        <p:nvSpPr>
          <p:cNvPr id="9" name="Rectangle 3"/>
          <p:cNvSpPr txBox="1">
            <a:spLocks noChangeArrowheads="1"/>
          </p:cNvSpPr>
          <p:nvPr/>
        </p:nvSpPr>
        <p:spPr>
          <a:xfrm>
            <a:off x="929331" y="613467"/>
            <a:ext cx="10337562" cy="642937"/>
          </a:xfrm>
          <a:prstGeom prst="rect">
            <a:avLst/>
          </a:prstGeom>
          <a:noFill/>
          <a:ln/>
        </p:spPr>
        <p:txBody>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pPr fontAlgn="auto">
              <a:spcAft>
                <a:spcPts val="0"/>
              </a:spcAft>
            </a:pPr>
            <a:r>
              <a:rPr lang="en-US" dirty="0">
                <a:effectLst/>
              </a:rPr>
              <a:t>Developing Null and Alternative Hypotheses</a:t>
            </a: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3" name="Text Box 5"/>
          <p:cNvSpPr txBox="1">
            <a:spLocks noChangeArrowheads="1"/>
          </p:cNvSpPr>
          <p:nvPr/>
        </p:nvSpPr>
        <p:spPr bwMode="auto">
          <a:xfrm>
            <a:off x="3057512" y="4717572"/>
            <a:ext cx="1624163" cy="830997"/>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One-tailed</a:t>
            </a:r>
          </a:p>
          <a:p>
            <a:r>
              <a:rPr lang="en-US" sz="2400" dirty="0">
                <a:solidFill>
                  <a:srgbClr val="000000"/>
                </a:solidFill>
                <a:effectLst/>
                <a:latin typeface="+mn-lt"/>
                <a:cs typeface="Arial" panose="020B0604020202020204" pitchFamily="34" charset="0"/>
              </a:rPr>
              <a:t>(lower-tail)</a:t>
            </a:r>
          </a:p>
        </p:txBody>
      </p:sp>
      <p:sp>
        <p:nvSpPr>
          <p:cNvPr id="176134" name="Text Box 6"/>
          <p:cNvSpPr txBox="1">
            <a:spLocks noChangeArrowheads="1"/>
          </p:cNvSpPr>
          <p:nvPr/>
        </p:nvSpPr>
        <p:spPr bwMode="auto">
          <a:xfrm>
            <a:off x="5359323" y="4717572"/>
            <a:ext cx="1599540" cy="830997"/>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One-tailed</a:t>
            </a:r>
          </a:p>
          <a:p>
            <a:r>
              <a:rPr lang="en-US" sz="2400" dirty="0">
                <a:solidFill>
                  <a:srgbClr val="000000"/>
                </a:solidFill>
                <a:effectLst/>
                <a:latin typeface="+mn-lt"/>
                <a:cs typeface="Arial" panose="020B0604020202020204" pitchFamily="34" charset="0"/>
              </a:rPr>
              <a:t>(upper-tail)</a:t>
            </a:r>
          </a:p>
        </p:txBody>
      </p:sp>
      <p:sp>
        <p:nvSpPr>
          <p:cNvPr id="176135" name="Text Box 7"/>
          <p:cNvSpPr txBox="1">
            <a:spLocks noChangeArrowheads="1"/>
          </p:cNvSpPr>
          <p:nvPr/>
        </p:nvSpPr>
        <p:spPr bwMode="auto">
          <a:xfrm>
            <a:off x="7747595" y="4717572"/>
            <a:ext cx="1498744"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Two-tailed</a:t>
            </a:r>
          </a:p>
        </p:txBody>
      </p:sp>
      <p:sp>
        <p:nvSpPr>
          <p:cNvPr id="176147" name="Rectangle 19"/>
          <p:cNvSpPr>
            <a:spLocks noChangeArrowheads="1"/>
          </p:cNvSpPr>
          <p:nvPr/>
        </p:nvSpPr>
        <p:spPr bwMode="auto">
          <a:xfrm>
            <a:off x="931799" y="690429"/>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Summary of Forms for Null and </a:t>
            </a:r>
            <a:r>
              <a:rPr lang="en-US" sz="3200">
                <a:effectLst/>
                <a:latin typeface="+mn-lt"/>
                <a:cs typeface="Arial" panose="020B0604020202020204" pitchFamily="34" charset="0"/>
              </a:rPr>
              <a:t>Alternative Hypotheses</a:t>
            </a:r>
            <a:endParaRPr lang="en-US" sz="3200" dirty="0">
              <a:effectLst/>
              <a:latin typeface="+mn-lt"/>
              <a:cs typeface="Arial" panose="020B0604020202020204" pitchFamily="34" charset="0"/>
            </a:endParaRPr>
          </a:p>
        </p:txBody>
      </p:sp>
      <p:sp>
        <p:nvSpPr>
          <p:cNvPr id="176154" name="Rectangle 26"/>
          <p:cNvSpPr>
            <a:spLocks noChangeArrowheads="1"/>
          </p:cNvSpPr>
          <p:nvPr/>
        </p:nvSpPr>
        <p:spPr bwMode="auto">
          <a:xfrm>
            <a:off x="1006547" y="1451582"/>
            <a:ext cx="10008179" cy="895350"/>
          </a:xfrm>
          <a:prstGeom prst="rect">
            <a:avLst/>
          </a:prstGeom>
          <a:noFill/>
          <a:ln w="12700">
            <a:noFill/>
            <a:miter lim="800000"/>
            <a:headEnd/>
            <a:tailEnd/>
          </a:ln>
          <a:effectLst/>
        </p:spPr>
        <p:txBody>
          <a:bodyPr wrap="square" anchor="ctr"/>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equality part of the hypotheses always appears in the null hypothesis.</a:t>
            </a:r>
            <a:endParaRPr lang="en-US" dirty="0">
              <a:solidFill>
                <a:srgbClr val="000000"/>
              </a:solidFill>
              <a:effectLst/>
              <a:latin typeface="+mn-lt"/>
              <a:cs typeface="Arial" panose="020B0604020202020204" pitchFamily="34" charset="0"/>
            </a:endParaRPr>
          </a:p>
        </p:txBody>
      </p:sp>
      <p:sp>
        <p:nvSpPr>
          <p:cNvPr id="176155" name="Rectangle 27"/>
          <p:cNvSpPr>
            <a:spLocks noChangeArrowheads="1"/>
          </p:cNvSpPr>
          <p:nvPr/>
        </p:nvSpPr>
        <p:spPr bwMode="auto">
          <a:xfrm>
            <a:off x="1002982" y="2180970"/>
            <a:ext cx="10008179" cy="1365415"/>
          </a:xfrm>
          <a:prstGeom prst="rect">
            <a:avLst/>
          </a:prstGeom>
          <a:noFill/>
          <a:ln w="12700">
            <a:noFill/>
            <a:miter lim="800000"/>
            <a:headEnd/>
            <a:tailEnd/>
          </a:ln>
          <a:effectLst/>
        </p:spPr>
        <p:txBody>
          <a:bodyPr wrap="square" anchor="ct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In general, a hypothesis test about the value of a population mean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 must take one of the following three forms (where </a:t>
            </a:r>
            <a:r>
              <a:rPr lang="en-US" sz="2400" i="1"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is the hypothesized value of the population mean).</a:t>
            </a:r>
          </a:p>
        </p:txBody>
      </p:sp>
      <mc:AlternateContent xmlns:mc="http://schemas.openxmlformats.org/markup-compatibility/2006" xmlns:a14="http://schemas.microsoft.com/office/drawing/2010/main">
        <mc:Choice Requires="a14">
          <p:sp>
            <p:nvSpPr>
              <p:cNvPr id="3" name="TextBox 2"/>
              <p:cNvSpPr txBox="1"/>
              <p:nvPr/>
            </p:nvSpPr>
            <p:spPr>
              <a:xfrm>
                <a:off x="3070521" y="3599238"/>
                <a:ext cx="1510222" cy="494815"/>
              </a:xfrm>
              <a:prstGeom prst="rect">
                <a:avLst/>
              </a:prstGeom>
              <a:noFill/>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0</m:t>
                        </m:r>
                      </m:sub>
                    </m:sSub>
                    <m:r>
                      <a:rPr lang="en-US" sz="2400" b="0" i="1" smtClean="0">
                        <a:solidFill>
                          <a:srgbClr val="000000"/>
                        </a:solidFill>
                        <a:effectLst/>
                        <a:latin typeface="Cambria Math"/>
                      </a:rPr>
                      <m:t>: </m:t>
                    </m:r>
                    <m:r>
                      <a:rPr lang="en-US" sz="2400" b="0" i="1" smtClean="0">
                        <a:solidFill>
                          <a:srgbClr val="000000"/>
                        </a:solidFill>
                        <a:effectLst/>
                        <a:latin typeface="Cambria Math"/>
                        <a:ea typeface="Cambria Math"/>
                      </a:rPr>
                      <m:t>𝜇</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rPr>
                  <a: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070521" y="3599238"/>
                <a:ext cx="1510222" cy="494815"/>
              </a:xfrm>
              <a:prstGeom prst="rect">
                <a:avLst/>
              </a:prstGeom>
              <a:blipFill rotWithShape="1">
                <a:blip r:embed="rId3"/>
                <a:stretch>
                  <a:fillRect l="-810" t="-8537" b="-2073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104193" y="4046389"/>
                <a:ext cx="1510222" cy="494815"/>
              </a:xfrm>
              <a:prstGeom prst="rect">
                <a:avLst/>
              </a:prstGeom>
              <a:noFill/>
              <a:effectLst>
                <a:outerShdw dist="25400" dir="3000000" algn="ctr" rotWithShape="0">
                  <a:schemeClr val="bg1"/>
                </a:outerShdw>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𝑎</m:t>
                        </m:r>
                      </m:sub>
                    </m:sSub>
                    <m:r>
                      <a:rPr lang="en-US" sz="2400" b="0" i="1" smtClean="0">
                        <a:solidFill>
                          <a:srgbClr val="000000"/>
                        </a:solidFill>
                        <a:effectLst/>
                        <a:latin typeface="Cambria Math"/>
                      </a:rPr>
                      <m:t>: </m:t>
                    </m:r>
                    <m:r>
                      <a:rPr lang="en-US" sz="2400" b="0" i="1" smtClean="0">
                        <a:solidFill>
                          <a:srgbClr val="000000"/>
                        </a:solidFill>
                        <a:effectLst/>
                        <a:latin typeface="Cambria Math"/>
                        <a:ea typeface="Cambria Math"/>
                      </a:rPr>
                      <m:t>𝜇</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rPr>
                  <a:t>&lt;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104193" y="4046389"/>
                <a:ext cx="1510222" cy="494815"/>
              </a:xfrm>
              <a:prstGeom prst="rect">
                <a:avLst/>
              </a:prstGeom>
              <a:blipFill rotWithShape="1">
                <a:blip r:embed="rId4"/>
                <a:stretch>
                  <a:fillRect l="-398" t="-2830"/>
                </a:stretch>
              </a:blipFill>
              <a:effectLst>
                <a:outerShdw dist="25400" dir="3000000" algn="ctr" rotWithShape="0">
                  <a:schemeClr val="bg1"/>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305126" y="3594567"/>
                <a:ext cx="1510222" cy="494815"/>
              </a:xfrm>
              <a:prstGeom prst="rect">
                <a:avLst/>
              </a:prstGeom>
              <a:noFill/>
              <a:effectLst>
                <a:outerShdw dist="25400" dir="3000000" algn="ctr" rotWithShape="0">
                  <a:schemeClr val="bg1"/>
                </a:outerShdw>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0</m:t>
                        </m:r>
                      </m:sub>
                    </m:sSub>
                    <m:r>
                      <a:rPr lang="en-US" sz="2400" b="0" i="1" smtClean="0">
                        <a:solidFill>
                          <a:srgbClr val="000000"/>
                        </a:solidFill>
                        <a:effectLst/>
                        <a:latin typeface="Cambria Math"/>
                      </a:rPr>
                      <m:t>: </m:t>
                    </m:r>
                    <m:r>
                      <a:rPr lang="en-US" sz="2400" b="0" i="1" smtClean="0">
                        <a:solidFill>
                          <a:srgbClr val="000000"/>
                        </a:solidFill>
                        <a:effectLst/>
                        <a:latin typeface="Cambria Math"/>
                        <a:ea typeface="Cambria Math"/>
                      </a:rPr>
                      <m:t>𝜇</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rPr>
                  <a: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305126" y="3594567"/>
                <a:ext cx="1510222" cy="494815"/>
              </a:xfrm>
              <a:prstGeom prst="rect">
                <a:avLst/>
              </a:prstGeom>
              <a:blipFill rotWithShape="1">
                <a:blip r:embed="rId5"/>
                <a:stretch>
                  <a:fillRect l="-398" t="-2830"/>
                </a:stretch>
              </a:blipFill>
              <a:effectLst>
                <a:outerShdw dist="25400" dir="3000000" algn="ctr" rotWithShape="0">
                  <a:schemeClr val="bg1"/>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373747" y="4075835"/>
                <a:ext cx="1510222" cy="494815"/>
              </a:xfrm>
              <a:prstGeom prst="rect">
                <a:avLst/>
              </a:prstGeom>
              <a:noFill/>
              <a:effectLst>
                <a:outerShdw dist="25400" dir="3000000" algn="ctr" rotWithShape="0">
                  <a:schemeClr val="bg1"/>
                </a:outerShdw>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𝑎</m:t>
                        </m:r>
                      </m:sub>
                    </m:sSub>
                    <m:r>
                      <a:rPr lang="en-US" sz="2400" b="0" i="1" smtClean="0">
                        <a:solidFill>
                          <a:srgbClr val="000000"/>
                        </a:solidFill>
                        <a:effectLst/>
                        <a:latin typeface="Cambria Math"/>
                      </a:rPr>
                      <m:t>: </m:t>
                    </m:r>
                    <m:r>
                      <a:rPr lang="en-US" sz="2400" b="0" i="1" smtClean="0">
                        <a:solidFill>
                          <a:srgbClr val="000000"/>
                        </a:solidFill>
                        <a:effectLst/>
                        <a:latin typeface="Cambria Math"/>
                        <a:ea typeface="Cambria Math"/>
                      </a:rPr>
                      <m:t>𝜇</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rPr>
                  <a:t>&gt;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373747" y="4075835"/>
                <a:ext cx="1510222" cy="494815"/>
              </a:xfrm>
              <a:prstGeom prst="rect">
                <a:avLst/>
              </a:prstGeom>
              <a:blipFill rotWithShape="1">
                <a:blip r:embed="rId6"/>
                <a:stretch>
                  <a:fillRect l="-800" t="-2830"/>
                </a:stretch>
              </a:blipFill>
              <a:effectLst>
                <a:outerShdw dist="25400" dir="3000000" algn="ctr" rotWithShape="0">
                  <a:schemeClr val="bg1"/>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698641" y="3580052"/>
                <a:ext cx="1510221" cy="494815"/>
              </a:xfrm>
              <a:prstGeom prst="rect">
                <a:avLst/>
              </a:prstGeom>
              <a:noFill/>
              <a:effectLst>
                <a:outerShdw dist="25400" dir="3000000" algn="ctr" rotWithShape="0">
                  <a:schemeClr val="bg1"/>
                </a:outerShdw>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0</m:t>
                        </m:r>
                      </m:sub>
                    </m:sSub>
                    <m:r>
                      <a:rPr lang="en-US" sz="2400" b="0" i="1" smtClean="0">
                        <a:solidFill>
                          <a:srgbClr val="000000"/>
                        </a:solidFill>
                        <a:effectLst/>
                        <a:latin typeface="Cambria Math"/>
                      </a:rPr>
                      <m:t>: </m:t>
                    </m:r>
                    <m:r>
                      <a:rPr lang="en-US" sz="2400" b="0" i="1" smtClean="0">
                        <a:solidFill>
                          <a:srgbClr val="000000"/>
                        </a:solidFill>
                        <a:effectLst/>
                        <a:latin typeface="Cambria Math"/>
                        <a:ea typeface="Cambria Math"/>
                      </a:rPr>
                      <m:t>𝜇</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rPr>
                  <a: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698641" y="3580052"/>
                <a:ext cx="1510221" cy="494815"/>
              </a:xfrm>
              <a:prstGeom prst="rect">
                <a:avLst/>
              </a:prstGeom>
              <a:blipFill rotWithShape="1">
                <a:blip r:embed="rId7"/>
                <a:stretch>
                  <a:fillRect l="-797" t="-2830"/>
                </a:stretch>
              </a:blipFill>
              <a:effectLst>
                <a:outerShdw dist="25400" dir="3000000" algn="ctr" rotWithShape="0">
                  <a:schemeClr val="bg1"/>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698001" y="4052058"/>
                <a:ext cx="1510221" cy="494815"/>
              </a:xfrm>
              <a:prstGeom prst="rect">
                <a:avLst/>
              </a:prstGeom>
              <a:noFill/>
              <a:effectLst>
                <a:outerShdw dist="25400" dir="3000000" algn="ctr" rotWithShape="0">
                  <a:schemeClr val="bg1"/>
                </a:outerShdw>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𝑎</m:t>
                        </m:r>
                      </m:sub>
                    </m:sSub>
                    <m:r>
                      <a:rPr lang="en-US" sz="2400" b="0" i="1" smtClean="0">
                        <a:solidFill>
                          <a:srgbClr val="000000"/>
                        </a:solidFill>
                        <a:effectLst/>
                        <a:latin typeface="Cambria Math"/>
                      </a:rPr>
                      <m:t>: </m:t>
                    </m:r>
                    <m:r>
                      <a:rPr lang="en-US" sz="2400" b="0" i="1" smtClean="0">
                        <a:solidFill>
                          <a:srgbClr val="000000"/>
                        </a:solidFill>
                        <a:effectLst/>
                        <a:latin typeface="Cambria Math"/>
                        <a:ea typeface="Cambria Math"/>
                      </a:rPr>
                      <m:t>𝜇</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rPr>
                  <a: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7698001" y="4052058"/>
                <a:ext cx="1510221" cy="494815"/>
              </a:xfrm>
              <a:prstGeom prst="rect">
                <a:avLst/>
              </a:prstGeom>
              <a:blipFill rotWithShape="1">
                <a:blip r:embed="rId8"/>
                <a:stretch>
                  <a:fillRect l="-797" t="-2830"/>
                </a:stretch>
              </a:blipFill>
              <a:effectLst>
                <a:outerShdw dist="25400" dir="3000000" algn="ctr" rotWithShape="0">
                  <a:schemeClr val="bg1"/>
                </a:outerShdw>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949EBC64-41CB-41B8-B6DF-9B1367312BD4}" type="slidenum">
              <a:rPr lang="en-US" smtClean="0"/>
              <a:t>11</a:t>
            </a:fld>
            <a:endParaRPr lang="en-US"/>
          </a:p>
        </p:txBody>
      </p:sp>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987114E0-FC87-46E6-9967-671821211AF7}"/>
                  </a:ext>
                </a:extLst>
              </p14:cNvPr>
              <p14:cNvContentPartPr/>
              <p14:nvPr/>
            </p14:nvContentPartPr>
            <p14:xfrm>
              <a:off x="2924554" y="3569194"/>
              <a:ext cx="285480" cy="914400"/>
            </p14:xfrm>
          </p:contentPart>
        </mc:Choice>
        <mc:Fallback xmlns="">
          <p:pic>
            <p:nvPicPr>
              <p:cNvPr id="4" name="Ink 3">
                <a:extLst>
                  <a:ext uri="{FF2B5EF4-FFF2-40B4-BE49-F238E27FC236}">
                    <a16:creationId xmlns:a16="http://schemas.microsoft.com/office/drawing/2014/main" id="{987114E0-FC87-46E6-9967-671821211AF7}"/>
                  </a:ext>
                </a:extLst>
              </p:cNvPr>
              <p:cNvPicPr/>
              <p:nvPr/>
            </p:nvPicPr>
            <p:blipFill>
              <a:blip r:embed="rId10"/>
              <a:stretch>
                <a:fillRect/>
              </a:stretch>
            </p:blipFill>
            <p:spPr>
              <a:xfrm>
                <a:off x="2888554" y="3533554"/>
                <a:ext cx="357120" cy="986040"/>
              </a:xfrm>
              <a:prstGeom prst="rect">
                <a:avLst/>
              </a:prstGeom>
            </p:spPr>
          </p:pic>
        </mc:Fallback>
      </mc:AlternateContent>
      <p:grpSp>
        <p:nvGrpSpPr>
          <p:cNvPr id="33" name="Group 32">
            <a:extLst>
              <a:ext uri="{FF2B5EF4-FFF2-40B4-BE49-F238E27FC236}">
                <a16:creationId xmlns:a16="http://schemas.microsoft.com/office/drawing/2014/main" id="{8B14D511-C345-4CB7-BD55-E2CEE791F85C}"/>
              </a:ext>
            </a:extLst>
          </p:cNvPr>
          <p:cNvGrpSpPr/>
          <p:nvPr/>
        </p:nvGrpSpPr>
        <p:grpSpPr>
          <a:xfrm>
            <a:off x="120874" y="3195874"/>
            <a:ext cx="2430360" cy="1250280"/>
            <a:chOff x="120874" y="3195874"/>
            <a:chExt cx="2430360" cy="125028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2A4ABFE5-BB07-4B85-90E9-AF807B3ED289}"/>
                    </a:ext>
                  </a:extLst>
                </p14:cNvPr>
                <p14:cNvContentPartPr/>
                <p14:nvPr/>
              </p14:nvContentPartPr>
              <p14:xfrm>
                <a:off x="240754" y="4164634"/>
                <a:ext cx="269640" cy="281520"/>
              </p14:xfrm>
            </p:contentPart>
          </mc:Choice>
          <mc:Fallback xmlns="">
            <p:pic>
              <p:nvPicPr>
                <p:cNvPr id="19" name="Ink 18">
                  <a:extLst>
                    <a:ext uri="{FF2B5EF4-FFF2-40B4-BE49-F238E27FC236}">
                      <a16:creationId xmlns:a16="http://schemas.microsoft.com/office/drawing/2014/main" id="{2A4ABFE5-BB07-4B85-90E9-AF807B3ED289}"/>
                    </a:ext>
                  </a:extLst>
                </p:cNvPr>
                <p:cNvPicPr/>
                <p:nvPr/>
              </p:nvPicPr>
              <p:blipFill>
                <a:blip r:embed="rId12"/>
                <a:stretch>
                  <a:fillRect/>
                </a:stretch>
              </p:blipFill>
              <p:spPr>
                <a:xfrm>
                  <a:off x="205114" y="4128634"/>
                  <a:ext cx="3412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81E83859-E180-483F-A3B4-06B4F47B3A11}"/>
                    </a:ext>
                  </a:extLst>
                </p14:cNvPr>
                <p14:cNvContentPartPr/>
                <p14:nvPr/>
              </p14:nvContentPartPr>
              <p14:xfrm>
                <a:off x="241114" y="3420874"/>
                <a:ext cx="236880" cy="412920"/>
              </p14:xfrm>
            </p:contentPart>
          </mc:Choice>
          <mc:Fallback xmlns="">
            <p:pic>
              <p:nvPicPr>
                <p:cNvPr id="5" name="Ink 4">
                  <a:extLst>
                    <a:ext uri="{FF2B5EF4-FFF2-40B4-BE49-F238E27FC236}">
                      <a16:creationId xmlns:a16="http://schemas.microsoft.com/office/drawing/2014/main" id="{81E83859-E180-483F-A3B4-06B4F47B3A11}"/>
                    </a:ext>
                  </a:extLst>
                </p:cNvPr>
                <p:cNvPicPr/>
                <p:nvPr/>
              </p:nvPicPr>
              <p:blipFill>
                <a:blip r:embed="rId14"/>
                <a:stretch>
                  <a:fillRect/>
                </a:stretch>
              </p:blipFill>
              <p:spPr>
                <a:xfrm>
                  <a:off x="205474" y="3384874"/>
                  <a:ext cx="30852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FE14AC65-250E-4E6A-BE1C-6FF57E1EDF05}"/>
                    </a:ext>
                  </a:extLst>
                </p14:cNvPr>
                <p14:cNvContentPartPr/>
                <p14:nvPr/>
              </p14:nvContentPartPr>
              <p14:xfrm>
                <a:off x="490234" y="3534274"/>
                <a:ext cx="199800" cy="248400"/>
              </p14:xfrm>
            </p:contentPart>
          </mc:Choice>
          <mc:Fallback xmlns="">
            <p:pic>
              <p:nvPicPr>
                <p:cNvPr id="6" name="Ink 5">
                  <a:extLst>
                    <a:ext uri="{FF2B5EF4-FFF2-40B4-BE49-F238E27FC236}">
                      <a16:creationId xmlns:a16="http://schemas.microsoft.com/office/drawing/2014/main" id="{FE14AC65-250E-4E6A-BE1C-6FF57E1EDF05}"/>
                    </a:ext>
                  </a:extLst>
                </p:cNvPr>
                <p:cNvPicPr/>
                <p:nvPr/>
              </p:nvPicPr>
              <p:blipFill>
                <a:blip r:embed="rId16"/>
                <a:stretch>
                  <a:fillRect/>
                </a:stretch>
              </p:blipFill>
              <p:spPr>
                <a:xfrm>
                  <a:off x="454594" y="3498274"/>
                  <a:ext cx="2714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2EB867A7-A9E5-4A0D-BFD1-52B9B991B688}"/>
                    </a:ext>
                  </a:extLst>
                </p14:cNvPr>
                <p14:cNvContentPartPr/>
                <p14:nvPr/>
              </p14:nvContentPartPr>
              <p14:xfrm>
                <a:off x="699034" y="3317554"/>
                <a:ext cx="109440" cy="477720"/>
              </p14:xfrm>
            </p:contentPart>
          </mc:Choice>
          <mc:Fallback xmlns="">
            <p:pic>
              <p:nvPicPr>
                <p:cNvPr id="7" name="Ink 6">
                  <a:extLst>
                    <a:ext uri="{FF2B5EF4-FFF2-40B4-BE49-F238E27FC236}">
                      <a16:creationId xmlns:a16="http://schemas.microsoft.com/office/drawing/2014/main" id="{2EB867A7-A9E5-4A0D-BFD1-52B9B991B688}"/>
                    </a:ext>
                  </a:extLst>
                </p:cNvPr>
                <p:cNvPicPr/>
                <p:nvPr/>
              </p:nvPicPr>
              <p:blipFill>
                <a:blip r:embed="rId18"/>
                <a:stretch>
                  <a:fillRect/>
                </a:stretch>
              </p:blipFill>
              <p:spPr>
                <a:xfrm>
                  <a:off x="663394" y="3281914"/>
                  <a:ext cx="18108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 name="Ink 7">
                  <a:extLst>
                    <a:ext uri="{FF2B5EF4-FFF2-40B4-BE49-F238E27FC236}">
                      <a16:creationId xmlns:a16="http://schemas.microsoft.com/office/drawing/2014/main" id="{30F46647-608D-406B-A6B9-DD18751F09B6}"/>
                    </a:ext>
                  </a:extLst>
                </p14:cNvPr>
                <p14:cNvContentPartPr/>
                <p14:nvPr/>
              </p14:nvContentPartPr>
              <p14:xfrm>
                <a:off x="830434" y="3675034"/>
                <a:ext cx="60120" cy="147960"/>
              </p14:xfrm>
            </p:contentPart>
          </mc:Choice>
          <mc:Fallback xmlns="">
            <p:pic>
              <p:nvPicPr>
                <p:cNvPr id="8" name="Ink 7">
                  <a:extLst>
                    <a:ext uri="{FF2B5EF4-FFF2-40B4-BE49-F238E27FC236}">
                      <a16:creationId xmlns:a16="http://schemas.microsoft.com/office/drawing/2014/main" id="{30F46647-608D-406B-A6B9-DD18751F09B6}"/>
                    </a:ext>
                  </a:extLst>
                </p:cNvPr>
                <p:cNvPicPr/>
                <p:nvPr/>
              </p:nvPicPr>
              <p:blipFill>
                <a:blip r:embed="rId20"/>
                <a:stretch>
                  <a:fillRect/>
                </a:stretch>
              </p:blipFill>
              <p:spPr>
                <a:xfrm>
                  <a:off x="794794" y="3639034"/>
                  <a:ext cx="1317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 name="Ink 8">
                  <a:extLst>
                    <a:ext uri="{FF2B5EF4-FFF2-40B4-BE49-F238E27FC236}">
                      <a16:creationId xmlns:a16="http://schemas.microsoft.com/office/drawing/2014/main" id="{C4FEF0A5-D5A3-4677-B573-1C569A9A0FBD}"/>
                    </a:ext>
                  </a:extLst>
                </p14:cNvPr>
                <p14:cNvContentPartPr/>
                <p14:nvPr/>
              </p14:nvContentPartPr>
              <p14:xfrm>
                <a:off x="816034" y="3407914"/>
                <a:ext cx="10440" cy="19440"/>
              </p14:xfrm>
            </p:contentPart>
          </mc:Choice>
          <mc:Fallback xmlns="">
            <p:pic>
              <p:nvPicPr>
                <p:cNvPr id="9" name="Ink 8">
                  <a:extLst>
                    <a:ext uri="{FF2B5EF4-FFF2-40B4-BE49-F238E27FC236}">
                      <a16:creationId xmlns:a16="http://schemas.microsoft.com/office/drawing/2014/main" id="{C4FEF0A5-D5A3-4677-B573-1C569A9A0FBD}"/>
                    </a:ext>
                  </a:extLst>
                </p:cNvPr>
                <p:cNvPicPr/>
                <p:nvPr/>
              </p:nvPicPr>
              <p:blipFill>
                <a:blip r:embed="rId22"/>
                <a:stretch>
                  <a:fillRect/>
                </a:stretch>
              </p:blipFill>
              <p:spPr>
                <a:xfrm>
                  <a:off x="780394" y="3371914"/>
                  <a:ext cx="820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Ink 10">
                  <a:extLst>
                    <a:ext uri="{FF2B5EF4-FFF2-40B4-BE49-F238E27FC236}">
                      <a16:creationId xmlns:a16="http://schemas.microsoft.com/office/drawing/2014/main" id="{3296A954-CBAD-4A47-AAB7-D4174C1DA4E0}"/>
                    </a:ext>
                  </a:extLst>
                </p14:cNvPr>
                <p14:cNvContentPartPr/>
                <p14:nvPr/>
              </p14:nvContentPartPr>
              <p14:xfrm>
                <a:off x="888754" y="3195874"/>
                <a:ext cx="240480" cy="603360"/>
              </p14:xfrm>
            </p:contentPart>
          </mc:Choice>
          <mc:Fallback xmlns="">
            <p:pic>
              <p:nvPicPr>
                <p:cNvPr id="11" name="Ink 10">
                  <a:extLst>
                    <a:ext uri="{FF2B5EF4-FFF2-40B4-BE49-F238E27FC236}">
                      <a16:creationId xmlns:a16="http://schemas.microsoft.com/office/drawing/2014/main" id="{3296A954-CBAD-4A47-AAB7-D4174C1DA4E0}"/>
                    </a:ext>
                  </a:extLst>
                </p:cNvPr>
                <p:cNvPicPr/>
                <p:nvPr/>
              </p:nvPicPr>
              <p:blipFill>
                <a:blip r:embed="rId24"/>
                <a:stretch>
                  <a:fillRect/>
                </a:stretch>
              </p:blipFill>
              <p:spPr>
                <a:xfrm>
                  <a:off x="852754" y="3160234"/>
                  <a:ext cx="31212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Ink 11">
                  <a:extLst>
                    <a:ext uri="{FF2B5EF4-FFF2-40B4-BE49-F238E27FC236}">
                      <a16:creationId xmlns:a16="http://schemas.microsoft.com/office/drawing/2014/main" id="{EF8608CA-BEA5-4375-835F-CA49F13466F3}"/>
                    </a:ext>
                  </a:extLst>
                </p14:cNvPr>
                <p14:cNvContentPartPr/>
                <p14:nvPr/>
              </p14:nvContentPartPr>
              <p14:xfrm>
                <a:off x="1194394" y="3677914"/>
                <a:ext cx="52920" cy="170640"/>
              </p14:xfrm>
            </p:contentPart>
          </mc:Choice>
          <mc:Fallback xmlns="">
            <p:pic>
              <p:nvPicPr>
                <p:cNvPr id="12" name="Ink 11">
                  <a:extLst>
                    <a:ext uri="{FF2B5EF4-FFF2-40B4-BE49-F238E27FC236}">
                      <a16:creationId xmlns:a16="http://schemas.microsoft.com/office/drawing/2014/main" id="{EF8608CA-BEA5-4375-835F-CA49F13466F3}"/>
                    </a:ext>
                  </a:extLst>
                </p:cNvPr>
                <p:cNvPicPr/>
                <p:nvPr/>
              </p:nvPicPr>
              <p:blipFill>
                <a:blip r:embed="rId26"/>
                <a:stretch>
                  <a:fillRect/>
                </a:stretch>
              </p:blipFill>
              <p:spPr>
                <a:xfrm>
                  <a:off x="1158754" y="3642274"/>
                  <a:ext cx="1245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Ink 12">
                  <a:extLst>
                    <a:ext uri="{FF2B5EF4-FFF2-40B4-BE49-F238E27FC236}">
                      <a16:creationId xmlns:a16="http://schemas.microsoft.com/office/drawing/2014/main" id="{AF04D52F-C459-4FB9-B40E-84AAEA6678BD}"/>
                    </a:ext>
                  </a:extLst>
                </p14:cNvPr>
                <p14:cNvContentPartPr/>
                <p14:nvPr/>
              </p14:nvContentPartPr>
              <p14:xfrm>
                <a:off x="1165234" y="3402514"/>
                <a:ext cx="33480" cy="30600"/>
              </p14:xfrm>
            </p:contentPart>
          </mc:Choice>
          <mc:Fallback xmlns="">
            <p:pic>
              <p:nvPicPr>
                <p:cNvPr id="13" name="Ink 12">
                  <a:extLst>
                    <a:ext uri="{FF2B5EF4-FFF2-40B4-BE49-F238E27FC236}">
                      <a16:creationId xmlns:a16="http://schemas.microsoft.com/office/drawing/2014/main" id="{AF04D52F-C459-4FB9-B40E-84AAEA6678BD}"/>
                    </a:ext>
                  </a:extLst>
                </p:cNvPr>
                <p:cNvPicPr/>
                <p:nvPr/>
              </p:nvPicPr>
              <p:blipFill>
                <a:blip r:embed="rId28"/>
                <a:stretch>
                  <a:fillRect/>
                </a:stretch>
              </p:blipFill>
              <p:spPr>
                <a:xfrm>
                  <a:off x="1129594" y="3366514"/>
                  <a:ext cx="1051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Ink 13">
                  <a:extLst>
                    <a:ext uri="{FF2B5EF4-FFF2-40B4-BE49-F238E27FC236}">
                      <a16:creationId xmlns:a16="http://schemas.microsoft.com/office/drawing/2014/main" id="{9A8922D3-1009-416E-A9BB-F6516B816707}"/>
                    </a:ext>
                  </a:extLst>
                </p14:cNvPr>
                <p14:cNvContentPartPr/>
                <p14:nvPr/>
              </p14:nvContentPartPr>
              <p14:xfrm>
                <a:off x="1377634" y="3374794"/>
                <a:ext cx="45720" cy="440280"/>
              </p14:xfrm>
            </p:contentPart>
          </mc:Choice>
          <mc:Fallback xmlns="">
            <p:pic>
              <p:nvPicPr>
                <p:cNvPr id="14" name="Ink 13">
                  <a:extLst>
                    <a:ext uri="{FF2B5EF4-FFF2-40B4-BE49-F238E27FC236}">
                      <a16:creationId xmlns:a16="http://schemas.microsoft.com/office/drawing/2014/main" id="{9A8922D3-1009-416E-A9BB-F6516B816707}"/>
                    </a:ext>
                  </a:extLst>
                </p:cNvPr>
                <p:cNvPicPr/>
                <p:nvPr/>
              </p:nvPicPr>
              <p:blipFill>
                <a:blip r:embed="rId30"/>
                <a:stretch>
                  <a:fillRect/>
                </a:stretch>
              </p:blipFill>
              <p:spPr>
                <a:xfrm>
                  <a:off x="1341634" y="3339154"/>
                  <a:ext cx="11736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Ink 14">
                  <a:extLst>
                    <a:ext uri="{FF2B5EF4-FFF2-40B4-BE49-F238E27FC236}">
                      <a16:creationId xmlns:a16="http://schemas.microsoft.com/office/drawing/2014/main" id="{0D487330-7CE2-4489-8853-A052B4163E3D}"/>
                    </a:ext>
                  </a:extLst>
                </p14:cNvPr>
                <p14:cNvContentPartPr/>
                <p14:nvPr/>
              </p14:nvContentPartPr>
              <p14:xfrm>
                <a:off x="1259194" y="3568834"/>
                <a:ext cx="505080" cy="78840"/>
              </p14:xfrm>
            </p:contentPart>
          </mc:Choice>
          <mc:Fallback xmlns="">
            <p:pic>
              <p:nvPicPr>
                <p:cNvPr id="15" name="Ink 14">
                  <a:extLst>
                    <a:ext uri="{FF2B5EF4-FFF2-40B4-BE49-F238E27FC236}">
                      <a16:creationId xmlns:a16="http://schemas.microsoft.com/office/drawing/2014/main" id="{0D487330-7CE2-4489-8853-A052B4163E3D}"/>
                    </a:ext>
                  </a:extLst>
                </p:cNvPr>
                <p:cNvPicPr/>
                <p:nvPr/>
              </p:nvPicPr>
              <p:blipFill>
                <a:blip r:embed="rId32"/>
                <a:stretch>
                  <a:fillRect/>
                </a:stretch>
              </p:blipFill>
              <p:spPr>
                <a:xfrm>
                  <a:off x="1223554" y="3532834"/>
                  <a:ext cx="5767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 name="Ink 15">
                  <a:extLst>
                    <a:ext uri="{FF2B5EF4-FFF2-40B4-BE49-F238E27FC236}">
                      <a16:creationId xmlns:a16="http://schemas.microsoft.com/office/drawing/2014/main" id="{555C061B-9A7E-4629-8B82-4CF81F66E4B1}"/>
                    </a:ext>
                  </a:extLst>
                </p14:cNvPr>
                <p14:cNvContentPartPr/>
                <p14:nvPr/>
              </p14:nvContentPartPr>
              <p14:xfrm>
                <a:off x="1714594" y="3480994"/>
                <a:ext cx="82800" cy="456480"/>
              </p14:xfrm>
            </p:contentPart>
          </mc:Choice>
          <mc:Fallback xmlns="">
            <p:pic>
              <p:nvPicPr>
                <p:cNvPr id="16" name="Ink 15">
                  <a:extLst>
                    <a:ext uri="{FF2B5EF4-FFF2-40B4-BE49-F238E27FC236}">
                      <a16:creationId xmlns:a16="http://schemas.microsoft.com/office/drawing/2014/main" id="{555C061B-9A7E-4629-8B82-4CF81F66E4B1}"/>
                    </a:ext>
                  </a:extLst>
                </p:cNvPr>
                <p:cNvPicPr/>
                <p:nvPr/>
              </p:nvPicPr>
              <p:blipFill>
                <a:blip r:embed="rId34"/>
                <a:stretch>
                  <a:fillRect/>
                </a:stretch>
              </p:blipFill>
              <p:spPr>
                <a:xfrm>
                  <a:off x="1678594" y="3444994"/>
                  <a:ext cx="15444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Ink 16">
                  <a:extLst>
                    <a:ext uri="{FF2B5EF4-FFF2-40B4-BE49-F238E27FC236}">
                      <a16:creationId xmlns:a16="http://schemas.microsoft.com/office/drawing/2014/main" id="{2C7B75F5-0184-4DC5-94CA-E765FC62EDE0}"/>
                    </a:ext>
                  </a:extLst>
                </p14:cNvPr>
                <p14:cNvContentPartPr/>
                <p14:nvPr/>
              </p14:nvContentPartPr>
              <p14:xfrm>
                <a:off x="1998994" y="3284794"/>
                <a:ext cx="529200" cy="637560"/>
              </p14:xfrm>
            </p:contentPart>
          </mc:Choice>
          <mc:Fallback xmlns="">
            <p:pic>
              <p:nvPicPr>
                <p:cNvPr id="17" name="Ink 16">
                  <a:extLst>
                    <a:ext uri="{FF2B5EF4-FFF2-40B4-BE49-F238E27FC236}">
                      <a16:creationId xmlns:a16="http://schemas.microsoft.com/office/drawing/2014/main" id="{2C7B75F5-0184-4DC5-94CA-E765FC62EDE0}"/>
                    </a:ext>
                  </a:extLst>
                </p:cNvPr>
                <p:cNvPicPr/>
                <p:nvPr/>
              </p:nvPicPr>
              <p:blipFill>
                <a:blip r:embed="rId36"/>
                <a:stretch>
                  <a:fillRect/>
                </a:stretch>
              </p:blipFill>
              <p:spPr>
                <a:xfrm>
                  <a:off x="1963354" y="3249154"/>
                  <a:ext cx="600840" cy="709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8" name="Ink 17">
                  <a:extLst>
                    <a:ext uri="{FF2B5EF4-FFF2-40B4-BE49-F238E27FC236}">
                      <a16:creationId xmlns:a16="http://schemas.microsoft.com/office/drawing/2014/main" id="{CFFD356F-1544-400D-8999-3C0E848D26D3}"/>
                    </a:ext>
                  </a:extLst>
                </p14:cNvPr>
                <p14:cNvContentPartPr/>
                <p14:nvPr/>
              </p14:nvContentPartPr>
              <p14:xfrm>
                <a:off x="2281954" y="3634354"/>
                <a:ext cx="269280" cy="68040"/>
              </p14:xfrm>
            </p:contentPart>
          </mc:Choice>
          <mc:Fallback xmlns="">
            <p:pic>
              <p:nvPicPr>
                <p:cNvPr id="18" name="Ink 17">
                  <a:extLst>
                    <a:ext uri="{FF2B5EF4-FFF2-40B4-BE49-F238E27FC236}">
                      <a16:creationId xmlns:a16="http://schemas.microsoft.com/office/drawing/2014/main" id="{CFFD356F-1544-400D-8999-3C0E848D26D3}"/>
                    </a:ext>
                  </a:extLst>
                </p:cNvPr>
                <p:cNvPicPr/>
                <p:nvPr/>
              </p:nvPicPr>
              <p:blipFill>
                <a:blip r:embed="rId38"/>
                <a:stretch>
                  <a:fillRect/>
                </a:stretch>
              </p:blipFill>
              <p:spPr>
                <a:xfrm>
                  <a:off x="2246314" y="3598354"/>
                  <a:ext cx="340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Ink 19">
                  <a:extLst>
                    <a:ext uri="{FF2B5EF4-FFF2-40B4-BE49-F238E27FC236}">
                      <a16:creationId xmlns:a16="http://schemas.microsoft.com/office/drawing/2014/main" id="{1AFBB499-D6B8-491F-97A6-94891B7E1CB3}"/>
                    </a:ext>
                  </a:extLst>
                </p14:cNvPr>
                <p14:cNvContentPartPr/>
                <p14:nvPr/>
              </p14:nvContentPartPr>
              <p14:xfrm>
                <a:off x="120874" y="3289114"/>
                <a:ext cx="379440" cy="577800"/>
              </p14:xfrm>
            </p:contentPart>
          </mc:Choice>
          <mc:Fallback xmlns="">
            <p:pic>
              <p:nvPicPr>
                <p:cNvPr id="20" name="Ink 19">
                  <a:extLst>
                    <a:ext uri="{FF2B5EF4-FFF2-40B4-BE49-F238E27FC236}">
                      <a16:creationId xmlns:a16="http://schemas.microsoft.com/office/drawing/2014/main" id="{1AFBB499-D6B8-491F-97A6-94891B7E1CB3}"/>
                    </a:ext>
                  </a:extLst>
                </p:cNvPr>
                <p:cNvPicPr/>
                <p:nvPr/>
              </p:nvPicPr>
              <p:blipFill>
                <a:blip r:embed="rId40"/>
                <a:stretch>
                  <a:fillRect/>
                </a:stretch>
              </p:blipFill>
              <p:spPr>
                <a:xfrm>
                  <a:off x="84874" y="3253114"/>
                  <a:ext cx="45108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Ink 21">
                  <a:extLst>
                    <a:ext uri="{FF2B5EF4-FFF2-40B4-BE49-F238E27FC236}">
                      <a16:creationId xmlns:a16="http://schemas.microsoft.com/office/drawing/2014/main" id="{0D38C82A-E4D6-4733-952E-C828A4B5C973}"/>
                    </a:ext>
                  </a:extLst>
                </p14:cNvPr>
                <p14:cNvContentPartPr/>
                <p14:nvPr/>
              </p14:nvContentPartPr>
              <p14:xfrm>
                <a:off x="772114" y="4017394"/>
                <a:ext cx="307800" cy="241920"/>
              </p14:xfrm>
            </p:contentPart>
          </mc:Choice>
          <mc:Fallback xmlns="">
            <p:pic>
              <p:nvPicPr>
                <p:cNvPr id="22" name="Ink 21">
                  <a:extLst>
                    <a:ext uri="{FF2B5EF4-FFF2-40B4-BE49-F238E27FC236}">
                      <a16:creationId xmlns:a16="http://schemas.microsoft.com/office/drawing/2014/main" id="{0D38C82A-E4D6-4733-952E-C828A4B5C973}"/>
                    </a:ext>
                  </a:extLst>
                </p:cNvPr>
                <p:cNvPicPr/>
                <p:nvPr/>
              </p:nvPicPr>
              <p:blipFill>
                <a:blip r:embed="rId42"/>
                <a:stretch>
                  <a:fillRect/>
                </a:stretch>
              </p:blipFill>
              <p:spPr>
                <a:xfrm>
                  <a:off x="736114" y="3981754"/>
                  <a:ext cx="3794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Ink 22">
                  <a:extLst>
                    <a:ext uri="{FF2B5EF4-FFF2-40B4-BE49-F238E27FC236}">
                      <a16:creationId xmlns:a16="http://schemas.microsoft.com/office/drawing/2014/main" id="{3C9395E6-6A8B-4F8D-8AF7-AE326228DFFF}"/>
                    </a:ext>
                  </a:extLst>
                </p14:cNvPr>
                <p14:cNvContentPartPr/>
                <p14:nvPr/>
              </p14:nvContentPartPr>
              <p14:xfrm>
                <a:off x="1132114" y="3928834"/>
                <a:ext cx="101880" cy="418320"/>
              </p14:xfrm>
            </p:contentPart>
          </mc:Choice>
          <mc:Fallback xmlns="">
            <p:pic>
              <p:nvPicPr>
                <p:cNvPr id="23" name="Ink 22">
                  <a:extLst>
                    <a:ext uri="{FF2B5EF4-FFF2-40B4-BE49-F238E27FC236}">
                      <a16:creationId xmlns:a16="http://schemas.microsoft.com/office/drawing/2014/main" id="{3C9395E6-6A8B-4F8D-8AF7-AE326228DFFF}"/>
                    </a:ext>
                  </a:extLst>
                </p:cNvPr>
                <p:cNvPicPr/>
                <p:nvPr/>
              </p:nvPicPr>
              <p:blipFill>
                <a:blip r:embed="rId44"/>
                <a:stretch>
                  <a:fillRect/>
                </a:stretch>
              </p:blipFill>
              <p:spPr>
                <a:xfrm>
                  <a:off x="1096114" y="3893194"/>
                  <a:ext cx="17352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Ink 23">
                  <a:extLst>
                    <a:ext uri="{FF2B5EF4-FFF2-40B4-BE49-F238E27FC236}">
                      <a16:creationId xmlns:a16="http://schemas.microsoft.com/office/drawing/2014/main" id="{CEF1B468-2CFF-4200-970F-DF9E134BA0B0}"/>
                    </a:ext>
                  </a:extLst>
                </p14:cNvPr>
                <p14:cNvContentPartPr/>
                <p14:nvPr/>
              </p14:nvContentPartPr>
              <p14:xfrm>
                <a:off x="1281874" y="4051954"/>
                <a:ext cx="349920" cy="210600"/>
              </p14:xfrm>
            </p:contentPart>
          </mc:Choice>
          <mc:Fallback xmlns="">
            <p:pic>
              <p:nvPicPr>
                <p:cNvPr id="24" name="Ink 23">
                  <a:extLst>
                    <a:ext uri="{FF2B5EF4-FFF2-40B4-BE49-F238E27FC236}">
                      <a16:creationId xmlns:a16="http://schemas.microsoft.com/office/drawing/2014/main" id="{CEF1B468-2CFF-4200-970F-DF9E134BA0B0}"/>
                    </a:ext>
                  </a:extLst>
                </p:cNvPr>
                <p:cNvPicPr/>
                <p:nvPr/>
              </p:nvPicPr>
              <p:blipFill>
                <a:blip r:embed="rId46"/>
                <a:stretch>
                  <a:fillRect/>
                </a:stretch>
              </p:blipFill>
              <p:spPr>
                <a:xfrm>
                  <a:off x="1245874" y="4016314"/>
                  <a:ext cx="4215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Ink 24">
                  <a:extLst>
                    <a:ext uri="{FF2B5EF4-FFF2-40B4-BE49-F238E27FC236}">
                      <a16:creationId xmlns:a16="http://schemas.microsoft.com/office/drawing/2014/main" id="{CB3EC375-9762-4614-84E2-81A5E230F1D5}"/>
                    </a:ext>
                  </a:extLst>
                </p14:cNvPr>
                <p14:cNvContentPartPr/>
                <p14:nvPr/>
              </p14:nvContentPartPr>
              <p14:xfrm>
                <a:off x="1728634" y="4150954"/>
                <a:ext cx="72720" cy="122400"/>
              </p14:xfrm>
            </p:contentPart>
          </mc:Choice>
          <mc:Fallback xmlns="">
            <p:pic>
              <p:nvPicPr>
                <p:cNvPr id="25" name="Ink 24">
                  <a:extLst>
                    <a:ext uri="{FF2B5EF4-FFF2-40B4-BE49-F238E27FC236}">
                      <a16:creationId xmlns:a16="http://schemas.microsoft.com/office/drawing/2014/main" id="{CB3EC375-9762-4614-84E2-81A5E230F1D5}"/>
                    </a:ext>
                  </a:extLst>
                </p:cNvPr>
                <p:cNvPicPr/>
                <p:nvPr/>
              </p:nvPicPr>
              <p:blipFill>
                <a:blip r:embed="rId48"/>
                <a:stretch>
                  <a:fillRect/>
                </a:stretch>
              </p:blipFill>
              <p:spPr>
                <a:xfrm>
                  <a:off x="1692994" y="4114954"/>
                  <a:ext cx="1443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Ink 25">
                  <a:extLst>
                    <a:ext uri="{FF2B5EF4-FFF2-40B4-BE49-F238E27FC236}">
                      <a16:creationId xmlns:a16="http://schemas.microsoft.com/office/drawing/2014/main" id="{4F2563A4-6B3C-41A0-82B1-FF9E71D9648B}"/>
                    </a:ext>
                  </a:extLst>
                </p14:cNvPr>
                <p14:cNvContentPartPr/>
                <p14:nvPr/>
              </p14:nvContentPartPr>
              <p14:xfrm>
                <a:off x="1673914" y="3925234"/>
                <a:ext cx="11160" cy="11160"/>
              </p14:xfrm>
            </p:contentPart>
          </mc:Choice>
          <mc:Fallback xmlns="">
            <p:pic>
              <p:nvPicPr>
                <p:cNvPr id="26" name="Ink 25">
                  <a:extLst>
                    <a:ext uri="{FF2B5EF4-FFF2-40B4-BE49-F238E27FC236}">
                      <a16:creationId xmlns:a16="http://schemas.microsoft.com/office/drawing/2014/main" id="{4F2563A4-6B3C-41A0-82B1-FF9E71D9648B}"/>
                    </a:ext>
                  </a:extLst>
                </p:cNvPr>
                <p:cNvPicPr/>
                <p:nvPr/>
              </p:nvPicPr>
              <p:blipFill>
                <a:blip r:embed="rId50"/>
                <a:stretch>
                  <a:fillRect/>
                </a:stretch>
              </p:blipFill>
              <p:spPr>
                <a:xfrm>
                  <a:off x="1638274" y="3889594"/>
                  <a:ext cx="828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4F028CBB-381A-4960-8495-B30D245780AB}"/>
                    </a:ext>
                  </a:extLst>
                </p14:cNvPr>
                <p14:cNvContentPartPr/>
                <p14:nvPr/>
              </p14:nvContentPartPr>
              <p14:xfrm>
                <a:off x="1864714" y="4043674"/>
                <a:ext cx="324720" cy="173880"/>
              </p14:xfrm>
            </p:contentPart>
          </mc:Choice>
          <mc:Fallback xmlns="">
            <p:pic>
              <p:nvPicPr>
                <p:cNvPr id="32" name="Ink 31">
                  <a:extLst>
                    <a:ext uri="{FF2B5EF4-FFF2-40B4-BE49-F238E27FC236}">
                      <a16:creationId xmlns:a16="http://schemas.microsoft.com/office/drawing/2014/main" id="{4F028CBB-381A-4960-8495-B30D245780AB}"/>
                    </a:ext>
                  </a:extLst>
                </p:cNvPr>
                <p:cNvPicPr/>
                <p:nvPr/>
              </p:nvPicPr>
              <p:blipFill>
                <a:blip r:embed="rId52"/>
                <a:stretch>
                  <a:fillRect/>
                </a:stretch>
              </p:blipFill>
              <p:spPr>
                <a:xfrm>
                  <a:off x="1828714" y="4007674"/>
                  <a:ext cx="396360" cy="24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08183691-727B-4F9E-89B7-353F9C6356E1}"/>
                  </a:ext>
                </a:extLst>
              </p14:cNvPr>
              <p14:cNvContentPartPr/>
              <p14:nvPr/>
            </p14:nvContentPartPr>
            <p14:xfrm>
              <a:off x="5255914" y="3458674"/>
              <a:ext cx="270720" cy="963000"/>
            </p14:xfrm>
          </p:contentPart>
        </mc:Choice>
        <mc:Fallback xmlns="">
          <p:pic>
            <p:nvPicPr>
              <p:cNvPr id="34" name="Ink 33">
                <a:extLst>
                  <a:ext uri="{FF2B5EF4-FFF2-40B4-BE49-F238E27FC236}">
                    <a16:creationId xmlns:a16="http://schemas.microsoft.com/office/drawing/2014/main" id="{08183691-727B-4F9E-89B7-353F9C6356E1}"/>
                  </a:ext>
                </a:extLst>
              </p:cNvPr>
              <p:cNvPicPr/>
              <p:nvPr/>
            </p:nvPicPr>
            <p:blipFill>
              <a:blip r:embed="rId54"/>
              <a:stretch>
                <a:fillRect/>
              </a:stretch>
            </p:blipFill>
            <p:spPr>
              <a:xfrm>
                <a:off x="5220274" y="3423034"/>
                <a:ext cx="342360" cy="1034640"/>
              </a:xfrm>
              <a:prstGeom prst="rect">
                <a:avLst/>
              </a:prstGeom>
            </p:spPr>
          </p:pic>
        </mc:Fallback>
      </mc:AlternateContent>
      <p:grpSp>
        <p:nvGrpSpPr>
          <p:cNvPr id="50" name="Group 49">
            <a:extLst>
              <a:ext uri="{FF2B5EF4-FFF2-40B4-BE49-F238E27FC236}">
                <a16:creationId xmlns:a16="http://schemas.microsoft.com/office/drawing/2014/main" id="{8F10B352-F642-4694-A18A-97D09A7E7249}"/>
              </a:ext>
            </a:extLst>
          </p:cNvPr>
          <p:cNvGrpSpPr/>
          <p:nvPr/>
        </p:nvGrpSpPr>
        <p:grpSpPr>
          <a:xfrm>
            <a:off x="4761994" y="2982754"/>
            <a:ext cx="2878920" cy="870120"/>
            <a:chOff x="4761994" y="2982754"/>
            <a:chExt cx="2878920" cy="870120"/>
          </a:xfrm>
        </p:grpSpPr>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8D14E778-8DC4-48B0-80AA-A87A359A7D52}"/>
                    </a:ext>
                  </a:extLst>
                </p14:cNvPr>
                <p14:cNvContentPartPr/>
                <p14:nvPr/>
              </p14:nvContentPartPr>
              <p14:xfrm>
                <a:off x="4761994" y="2982754"/>
                <a:ext cx="346320" cy="338400"/>
              </p14:xfrm>
            </p:contentPart>
          </mc:Choice>
          <mc:Fallback xmlns="">
            <p:pic>
              <p:nvPicPr>
                <p:cNvPr id="35" name="Ink 34">
                  <a:extLst>
                    <a:ext uri="{FF2B5EF4-FFF2-40B4-BE49-F238E27FC236}">
                      <a16:creationId xmlns:a16="http://schemas.microsoft.com/office/drawing/2014/main" id="{8D14E778-8DC4-48B0-80AA-A87A359A7D52}"/>
                    </a:ext>
                  </a:extLst>
                </p:cNvPr>
                <p:cNvPicPr/>
                <p:nvPr/>
              </p:nvPicPr>
              <p:blipFill>
                <a:blip r:embed="rId56"/>
                <a:stretch>
                  <a:fillRect/>
                </a:stretch>
              </p:blipFill>
              <p:spPr>
                <a:xfrm>
                  <a:off x="4725994" y="2947114"/>
                  <a:ext cx="41796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0E510A2E-DEF8-4DAA-9953-B8607F6BB4BB}"/>
                    </a:ext>
                  </a:extLst>
                </p14:cNvPr>
                <p14:cNvContentPartPr/>
                <p14:nvPr/>
              </p14:nvContentPartPr>
              <p14:xfrm>
                <a:off x="5131714" y="3115594"/>
                <a:ext cx="209880" cy="212040"/>
              </p14:xfrm>
            </p:contentPart>
          </mc:Choice>
          <mc:Fallback xmlns="">
            <p:pic>
              <p:nvPicPr>
                <p:cNvPr id="36" name="Ink 35">
                  <a:extLst>
                    <a:ext uri="{FF2B5EF4-FFF2-40B4-BE49-F238E27FC236}">
                      <a16:creationId xmlns:a16="http://schemas.microsoft.com/office/drawing/2014/main" id="{0E510A2E-DEF8-4DAA-9953-B8607F6BB4BB}"/>
                    </a:ext>
                  </a:extLst>
                </p:cNvPr>
                <p:cNvPicPr/>
                <p:nvPr/>
              </p:nvPicPr>
              <p:blipFill>
                <a:blip r:embed="rId58"/>
                <a:stretch>
                  <a:fillRect/>
                </a:stretch>
              </p:blipFill>
              <p:spPr>
                <a:xfrm>
                  <a:off x="5095714" y="3079954"/>
                  <a:ext cx="2815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DD45C3BD-3B03-4316-A31D-228D1834F3D0}"/>
                    </a:ext>
                  </a:extLst>
                </p14:cNvPr>
                <p14:cNvContentPartPr/>
                <p14:nvPr/>
              </p14:nvContentPartPr>
              <p14:xfrm>
                <a:off x="5454274" y="3110554"/>
                <a:ext cx="180000" cy="240840"/>
              </p14:xfrm>
            </p:contentPart>
          </mc:Choice>
          <mc:Fallback xmlns="">
            <p:pic>
              <p:nvPicPr>
                <p:cNvPr id="37" name="Ink 36">
                  <a:extLst>
                    <a:ext uri="{FF2B5EF4-FFF2-40B4-BE49-F238E27FC236}">
                      <a16:creationId xmlns:a16="http://schemas.microsoft.com/office/drawing/2014/main" id="{DD45C3BD-3B03-4316-A31D-228D1834F3D0}"/>
                    </a:ext>
                  </a:extLst>
                </p:cNvPr>
                <p:cNvPicPr/>
                <p:nvPr/>
              </p:nvPicPr>
              <p:blipFill>
                <a:blip r:embed="rId60"/>
                <a:stretch>
                  <a:fillRect/>
                </a:stretch>
              </p:blipFill>
              <p:spPr>
                <a:xfrm>
                  <a:off x="5418274" y="3074554"/>
                  <a:ext cx="2516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A56BD516-D47F-47CD-96BF-8DD06DF01FE8}"/>
                    </a:ext>
                  </a:extLst>
                </p14:cNvPr>
                <p14:cNvContentPartPr/>
                <p14:nvPr/>
              </p14:nvContentPartPr>
              <p14:xfrm>
                <a:off x="5598274" y="3123154"/>
                <a:ext cx="221760" cy="188280"/>
              </p14:xfrm>
            </p:contentPart>
          </mc:Choice>
          <mc:Fallback xmlns="">
            <p:pic>
              <p:nvPicPr>
                <p:cNvPr id="38" name="Ink 37">
                  <a:extLst>
                    <a:ext uri="{FF2B5EF4-FFF2-40B4-BE49-F238E27FC236}">
                      <a16:creationId xmlns:a16="http://schemas.microsoft.com/office/drawing/2014/main" id="{A56BD516-D47F-47CD-96BF-8DD06DF01FE8}"/>
                    </a:ext>
                  </a:extLst>
                </p:cNvPr>
                <p:cNvPicPr/>
                <p:nvPr/>
              </p:nvPicPr>
              <p:blipFill>
                <a:blip r:embed="rId62"/>
                <a:stretch>
                  <a:fillRect/>
                </a:stretch>
              </p:blipFill>
              <p:spPr>
                <a:xfrm>
                  <a:off x="5562634" y="3087514"/>
                  <a:ext cx="2934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5006AF3A-57E8-4A53-B04F-D65941C5068B}"/>
                    </a:ext>
                  </a:extLst>
                </p14:cNvPr>
                <p14:cNvContentPartPr/>
                <p14:nvPr/>
              </p14:nvContentPartPr>
              <p14:xfrm>
                <a:off x="5807434" y="3164194"/>
                <a:ext cx="249480" cy="151200"/>
              </p14:xfrm>
            </p:contentPart>
          </mc:Choice>
          <mc:Fallback xmlns="">
            <p:pic>
              <p:nvPicPr>
                <p:cNvPr id="39" name="Ink 38">
                  <a:extLst>
                    <a:ext uri="{FF2B5EF4-FFF2-40B4-BE49-F238E27FC236}">
                      <a16:creationId xmlns:a16="http://schemas.microsoft.com/office/drawing/2014/main" id="{5006AF3A-57E8-4A53-B04F-D65941C5068B}"/>
                    </a:ext>
                  </a:extLst>
                </p:cNvPr>
                <p:cNvPicPr/>
                <p:nvPr/>
              </p:nvPicPr>
              <p:blipFill>
                <a:blip r:embed="rId64"/>
                <a:stretch>
                  <a:fillRect/>
                </a:stretch>
              </p:blipFill>
              <p:spPr>
                <a:xfrm>
                  <a:off x="5771434" y="3128194"/>
                  <a:ext cx="321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AB71A9B0-D479-431E-9A0C-F0F557A656BA}"/>
                    </a:ext>
                  </a:extLst>
                </p14:cNvPr>
                <p14:cNvContentPartPr/>
                <p14:nvPr/>
              </p14:nvContentPartPr>
              <p14:xfrm>
                <a:off x="6085354" y="3192274"/>
                <a:ext cx="374760" cy="158040"/>
              </p14:xfrm>
            </p:contentPart>
          </mc:Choice>
          <mc:Fallback xmlns="">
            <p:pic>
              <p:nvPicPr>
                <p:cNvPr id="40" name="Ink 39">
                  <a:extLst>
                    <a:ext uri="{FF2B5EF4-FFF2-40B4-BE49-F238E27FC236}">
                      <a16:creationId xmlns:a16="http://schemas.microsoft.com/office/drawing/2014/main" id="{AB71A9B0-D479-431E-9A0C-F0F557A656BA}"/>
                    </a:ext>
                  </a:extLst>
                </p:cNvPr>
                <p:cNvPicPr/>
                <p:nvPr/>
              </p:nvPicPr>
              <p:blipFill>
                <a:blip r:embed="rId66"/>
                <a:stretch>
                  <a:fillRect/>
                </a:stretch>
              </p:blipFill>
              <p:spPr>
                <a:xfrm>
                  <a:off x="6049714" y="3156634"/>
                  <a:ext cx="4464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7A3EF030-451D-42B1-A99C-4C9B860B5C76}"/>
                    </a:ext>
                  </a:extLst>
                </p14:cNvPr>
                <p14:cNvContentPartPr/>
                <p14:nvPr/>
              </p14:nvContentPartPr>
              <p14:xfrm>
                <a:off x="6427714" y="3144034"/>
                <a:ext cx="231120" cy="271440"/>
              </p14:xfrm>
            </p:contentPart>
          </mc:Choice>
          <mc:Fallback xmlns="">
            <p:pic>
              <p:nvPicPr>
                <p:cNvPr id="41" name="Ink 40">
                  <a:extLst>
                    <a:ext uri="{FF2B5EF4-FFF2-40B4-BE49-F238E27FC236}">
                      <a16:creationId xmlns:a16="http://schemas.microsoft.com/office/drawing/2014/main" id="{7A3EF030-451D-42B1-A99C-4C9B860B5C76}"/>
                    </a:ext>
                  </a:extLst>
                </p:cNvPr>
                <p:cNvPicPr/>
                <p:nvPr/>
              </p:nvPicPr>
              <p:blipFill>
                <a:blip r:embed="rId68"/>
                <a:stretch>
                  <a:fillRect/>
                </a:stretch>
              </p:blipFill>
              <p:spPr>
                <a:xfrm>
                  <a:off x="6392074" y="3108394"/>
                  <a:ext cx="3027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6FCE0C5F-4836-444D-82FD-54EA3F8B5541}"/>
                    </a:ext>
                  </a:extLst>
                </p14:cNvPr>
                <p14:cNvContentPartPr/>
                <p14:nvPr/>
              </p14:nvContentPartPr>
              <p14:xfrm>
                <a:off x="5925514" y="3394954"/>
                <a:ext cx="391320" cy="241560"/>
              </p14:xfrm>
            </p:contentPart>
          </mc:Choice>
          <mc:Fallback xmlns="">
            <p:pic>
              <p:nvPicPr>
                <p:cNvPr id="42" name="Ink 41">
                  <a:extLst>
                    <a:ext uri="{FF2B5EF4-FFF2-40B4-BE49-F238E27FC236}">
                      <a16:creationId xmlns:a16="http://schemas.microsoft.com/office/drawing/2014/main" id="{6FCE0C5F-4836-444D-82FD-54EA3F8B5541}"/>
                    </a:ext>
                  </a:extLst>
                </p:cNvPr>
                <p:cNvPicPr/>
                <p:nvPr/>
              </p:nvPicPr>
              <p:blipFill>
                <a:blip r:embed="rId70"/>
                <a:stretch>
                  <a:fillRect/>
                </a:stretch>
              </p:blipFill>
              <p:spPr>
                <a:xfrm>
                  <a:off x="5889874" y="3358954"/>
                  <a:ext cx="4629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Ink 43">
                  <a:extLst>
                    <a:ext uri="{FF2B5EF4-FFF2-40B4-BE49-F238E27FC236}">
                      <a16:creationId xmlns:a16="http://schemas.microsoft.com/office/drawing/2014/main" id="{7B1C2528-FE38-474A-8831-BCC8DD592712}"/>
                    </a:ext>
                  </a:extLst>
                </p14:cNvPr>
                <p14:cNvContentPartPr/>
                <p14:nvPr/>
              </p14:nvContentPartPr>
              <p14:xfrm>
                <a:off x="6298834" y="3466234"/>
                <a:ext cx="289440" cy="207360"/>
              </p14:xfrm>
            </p:contentPart>
          </mc:Choice>
          <mc:Fallback xmlns="">
            <p:pic>
              <p:nvPicPr>
                <p:cNvPr id="44" name="Ink 43">
                  <a:extLst>
                    <a:ext uri="{FF2B5EF4-FFF2-40B4-BE49-F238E27FC236}">
                      <a16:creationId xmlns:a16="http://schemas.microsoft.com/office/drawing/2014/main" id="{7B1C2528-FE38-474A-8831-BCC8DD592712}"/>
                    </a:ext>
                  </a:extLst>
                </p:cNvPr>
                <p:cNvPicPr/>
                <p:nvPr/>
              </p:nvPicPr>
              <p:blipFill>
                <a:blip r:embed="rId72"/>
                <a:stretch>
                  <a:fillRect/>
                </a:stretch>
              </p:blipFill>
              <p:spPr>
                <a:xfrm>
                  <a:off x="6263194" y="3430594"/>
                  <a:ext cx="3610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5BEF5DF8-2546-495D-9C84-5A1611F00F84}"/>
                    </a:ext>
                  </a:extLst>
                </p14:cNvPr>
                <p14:cNvContentPartPr/>
                <p14:nvPr/>
              </p14:nvContentPartPr>
              <p14:xfrm>
                <a:off x="6726514" y="3541474"/>
                <a:ext cx="143640" cy="203040"/>
              </p14:xfrm>
            </p:contentPart>
          </mc:Choice>
          <mc:Fallback xmlns="">
            <p:pic>
              <p:nvPicPr>
                <p:cNvPr id="45" name="Ink 44">
                  <a:extLst>
                    <a:ext uri="{FF2B5EF4-FFF2-40B4-BE49-F238E27FC236}">
                      <a16:creationId xmlns:a16="http://schemas.microsoft.com/office/drawing/2014/main" id="{5BEF5DF8-2546-495D-9C84-5A1611F00F84}"/>
                    </a:ext>
                  </a:extLst>
                </p:cNvPr>
                <p:cNvPicPr/>
                <p:nvPr/>
              </p:nvPicPr>
              <p:blipFill>
                <a:blip r:embed="rId74"/>
                <a:stretch>
                  <a:fillRect/>
                </a:stretch>
              </p:blipFill>
              <p:spPr>
                <a:xfrm>
                  <a:off x="6690874" y="3505474"/>
                  <a:ext cx="2152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D223F1A5-5B74-4143-9276-33CC175E78C2}"/>
                    </a:ext>
                  </a:extLst>
                </p14:cNvPr>
                <p14:cNvContentPartPr/>
                <p14:nvPr/>
              </p14:nvContentPartPr>
              <p14:xfrm>
                <a:off x="6951154" y="3578194"/>
                <a:ext cx="160200" cy="179280"/>
              </p14:xfrm>
            </p:contentPart>
          </mc:Choice>
          <mc:Fallback xmlns="">
            <p:pic>
              <p:nvPicPr>
                <p:cNvPr id="46" name="Ink 45">
                  <a:extLst>
                    <a:ext uri="{FF2B5EF4-FFF2-40B4-BE49-F238E27FC236}">
                      <a16:creationId xmlns:a16="http://schemas.microsoft.com/office/drawing/2014/main" id="{D223F1A5-5B74-4143-9276-33CC175E78C2}"/>
                    </a:ext>
                  </a:extLst>
                </p:cNvPr>
                <p:cNvPicPr/>
                <p:nvPr/>
              </p:nvPicPr>
              <p:blipFill>
                <a:blip r:embed="rId76"/>
                <a:stretch>
                  <a:fillRect/>
                </a:stretch>
              </p:blipFill>
              <p:spPr>
                <a:xfrm>
                  <a:off x="6915154" y="3542554"/>
                  <a:ext cx="2318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34505FC0-0236-4865-B905-10C1D7386EC5}"/>
                    </a:ext>
                  </a:extLst>
                </p14:cNvPr>
                <p14:cNvContentPartPr/>
                <p14:nvPr/>
              </p14:nvContentPartPr>
              <p14:xfrm>
                <a:off x="7234474" y="3526714"/>
                <a:ext cx="51840" cy="312480"/>
              </p14:xfrm>
            </p:contentPart>
          </mc:Choice>
          <mc:Fallback xmlns="">
            <p:pic>
              <p:nvPicPr>
                <p:cNvPr id="47" name="Ink 46">
                  <a:extLst>
                    <a:ext uri="{FF2B5EF4-FFF2-40B4-BE49-F238E27FC236}">
                      <a16:creationId xmlns:a16="http://schemas.microsoft.com/office/drawing/2014/main" id="{34505FC0-0236-4865-B905-10C1D7386EC5}"/>
                    </a:ext>
                  </a:extLst>
                </p:cNvPr>
                <p:cNvPicPr/>
                <p:nvPr/>
              </p:nvPicPr>
              <p:blipFill>
                <a:blip r:embed="rId78"/>
                <a:stretch>
                  <a:fillRect/>
                </a:stretch>
              </p:blipFill>
              <p:spPr>
                <a:xfrm>
                  <a:off x="7198834" y="3491074"/>
                  <a:ext cx="12348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C809AB19-34D2-4634-9385-5B3FE1CB9911}"/>
                    </a:ext>
                  </a:extLst>
                </p14:cNvPr>
                <p14:cNvContentPartPr/>
                <p14:nvPr/>
              </p14:nvContentPartPr>
              <p14:xfrm>
                <a:off x="7401874" y="3497554"/>
                <a:ext cx="126360" cy="355320"/>
              </p14:xfrm>
            </p:contentPart>
          </mc:Choice>
          <mc:Fallback xmlns="">
            <p:pic>
              <p:nvPicPr>
                <p:cNvPr id="48" name="Ink 47">
                  <a:extLst>
                    <a:ext uri="{FF2B5EF4-FFF2-40B4-BE49-F238E27FC236}">
                      <a16:creationId xmlns:a16="http://schemas.microsoft.com/office/drawing/2014/main" id="{C809AB19-34D2-4634-9385-5B3FE1CB9911}"/>
                    </a:ext>
                  </a:extLst>
                </p:cNvPr>
                <p:cNvPicPr/>
                <p:nvPr/>
              </p:nvPicPr>
              <p:blipFill>
                <a:blip r:embed="rId80"/>
                <a:stretch>
                  <a:fillRect/>
                </a:stretch>
              </p:blipFill>
              <p:spPr>
                <a:xfrm>
                  <a:off x="7366234" y="3461914"/>
                  <a:ext cx="1980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97F27A9C-C0EB-4DE7-B9F7-5615A6852196}"/>
                    </a:ext>
                  </a:extLst>
                </p14:cNvPr>
                <p14:cNvContentPartPr/>
                <p14:nvPr/>
              </p14:nvContentPartPr>
              <p14:xfrm>
                <a:off x="7343914" y="3574234"/>
                <a:ext cx="297000" cy="39600"/>
              </p14:xfrm>
            </p:contentPart>
          </mc:Choice>
          <mc:Fallback xmlns="">
            <p:pic>
              <p:nvPicPr>
                <p:cNvPr id="49" name="Ink 48">
                  <a:extLst>
                    <a:ext uri="{FF2B5EF4-FFF2-40B4-BE49-F238E27FC236}">
                      <a16:creationId xmlns:a16="http://schemas.microsoft.com/office/drawing/2014/main" id="{97F27A9C-C0EB-4DE7-B9F7-5615A6852196}"/>
                    </a:ext>
                  </a:extLst>
                </p:cNvPr>
                <p:cNvPicPr/>
                <p:nvPr/>
              </p:nvPicPr>
              <p:blipFill>
                <a:blip r:embed="rId82"/>
                <a:stretch>
                  <a:fillRect/>
                </a:stretch>
              </p:blipFill>
              <p:spPr>
                <a:xfrm>
                  <a:off x="7308274" y="3538234"/>
                  <a:ext cx="368640" cy="111240"/>
                </a:xfrm>
                <a:prstGeom prst="rect">
                  <a:avLst/>
                </a:prstGeom>
              </p:spPr>
            </p:pic>
          </mc:Fallback>
        </mc:AlternateContent>
      </p:grpSp>
      <p:grpSp>
        <p:nvGrpSpPr>
          <p:cNvPr id="176140" name="Group 176139">
            <a:extLst>
              <a:ext uri="{FF2B5EF4-FFF2-40B4-BE49-F238E27FC236}">
                <a16:creationId xmlns:a16="http://schemas.microsoft.com/office/drawing/2014/main" id="{AA0989FF-74B1-4658-BD37-196E4743EA5E}"/>
              </a:ext>
            </a:extLst>
          </p:cNvPr>
          <p:cNvGrpSpPr/>
          <p:nvPr/>
        </p:nvGrpSpPr>
        <p:grpSpPr>
          <a:xfrm>
            <a:off x="9093154" y="3078874"/>
            <a:ext cx="2505960" cy="1427760"/>
            <a:chOff x="9093154" y="3078874"/>
            <a:chExt cx="2505960" cy="1427760"/>
          </a:xfrm>
        </p:grpSpPr>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6E45A1C9-FCDA-4286-BBF4-CAECF234A09E}"/>
                    </a:ext>
                  </a:extLst>
                </p14:cNvPr>
                <p14:cNvContentPartPr/>
                <p14:nvPr/>
              </p14:nvContentPartPr>
              <p14:xfrm>
                <a:off x="9093154" y="3467314"/>
                <a:ext cx="278640" cy="1039320"/>
              </p14:xfrm>
            </p:contentPart>
          </mc:Choice>
          <mc:Fallback xmlns="">
            <p:pic>
              <p:nvPicPr>
                <p:cNvPr id="51" name="Ink 50">
                  <a:extLst>
                    <a:ext uri="{FF2B5EF4-FFF2-40B4-BE49-F238E27FC236}">
                      <a16:creationId xmlns:a16="http://schemas.microsoft.com/office/drawing/2014/main" id="{6E45A1C9-FCDA-4286-BBF4-CAECF234A09E}"/>
                    </a:ext>
                  </a:extLst>
                </p:cNvPr>
                <p:cNvPicPr/>
                <p:nvPr/>
              </p:nvPicPr>
              <p:blipFill>
                <a:blip r:embed="rId84"/>
                <a:stretch>
                  <a:fillRect/>
                </a:stretch>
              </p:blipFill>
              <p:spPr>
                <a:xfrm>
                  <a:off x="9057154" y="3431674"/>
                  <a:ext cx="350280" cy="1110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42D2A828-3061-4CB8-87FF-C854A825BBAA}"/>
                    </a:ext>
                  </a:extLst>
                </p14:cNvPr>
                <p14:cNvContentPartPr/>
                <p14:nvPr/>
              </p14:nvContentPartPr>
              <p14:xfrm>
                <a:off x="9693634" y="3168154"/>
                <a:ext cx="106920" cy="431280"/>
              </p14:xfrm>
            </p:contentPart>
          </mc:Choice>
          <mc:Fallback xmlns="">
            <p:pic>
              <p:nvPicPr>
                <p:cNvPr id="52" name="Ink 51">
                  <a:extLst>
                    <a:ext uri="{FF2B5EF4-FFF2-40B4-BE49-F238E27FC236}">
                      <a16:creationId xmlns:a16="http://schemas.microsoft.com/office/drawing/2014/main" id="{42D2A828-3061-4CB8-87FF-C854A825BBAA}"/>
                    </a:ext>
                  </a:extLst>
                </p:cNvPr>
                <p:cNvPicPr/>
                <p:nvPr/>
              </p:nvPicPr>
              <p:blipFill>
                <a:blip r:embed="rId86"/>
                <a:stretch>
                  <a:fillRect/>
                </a:stretch>
              </p:blipFill>
              <p:spPr>
                <a:xfrm>
                  <a:off x="9657994" y="3132514"/>
                  <a:ext cx="17856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7F3AF021-7D6E-4DC9-87C4-37E1EF799CD5}"/>
                    </a:ext>
                  </a:extLst>
                </p14:cNvPr>
                <p14:cNvContentPartPr/>
                <p14:nvPr/>
              </p14:nvContentPartPr>
              <p14:xfrm>
                <a:off x="9507514" y="3395314"/>
                <a:ext cx="274680" cy="228600"/>
              </p14:xfrm>
            </p:contentPart>
          </mc:Choice>
          <mc:Fallback xmlns="">
            <p:pic>
              <p:nvPicPr>
                <p:cNvPr id="53" name="Ink 52">
                  <a:extLst>
                    <a:ext uri="{FF2B5EF4-FFF2-40B4-BE49-F238E27FC236}">
                      <a16:creationId xmlns:a16="http://schemas.microsoft.com/office/drawing/2014/main" id="{7F3AF021-7D6E-4DC9-87C4-37E1EF799CD5}"/>
                    </a:ext>
                  </a:extLst>
                </p:cNvPr>
                <p:cNvPicPr/>
                <p:nvPr/>
              </p:nvPicPr>
              <p:blipFill>
                <a:blip r:embed="rId88"/>
                <a:stretch>
                  <a:fillRect/>
                </a:stretch>
              </p:blipFill>
              <p:spPr>
                <a:xfrm>
                  <a:off x="9471874" y="3359314"/>
                  <a:ext cx="3463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1ADFE18B-8749-4A36-8C5D-E09F11C00636}"/>
                    </a:ext>
                  </a:extLst>
                </p14:cNvPr>
                <p14:cNvContentPartPr/>
                <p14:nvPr/>
              </p14:nvContentPartPr>
              <p14:xfrm>
                <a:off x="9892714" y="3309274"/>
                <a:ext cx="210600" cy="254880"/>
              </p14:xfrm>
            </p:contentPart>
          </mc:Choice>
          <mc:Fallback xmlns="">
            <p:pic>
              <p:nvPicPr>
                <p:cNvPr id="54" name="Ink 53">
                  <a:extLst>
                    <a:ext uri="{FF2B5EF4-FFF2-40B4-BE49-F238E27FC236}">
                      <a16:creationId xmlns:a16="http://schemas.microsoft.com/office/drawing/2014/main" id="{1ADFE18B-8749-4A36-8C5D-E09F11C00636}"/>
                    </a:ext>
                  </a:extLst>
                </p:cNvPr>
                <p:cNvPicPr/>
                <p:nvPr/>
              </p:nvPicPr>
              <p:blipFill>
                <a:blip r:embed="rId90"/>
                <a:stretch>
                  <a:fillRect/>
                </a:stretch>
              </p:blipFill>
              <p:spPr>
                <a:xfrm>
                  <a:off x="9856714" y="3273634"/>
                  <a:ext cx="2822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627AAACE-C50A-442E-B063-E6F40DA768DC}"/>
                    </a:ext>
                  </a:extLst>
                </p14:cNvPr>
                <p14:cNvContentPartPr/>
                <p14:nvPr/>
              </p14:nvContentPartPr>
              <p14:xfrm>
                <a:off x="10206994" y="3351034"/>
                <a:ext cx="235440" cy="191880"/>
              </p14:xfrm>
            </p:contentPart>
          </mc:Choice>
          <mc:Fallback xmlns="">
            <p:pic>
              <p:nvPicPr>
                <p:cNvPr id="55" name="Ink 54">
                  <a:extLst>
                    <a:ext uri="{FF2B5EF4-FFF2-40B4-BE49-F238E27FC236}">
                      <a16:creationId xmlns:a16="http://schemas.microsoft.com/office/drawing/2014/main" id="{627AAACE-C50A-442E-B063-E6F40DA768DC}"/>
                    </a:ext>
                  </a:extLst>
                </p:cNvPr>
                <p:cNvPicPr/>
                <p:nvPr/>
              </p:nvPicPr>
              <p:blipFill>
                <a:blip r:embed="rId92"/>
                <a:stretch>
                  <a:fillRect/>
                </a:stretch>
              </p:blipFill>
              <p:spPr>
                <a:xfrm>
                  <a:off x="10171354" y="3315034"/>
                  <a:ext cx="307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E86EBD5C-D7C3-45D9-90C1-C60A4C0B6A13}"/>
                    </a:ext>
                  </a:extLst>
                </p14:cNvPr>
                <p14:cNvContentPartPr/>
                <p14:nvPr/>
              </p14:nvContentPartPr>
              <p14:xfrm>
                <a:off x="10487074" y="3394594"/>
                <a:ext cx="47880" cy="119160"/>
              </p14:xfrm>
            </p:contentPart>
          </mc:Choice>
          <mc:Fallback xmlns="">
            <p:pic>
              <p:nvPicPr>
                <p:cNvPr id="56" name="Ink 55">
                  <a:extLst>
                    <a:ext uri="{FF2B5EF4-FFF2-40B4-BE49-F238E27FC236}">
                      <a16:creationId xmlns:a16="http://schemas.microsoft.com/office/drawing/2014/main" id="{E86EBD5C-D7C3-45D9-90C1-C60A4C0B6A13}"/>
                    </a:ext>
                  </a:extLst>
                </p:cNvPr>
                <p:cNvPicPr/>
                <p:nvPr/>
              </p:nvPicPr>
              <p:blipFill>
                <a:blip r:embed="rId94"/>
                <a:stretch>
                  <a:fillRect/>
                </a:stretch>
              </p:blipFill>
              <p:spPr>
                <a:xfrm>
                  <a:off x="10451434" y="3358594"/>
                  <a:ext cx="119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FBC9D72D-1212-4C1F-92ED-73125AE8F015}"/>
                    </a:ext>
                  </a:extLst>
                </p14:cNvPr>
                <p14:cNvContentPartPr/>
                <p14:nvPr/>
              </p14:nvContentPartPr>
              <p14:xfrm>
                <a:off x="10370434" y="3193714"/>
                <a:ext cx="31320" cy="22680"/>
              </p14:xfrm>
            </p:contentPart>
          </mc:Choice>
          <mc:Fallback xmlns="">
            <p:pic>
              <p:nvPicPr>
                <p:cNvPr id="57" name="Ink 56">
                  <a:extLst>
                    <a:ext uri="{FF2B5EF4-FFF2-40B4-BE49-F238E27FC236}">
                      <a16:creationId xmlns:a16="http://schemas.microsoft.com/office/drawing/2014/main" id="{FBC9D72D-1212-4C1F-92ED-73125AE8F015}"/>
                    </a:ext>
                  </a:extLst>
                </p:cNvPr>
                <p:cNvPicPr/>
                <p:nvPr/>
              </p:nvPicPr>
              <p:blipFill>
                <a:blip r:embed="rId96"/>
                <a:stretch>
                  <a:fillRect/>
                </a:stretch>
              </p:blipFill>
              <p:spPr>
                <a:xfrm>
                  <a:off x="10334794" y="3158074"/>
                  <a:ext cx="102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43B747A5-99CB-46CC-9062-B665B2C09AFE}"/>
                    </a:ext>
                  </a:extLst>
                </p14:cNvPr>
                <p14:cNvContentPartPr/>
                <p14:nvPr/>
              </p14:nvContentPartPr>
              <p14:xfrm>
                <a:off x="10586074" y="3238354"/>
                <a:ext cx="175680" cy="298800"/>
              </p14:xfrm>
            </p:contentPart>
          </mc:Choice>
          <mc:Fallback xmlns="">
            <p:pic>
              <p:nvPicPr>
                <p:cNvPr id="58" name="Ink 57">
                  <a:extLst>
                    <a:ext uri="{FF2B5EF4-FFF2-40B4-BE49-F238E27FC236}">
                      <a16:creationId xmlns:a16="http://schemas.microsoft.com/office/drawing/2014/main" id="{43B747A5-99CB-46CC-9062-B665B2C09AFE}"/>
                    </a:ext>
                  </a:extLst>
                </p:cNvPr>
                <p:cNvPicPr/>
                <p:nvPr/>
              </p:nvPicPr>
              <p:blipFill>
                <a:blip r:embed="rId98"/>
                <a:stretch>
                  <a:fillRect/>
                </a:stretch>
              </p:blipFill>
              <p:spPr>
                <a:xfrm>
                  <a:off x="10550434" y="3202354"/>
                  <a:ext cx="2473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Ink 58">
                  <a:extLst>
                    <a:ext uri="{FF2B5EF4-FFF2-40B4-BE49-F238E27FC236}">
                      <a16:creationId xmlns:a16="http://schemas.microsoft.com/office/drawing/2014/main" id="{4032F4F3-444C-4B05-BD3B-BDE9C1664E63}"/>
                    </a:ext>
                  </a:extLst>
                </p14:cNvPr>
                <p14:cNvContentPartPr/>
                <p14:nvPr/>
              </p14:nvContentPartPr>
              <p14:xfrm>
                <a:off x="10876594" y="3317914"/>
                <a:ext cx="34560" cy="144360"/>
              </p14:xfrm>
            </p:contentPart>
          </mc:Choice>
          <mc:Fallback xmlns="">
            <p:pic>
              <p:nvPicPr>
                <p:cNvPr id="59" name="Ink 58">
                  <a:extLst>
                    <a:ext uri="{FF2B5EF4-FFF2-40B4-BE49-F238E27FC236}">
                      <a16:creationId xmlns:a16="http://schemas.microsoft.com/office/drawing/2014/main" id="{4032F4F3-444C-4B05-BD3B-BDE9C1664E63}"/>
                    </a:ext>
                  </a:extLst>
                </p:cNvPr>
                <p:cNvPicPr/>
                <p:nvPr/>
              </p:nvPicPr>
              <p:blipFill>
                <a:blip r:embed="rId100"/>
                <a:stretch>
                  <a:fillRect/>
                </a:stretch>
              </p:blipFill>
              <p:spPr>
                <a:xfrm>
                  <a:off x="10840954" y="3282274"/>
                  <a:ext cx="106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Ink 59">
                  <a:extLst>
                    <a:ext uri="{FF2B5EF4-FFF2-40B4-BE49-F238E27FC236}">
                      <a16:creationId xmlns:a16="http://schemas.microsoft.com/office/drawing/2014/main" id="{CFC94344-2B8D-42D3-9619-F7224E5B4669}"/>
                    </a:ext>
                  </a:extLst>
                </p14:cNvPr>
                <p14:cNvContentPartPr/>
                <p14:nvPr/>
              </p14:nvContentPartPr>
              <p14:xfrm>
                <a:off x="10860394" y="3078874"/>
                <a:ext cx="35640" cy="18000"/>
              </p14:xfrm>
            </p:contentPart>
          </mc:Choice>
          <mc:Fallback xmlns="">
            <p:pic>
              <p:nvPicPr>
                <p:cNvPr id="60" name="Ink 59">
                  <a:extLst>
                    <a:ext uri="{FF2B5EF4-FFF2-40B4-BE49-F238E27FC236}">
                      <a16:creationId xmlns:a16="http://schemas.microsoft.com/office/drawing/2014/main" id="{CFC94344-2B8D-42D3-9619-F7224E5B4669}"/>
                    </a:ext>
                  </a:extLst>
                </p:cNvPr>
                <p:cNvPicPr/>
                <p:nvPr/>
              </p:nvPicPr>
              <p:blipFill>
                <a:blip r:embed="rId102"/>
                <a:stretch>
                  <a:fillRect/>
                </a:stretch>
              </p:blipFill>
              <p:spPr>
                <a:xfrm>
                  <a:off x="10824394" y="3043234"/>
                  <a:ext cx="1072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1" name="Ink 60">
                  <a:extLst>
                    <a:ext uri="{FF2B5EF4-FFF2-40B4-BE49-F238E27FC236}">
                      <a16:creationId xmlns:a16="http://schemas.microsoft.com/office/drawing/2014/main" id="{A8C567E9-F128-4555-B9F7-63572D67F56E}"/>
                    </a:ext>
                  </a:extLst>
                </p14:cNvPr>
                <p14:cNvContentPartPr/>
                <p14:nvPr/>
              </p14:nvContentPartPr>
              <p14:xfrm>
                <a:off x="11068474" y="3191914"/>
                <a:ext cx="114120" cy="219240"/>
              </p14:xfrm>
            </p:contentPart>
          </mc:Choice>
          <mc:Fallback xmlns="">
            <p:pic>
              <p:nvPicPr>
                <p:cNvPr id="61" name="Ink 60">
                  <a:extLst>
                    <a:ext uri="{FF2B5EF4-FFF2-40B4-BE49-F238E27FC236}">
                      <a16:creationId xmlns:a16="http://schemas.microsoft.com/office/drawing/2014/main" id="{A8C567E9-F128-4555-B9F7-63572D67F56E}"/>
                    </a:ext>
                  </a:extLst>
                </p:cNvPr>
                <p:cNvPicPr/>
                <p:nvPr/>
              </p:nvPicPr>
              <p:blipFill>
                <a:blip r:embed="rId104"/>
                <a:stretch>
                  <a:fillRect/>
                </a:stretch>
              </p:blipFill>
              <p:spPr>
                <a:xfrm>
                  <a:off x="11032834" y="3155914"/>
                  <a:ext cx="1857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2" name="Ink 61">
                  <a:extLst>
                    <a:ext uri="{FF2B5EF4-FFF2-40B4-BE49-F238E27FC236}">
                      <a16:creationId xmlns:a16="http://schemas.microsoft.com/office/drawing/2014/main" id="{FDC90FDD-05E0-4648-9AF7-5A589EF5F647}"/>
                    </a:ext>
                  </a:extLst>
                </p14:cNvPr>
                <p14:cNvContentPartPr/>
                <p14:nvPr/>
              </p14:nvContentPartPr>
              <p14:xfrm>
                <a:off x="11278714" y="3127474"/>
                <a:ext cx="320400" cy="199080"/>
              </p14:xfrm>
            </p:contentPart>
          </mc:Choice>
          <mc:Fallback xmlns="">
            <p:pic>
              <p:nvPicPr>
                <p:cNvPr id="62" name="Ink 61">
                  <a:extLst>
                    <a:ext uri="{FF2B5EF4-FFF2-40B4-BE49-F238E27FC236}">
                      <a16:creationId xmlns:a16="http://schemas.microsoft.com/office/drawing/2014/main" id="{FDC90FDD-05E0-4648-9AF7-5A589EF5F647}"/>
                    </a:ext>
                  </a:extLst>
                </p:cNvPr>
                <p:cNvPicPr/>
                <p:nvPr/>
              </p:nvPicPr>
              <p:blipFill>
                <a:blip r:embed="rId106"/>
                <a:stretch>
                  <a:fillRect/>
                </a:stretch>
              </p:blipFill>
              <p:spPr>
                <a:xfrm>
                  <a:off x="11242714" y="3091474"/>
                  <a:ext cx="392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6128" name="Ink 176127">
                  <a:extLst>
                    <a:ext uri="{FF2B5EF4-FFF2-40B4-BE49-F238E27FC236}">
                      <a16:creationId xmlns:a16="http://schemas.microsoft.com/office/drawing/2014/main" id="{A7572917-B00C-42F1-8004-9A9FF4F1CEF9}"/>
                    </a:ext>
                  </a:extLst>
                </p14:cNvPr>
                <p14:cNvContentPartPr/>
                <p14:nvPr/>
              </p14:nvContentPartPr>
              <p14:xfrm>
                <a:off x="9463234" y="3981394"/>
                <a:ext cx="470520" cy="317160"/>
              </p14:xfrm>
            </p:contentPart>
          </mc:Choice>
          <mc:Fallback xmlns="">
            <p:pic>
              <p:nvPicPr>
                <p:cNvPr id="176128" name="Ink 176127">
                  <a:extLst>
                    <a:ext uri="{FF2B5EF4-FFF2-40B4-BE49-F238E27FC236}">
                      <a16:creationId xmlns:a16="http://schemas.microsoft.com/office/drawing/2014/main" id="{A7572917-B00C-42F1-8004-9A9FF4F1CEF9}"/>
                    </a:ext>
                  </a:extLst>
                </p:cNvPr>
                <p:cNvPicPr/>
                <p:nvPr/>
              </p:nvPicPr>
              <p:blipFill>
                <a:blip r:embed="rId108"/>
                <a:stretch>
                  <a:fillRect/>
                </a:stretch>
              </p:blipFill>
              <p:spPr>
                <a:xfrm>
                  <a:off x="9427594" y="3945754"/>
                  <a:ext cx="54216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76129" name="Ink 176128">
                  <a:extLst>
                    <a:ext uri="{FF2B5EF4-FFF2-40B4-BE49-F238E27FC236}">
                      <a16:creationId xmlns:a16="http://schemas.microsoft.com/office/drawing/2014/main" id="{99FC1367-79A9-4010-A199-2B8CE38FC49D}"/>
                    </a:ext>
                  </a:extLst>
                </p14:cNvPr>
                <p14:cNvContentPartPr/>
                <p14:nvPr/>
              </p14:nvContentPartPr>
              <p14:xfrm>
                <a:off x="9959674" y="3908314"/>
                <a:ext cx="238320" cy="228240"/>
              </p14:xfrm>
            </p:contentPart>
          </mc:Choice>
          <mc:Fallback xmlns="">
            <p:pic>
              <p:nvPicPr>
                <p:cNvPr id="176129" name="Ink 176128">
                  <a:extLst>
                    <a:ext uri="{FF2B5EF4-FFF2-40B4-BE49-F238E27FC236}">
                      <a16:creationId xmlns:a16="http://schemas.microsoft.com/office/drawing/2014/main" id="{99FC1367-79A9-4010-A199-2B8CE38FC49D}"/>
                    </a:ext>
                  </a:extLst>
                </p:cNvPr>
                <p:cNvPicPr/>
                <p:nvPr/>
              </p:nvPicPr>
              <p:blipFill>
                <a:blip r:embed="rId110"/>
                <a:stretch>
                  <a:fillRect/>
                </a:stretch>
              </p:blipFill>
              <p:spPr>
                <a:xfrm>
                  <a:off x="9924034" y="3872314"/>
                  <a:ext cx="3099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76130" name="Ink 176129">
                  <a:extLst>
                    <a:ext uri="{FF2B5EF4-FFF2-40B4-BE49-F238E27FC236}">
                      <a16:creationId xmlns:a16="http://schemas.microsoft.com/office/drawing/2014/main" id="{57CD4E71-439F-44B2-9573-A62C72D33C18}"/>
                    </a:ext>
                  </a:extLst>
                </p14:cNvPr>
                <p14:cNvContentPartPr/>
                <p14:nvPr/>
              </p14:nvContentPartPr>
              <p14:xfrm>
                <a:off x="10269994" y="3743074"/>
                <a:ext cx="47160" cy="386640"/>
              </p14:xfrm>
            </p:contentPart>
          </mc:Choice>
          <mc:Fallback xmlns="">
            <p:pic>
              <p:nvPicPr>
                <p:cNvPr id="176130" name="Ink 176129">
                  <a:extLst>
                    <a:ext uri="{FF2B5EF4-FFF2-40B4-BE49-F238E27FC236}">
                      <a16:creationId xmlns:a16="http://schemas.microsoft.com/office/drawing/2014/main" id="{57CD4E71-439F-44B2-9573-A62C72D33C18}"/>
                    </a:ext>
                  </a:extLst>
                </p:cNvPr>
                <p:cNvPicPr/>
                <p:nvPr/>
              </p:nvPicPr>
              <p:blipFill>
                <a:blip r:embed="rId112"/>
                <a:stretch>
                  <a:fillRect/>
                </a:stretch>
              </p:blipFill>
              <p:spPr>
                <a:xfrm>
                  <a:off x="10233994" y="3707074"/>
                  <a:ext cx="11880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76131" name="Ink 176130">
                  <a:extLst>
                    <a:ext uri="{FF2B5EF4-FFF2-40B4-BE49-F238E27FC236}">
                      <a16:creationId xmlns:a16="http://schemas.microsoft.com/office/drawing/2014/main" id="{18FA77A1-CE39-4246-BDC4-5E00ED312102}"/>
                    </a:ext>
                  </a:extLst>
                </p14:cNvPr>
                <p14:cNvContentPartPr/>
                <p14:nvPr/>
              </p14:nvContentPartPr>
              <p14:xfrm>
                <a:off x="10246594" y="3699154"/>
                <a:ext cx="272880" cy="300240"/>
              </p14:xfrm>
            </p:contentPart>
          </mc:Choice>
          <mc:Fallback xmlns="">
            <p:pic>
              <p:nvPicPr>
                <p:cNvPr id="176131" name="Ink 176130">
                  <a:extLst>
                    <a:ext uri="{FF2B5EF4-FFF2-40B4-BE49-F238E27FC236}">
                      <a16:creationId xmlns:a16="http://schemas.microsoft.com/office/drawing/2014/main" id="{18FA77A1-CE39-4246-BDC4-5E00ED312102}"/>
                    </a:ext>
                  </a:extLst>
                </p:cNvPr>
                <p:cNvPicPr/>
                <p:nvPr/>
              </p:nvPicPr>
              <p:blipFill>
                <a:blip r:embed="rId114"/>
                <a:stretch>
                  <a:fillRect/>
                </a:stretch>
              </p:blipFill>
              <p:spPr>
                <a:xfrm>
                  <a:off x="10210954" y="3663514"/>
                  <a:ext cx="3445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76132" name="Ink 176131">
                  <a:extLst>
                    <a:ext uri="{FF2B5EF4-FFF2-40B4-BE49-F238E27FC236}">
                      <a16:creationId xmlns:a16="http://schemas.microsoft.com/office/drawing/2014/main" id="{A8678BDF-A190-4666-BCF2-F316AD466644}"/>
                    </a:ext>
                  </a:extLst>
                </p14:cNvPr>
                <p14:cNvContentPartPr/>
                <p14:nvPr/>
              </p14:nvContentPartPr>
              <p14:xfrm>
                <a:off x="10593994" y="3902914"/>
                <a:ext cx="40320" cy="152280"/>
              </p14:xfrm>
            </p:contentPart>
          </mc:Choice>
          <mc:Fallback xmlns="">
            <p:pic>
              <p:nvPicPr>
                <p:cNvPr id="176132" name="Ink 176131">
                  <a:extLst>
                    <a:ext uri="{FF2B5EF4-FFF2-40B4-BE49-F238E27FC236}">
                      <a16:creationId xmlns:a16="http://schemas.microsoft.com/office/drawing/2014/main" id="{A8678BDF-A190-4666-BCF2-F316AD466644}"/>
                    </a:ext>
                  </a:extLst>
                </p:cNvPr>
                <p:cNvPicPr/>
                <p:nvPr/>
              </p:nvPicPr>
              <p:blipFill>
                <a:blip r:embed="rId116"/>
                <a:stretch>
                  <a:fillRect/>
                </a:stretch>
              </p:blipFill>
              <p:spPr>
                <a:xfrm>
                  <a:off x="10558354" y="3867274"/>
                  <a:ext cx="1119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76136" name="Ink 176135">
                  <a:extLst>
                    <a:ext uri="{FF2B5EF4-FFF2-40B4-BE49-F238E27FC236}">
                      <a16:creationId xmlns:a16="http://schemas.microsoft.com/office/drawing/2014/main" id="{329EA96D-AB43-468E-8E8F-CF2B80EF5A9E}"/>
                    </a:ext>
                  </a:extLst>
                </p14:cNvPr>
                <p14:cNvContentPartPr/>
                <p14:nvPr/>
              </p14:nvContentPartPr>
              <p14:xfrm>
                <a:off x="10605874" y="3700954"/>
                <a:ext cx="11880" cy="29520"/>
              </p14:xfrm>
            </p:contentPart>
          </mc:Choice>
          <mc:Fallback xmlns="">
            <p:pic>
              <p:nvPicPr>
                <p:cNvPr id="176136" name="Ink 176135">
                  <a:extLst>
                    <a:ext uri="{FF2B5EF4-FFF2-40B4-BE49-F238E27FC236}">
                      <a16:creationId xmlns:a16="http://schemas.microsoft.com/office/drawing/2014/main" id="{329EA96D-AB43-468E-8E8F-CF2B80EF5A9E}"/>
                    </a:ext>
                  </a:extLst>
                </p:cNvPr>
                <p:cNvPicPr/>
                <p:nvPr/>
              </p:nvPicPr>
              <p:blipFill>
                <a:blip r:embed="rId118"/>
                <a:stretch>
                  <a:fillRect/>
                </a:stretch>
              </p:blipFill>
              <p:spPr>
                <a:xfrm>
                  <a:off x="10569874" y="3665314"/>
                  <a:ext cx="83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76137" name="Ink 176136">
                  <a:extLst>
                    <a:ext uri="{FF2B5EF4-FFF2-40B4-BE49-F238E27FC236}">
                      <a16:creationId xmlns:a16="http://schemas.microsoft.com/office/drawing/2014/main" id="{9B9EF35D-DA1D-47B7-B8A6-9024771307B9}"/>
                    </a:ext>
                  </a:extLst>
                </p14:cNvPr>
                <p14:cNvContentPartPr/>
                <p14:nvPr/>
              </p14:nvContentPartPr>
              <p14:xfrm>
                <a:off x="10693714" y="3785914"/>
                <a:ext cx="178560" cy="209160"/>
              </p14:xfrm>
            </p:contentPart>
          </mc:Choice>
          <mc:Fallback xmlns="">
            <p:pic>
              <p:nvPicPr>
                <p:cNvPr id="176137" name="Ink 176136">
                  <a:extLst>
                    <a:ext uri="{FF2B5EF4-FFF2-40B4-BE49-F238E27FC236}">
                      <a16:creationId xmlns:a16="http://schemas.microsoft.com/office/drawing/2014/main" id="{9B9EF35D-DA1D-47B7-B8A6-9024771307B9}"/>
                    </a:ext>
                  </a:extLst>
                </p:cNvPr>
                <p:cNvPicPr/>
                <p:nvPr/>
              </p:nvPicPr>
              <p:blipFill>
                <a:blip r:embed="rId120"/>
                <a:stretch>
                  <a:fillRect/>
                </a:stretch>
              </p:blipFill>
              <p:spPr>
                <a:xfrm>
                  <a:off x="10657714" y="3750274"/>
                  <a:ext cx="2502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76139" name="Ink 176138">
                  <a:extLst>
                    <a:ext uri="{FF2B5EF4-FFF2-40B4-BE49-F238E27FC236}">
                      <a16:creationId xmlns:a16="http://schemas.microsoft.com/office/drawing/2014/main" id="{3FA72EDB-EEEE-428A-BA34-C07373A8EDB6}"/>
                    </a:ext>
                  </a:extLst>
                </p14:cNvPr>
                <p14:cNvContentPartPr/>
                <p14:nvPr/>
              </p14:nvContentPartPr>
              <p14:xfrm>
                <a:off x="10997554" y="3671434"/>
                <a:ext cx="309240" cy="484560"/>
              </p14:xfrm>
            </p:contentPart>
          </mc:Choice>
          <mc:Fallback xmlns="">
            <p:pic>
              <p:nvPicPr>
                <p:cNvPr id="176139" name="Ink 176138">
                  <a:extLst>
                    <a:ext uri="{FF2B5EF4-FFF2-40B4-BE49-F238E27FC236}">
                      <a16:creationId xmlns:a16="http://schemas.microsoft.com/office/drawing/2014/main" id="{3FA72EDB-EEEE-428A-BA34-C07373A8EDB6}"/>
                    </a:ext>
                  </a:extLst>
                </p:cNvPr>
                <p:cNvPicPr/>
                <p:nvPr/>
              </p:nvPicPr>
              <p:blipFill>
                <a:blip r:embed="rId122"/>
                <a:stretch>
                  <a:fillRect/>
                </a:stretch>
              </p:blipFill>
              <p:spPr>
                <a:xfrm>
                  <a:off x="10961554" y="3635434"/>
                  <a:ext cx="380880" cy="556200"/>
                </a:xfrm>
                <a:prstGeom prst="rect">
                  <a:avLst/>
                </a:prstGeom>
              </p:spPr>
            </p:pic>
          </mc:Fallback>
        </mc:AlternateContent>
      </p:grpSp>
      <p:grpSp>
        <p:nvGrpSpPr>
          <p:cNvPr id="176146" name="Group 176145">
            <a:extLst>
              <a:ext uri="{FF2B5EF4-FFF2-40B4-BE49-F238E27FC236}">
                <a16:creationId xmlns:a16="http://schemas.microsoft.com/office/drawing/2014/main" id="{C6D3B4CE-E7CE-49BF-96F7-4C477950CA0F}"/>
              </a:ext>
            </a:extLst>
          </p:cNvPr>
          <p:cNvGrpSpPr/>
          <p:nvPr/>
        </p:nvGrpSpPr>
        <p:grpSpPr>
          <a:xfrm>
            <a:off x="395914" y="4846114"/>
            <a:ext cx="2266200" cy="1151280"/>
            <a:chOff x="395914" y="4846114"/>
            <a:chExt cx="2266200" cy="1151280"/>
          </a:xfrm>
        </p:grpSpPr>
        <mc:AlternateContent xmlns:mc="http://schemas.openxmlformats.org/markup-compatibility/2006" xmlns:p14="http://schemas.microsoft.com/office/powerpoint/2010/main">
          <mc:Choice Requires="p14">
            <p:contentPart p14:bwMode="auto" r:id="rId123">
              <p14:nvContentPartPr>
                <p14:cNvPr id="176141" name="Ink 176140">
                  <a:extLst>
                    <a:ext uri="{FF2B5EF4-FFF2-40B4-BE49-F238E27FC236}">
                      <a16:creationId xmlns:a16="http://schemas.microsoft.com/office/drawing/2014/main" id="{88709328-A0D6-432B-B84A-F17B5C937537}"/>
                    </a:ext>
                  </a:extLst>
                </p14:cNvPr>
                <p14:cNvContentPartPr/>
                <p14:nvPr/>
              </p14:nvContentPartPr>
              <p14:xfrm>
                <a:off x="395914" y="5711554"/>
                <a:ext cx="2034360" cy="48960"/>
              </p14:xfrm>
            </p:contentPart>
          </mc:Choice>
          <mc:Fallback xmlns="">
            <p:pic>
              <p:nvPicPr>
                <p:cNvPr id="176141" name="Ink 176140">
                  <a:extLst>
                    <a:ext uri="{FF2B5EF4-FFF2-40B4-BE49-F238E27FC236}">
                      <a16:creationId xmlns:a16="http://schemas.microsoft.com/office/drawing/2014/main" id="{88709328-A0D6-432B-B84A-F17B5C937537}"/>
                    </a:ext>
                  </a:extLst>
                </p:cNvPr>
                <p:cNvPicPr/>
                <p:nvPr/>
              </p:nvPicPr>
              <p:blipFill>
                <a:blip r:embed="rId124"/>
                <a:stretch>
                  <a:fillRect/>
                </a:stretch>
              </p:blipFill>
              <p:spPr>
                <a:xfrm>
                  <a:off x="359914" y="5675554"/>
                  <a:ext cx="2106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6142" name="Ink 176141">
                  <a:extLst>
                    <a:ext uri="{FF2B5EF4-FFF2-40B4-BE49-F238E27FC236}">
                      <a16:creationId xmlns:a16="http://schemas.microsoft.com/office/drawing/2014/main" id="{5A0409B6-D0AC-424B-91A0-E5645539F63B}"/>
                    </a:ext>
                  </a:extLst>
                </p14:cNvPr>
                <p14:cNvContentPartPr/>
                <p14:nvPr/>
              </p14:nvContentPartPr>
              <p14:xfrm>
                <a:off x="402034" y="4859794"/>
                <a:ext cx="2260080" cy="679680"/>
              </p14:xfrm>
            </p:contentPart>
          </mc:Choice>
          <mc:Fallback xmlns="">
            <p:pic>
              <p:nvPicPr>
                <p:cNvPr id="176142" name="Ink 176141">
                  <a:extLst>
                    <a:ext uri="{FF2B5EF4-FFF2-40B4-BE49-F238E27FC236}">
                      <a16:creationId xmlns:a16="http://schemas.microsoft.com/office/drawing/2014/main" id="{5A0409B6-D0AC-424B-91A0-E5645539F63B}"/>
                    </a:ext>
                  </a:extLst>
                </p:cNvPr>
                <p:cNvPicPr/>
                <p:nvPr/>
              </p:nvPicPr>
              <p:blipFill>
                <a:blip r:embed="rId126"/>
                <a:stretch>
                  <a:fillRect/>
                </a:stretch>
              </p:blipFill>
              <p:spPr>
                <a:xfrm>
                  <a:off x="366034" y="4823794"/>
                  <a:ext cx="2331720" cy="751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76143" name="Ink 176142">
                  <a:extLst>
                    <a:ext uri="{FF2B5EF4-FFF2-40B4-BE49-F238E27FC236}">
                      <a16:creationId xmlns:a16="http://schemas.microsoft.com/office/drawing/2014/main" id="{574B40E7-50BF-45FE-BCA9-AB678D2DECB1}"/>
                    </a:ext>
                  </a:extLst>
                </p14:cNvPr>
                <p14:cNvContentPartPr/>
                <p14:nvPr/>
              </p14:nvContentPartPr>
              <p14:xfrm>
                <a:off x="841594" y="4846114"/>
                <a:ext cx="156600" cy="850320"/>
              </p14:xfrm>
            </p:contentPart>
          </mc:Choice>
          <mc:Fallback xmlns="">
            <p:pic>
              <p:nvPicPr>
                <p:cNvPr id="176143" name="Ink 176142">
                  <a:extLst>
                    <a:ext uri="{FF2B5EF4-FFF2-40B4-BE49-F238E27FC236}">
                      <a16:creationId xmlns:a16="http://schemas.microsoft.com/office/drawing/2014/main" id="{574B40E7-50BF-45FE-BCA9-AB678D2DECB1}"/>
                    </a:ext>
                  </a:extLst>
                </p:cNvPr>
                <p:cNvPicPr/>
                <p:nvPr/>
              </p:nvPicPr>
              <p:blipFill>
                <a:blip r:embed="rId128"/>
                <a:stretch>
                  <a:fillRect/>
                </a:stretch>
              </p:blipFill>
              <p:spPr>
                <a:xfrm>
                  <a:off x="805594" y="4810474"/>
                  <a:ext cx="228240" cy="92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76145" name="Ink 176144">
                  <a:extLst>
                    <a:ext uri="{FF2B5EF4-FFF2-40B4-BE49-F238E27FC236}">
                      <a16:creationId xmlns:a16="http://schemas.microsoft.com/office/drawing/2014/main" id="{4BEC4819-42B5-4BD5-B6AE-1F39321CC873}"/>
                    </a:ext>
                  </a:extLst>
                </p14:cNvPr>
                <p14:cNvContentPartPr/>
                <p14:nvPr/>
              </p14:nvContentPartPr>
              <p14:xfrm>
                <a:off x="872554" y="5085874"/>
                <a:ext cx="146880" cy="911520"/>
              </p14:xfrm>
            </p:contentPart>
          </mc:Choice>
          <mc:Fallback xmlns="">
            <p:pic>
              <p:nvPicPr>
                <p:cNvPr id="176145" name="Ink 176144">
                  <a:extLst>
                    <a:ext uri="{FF2B5EF4-FFF2-40B4-BE49-F238E27FC236}">
                      <a16:creationId xmlns:a16="http://schemas.microsoft.com/office/drawing/2014/main" id="{4BEC4819-42B5-4BD5-B6AE-1F39321CC873}"/>
                    </a:ext>
                  </a:extLst>
                </p:cNvPr>
                <p:cNvPicPr/>
                <p:nvPr/>
              </p:nvPicPr>
              <p:blipFill>
                <a:blip r:embed="rId130"/>
                <a:stretch>
                  <a:fillRect/>
                </a:stretch>
              </p:blipFill>
              <p:spPr>
                <a:xfrm>
                  <a:off x="836914" y="5050234"/>
                  <a:ext cx="218520" cy="983160"/>
                </a:xfrm>
                <a:prstGeom prst="rect">
                  <a:avLst/>
                </a:prstGeom>
              </p:spPr>
            </p:pic>
          </mc:Fallback>
        </mc:AlternateContent>
      </p:grpSp>
      <p:grpSp>
        <p:nvGrpSpPr>
          <p:cNvPr id="176151" name="Group 176150">
            <a:extLst>
              <a:ext uri="{FF2B5EF4-FFF2-40B4-BE49-F238E27FC236}">
                <a16:creationId xmlns:a16="http://schemas.microsoft.com/office/drawing/2014/main" id="{D440DBD7-5BDF-49B0-9462-0C25F9ECEC08}"/>
              </a:ext>
            </a:extLst>
          </p:cNvPr>
          <p:cNvGrpSpPr/>
          <p:nvPr/>
        </p:nvGrpSpPr>
        <p:grpSpPr>
          <a:xfrm>
            <a:off x="5081674" y="5483674"/>
            <a:ext cx="2045520" cy="817200"/>
            <a:chOff x="5081674" y="5483674"/>
            <a:chExt cx="2045520" cy="817200"/>
          </a:xfrm>
        </p:grpSpPr>
        <mc:AlternateContent xmlns:mc="http://schemas.openxmlformats.org/markup-compatibility/2006" xmlns:p14="http://schemas.microsoft.com/office/powerpoint/2010/main">
          <mc:Choice Requires="p14">
            <p:contentPart p14:bwMode="auto" r:id="rId131">
              <p14:nvContentPartPr>
                <p14:cNvPr id="176148" name="Ink 176147">
                  <a:extLst>
                    <a:ext uri="{FF2B5EF4-FFF2-40B4-BE49-F238E27FC236}">
                      <a16:creationId xmlns:a16="http://schemas.microsoft.com/office/drawing/2014/main" id="{8E8229E2-FF73-4503-BC69-FC64AA1D4F36}"/>
                    </a:ext>
                  </a:extLst>
                </p14:cNvPr>
                <p14:cNvContentPartPr/>
                <p14:nvPr/>
              </p14:nvContentPartPr>
              <p14:xfrm>
                <a:off x="5098594" y="6042394"/>
                <a:ext cx="1905480" cy="59040"/>
              </p14:xfrm>
            </p:contentPart>
          </mc:Choice>
          <mc:Fallback xmlns="">
            <p:pic>
              <p:nvPicPr>
                <p:cNvPr id="176148" name="Ink 176147">
                  <a:extLst>
                    <a:ext uri="{FF2B5EF4-FFF2-40B4-BE49-F238E27FC236}">
                      <a16:creationId xmlns:a16="http://schemas.microsoft.com/office/drawing/2014/main" id="{8E8229E2-FF73-4503-BC69-FC64AA1D4F36}"/>
                    </a:ext>
                  </a:extLst>
                </p:cNvPr>
                <p:cNvPicPr/>
                <p:nvPr/>
              </p:nvPicPr>
              <p:blipFill>
                <a:blip r:embed="rId132"/>
                <a:stretch>
                  <a:fillRect/>
                </a:stretch>
              </p:blipFill>
              <p:spPr>
                <a:xfrm>
                  <a:off x="5062594" y="6006754"/>
                  <a:ext cx="1977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76149" name="Ink 176148">
                  <a:extLst>
                    <a:ext uri="{FF2B5EF4-FFF2-40B4-BE49-F238E27FC236}">
                      <a16:creationId xmlns:a16="http://schemas.microsoft.com/office/drawing/2014/main" id="{045B1DBF-7A17-493A-A220-E68C5222368A}"/>
                    </a:ext>
                  </a:extLst>
                </p14:cNvPr>
                <p14:cNvContentPartPr/>
                <p14:nvPr/>
              </p14:nvContentPartPr>
              <p14:xfrm>
                <a:off x="5081674" y="5483674"/>
                <a:ext cx="2045520" cy="572760"/>
              </p14:xfrm>
            </p:contentPart>
          </mc:Choice>
          <mc:Fallback xmlns="">
            <p:pic>
              <p:nvPicPr>
                <p:cNvPr id="176149" name="Ink 176148">
                  <a:extLst>
                    <a:ext uri="{FF2B5EF4-FFF2-40B4-BE49-F238E27FC236}">
                      <a16:creationId xmlns:a16="http://schemas.microsoft.com/office/drawing/2014/main" id="{045B1DBF-7A17-493A-A220-E68C5222368A}"/>
                    </a:ext>
                  </a:extLst>
                </p:cNvPr>
                <p:cNvPicPr/>
                <p:nvPr/>
              </p:nvPicPr>
              <p:blipFill>
                <a:blip r:embed="rId134"/>
                <a:stretch>
                  <a:fillRect/>
                </a:stretch>
              </p:blipFill>
              <p:spPr>
                <a:xfrm>
                  <a:off x="5045674" y="5448034"/>
                  <a:ext cx="2117160"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76150" name="Ink 176149">
                  <a:extLst>
                    <a:ext uri="{FF2B5EF4-FFF2-40B4-BE49-F238E27FC236}">
                      <a16:creationId xmlns:a16="http://schemas.microsoft.com/office/drawing/2014/main" id="{523E0356-A0AB-4E97-8F47-8F1E0E627201}"/>
                    </a:ext>
                  </a:extLst>
                </p14:cNvPr>
                <p14:cNvContentPartPr/>
                <p14:nvPr/>
              </p14:nvContentPartPr>
              <p14:xfrm>
                <a:off x="6354634" y="5612914"/>
                <a:ext cx="119880" cy="687960"/>
              </p14:xfrm>
            </p:contentPart>
          </mc:Choice>
          <mc:Fallback xmlns="">
            <p:pic>
              <p:nvPicPr>
                <p:cNvPr id="176150" name="Ink 176149">
                  <a:extLst>
                    <a:ext uri="{FF2B5EF4-FFF2-40B4-BE49-F238E27FC236}">
                      <a16:creationId xmlns:a16="http://schemas.microsoft.com/office/drawing/2014/main" id="{523E0356-A0AB-4E97-8F47-8F1E0E627201}"/>
                    </a:ext>
                  </a:extLst>
                </p:cNvPr>
                <p:cNvPicPr/>
                <p:nvPr/>
              </p:nvPicPr>
              <p:blipFill>
                <a:blip r:embed="rId136"/>
                <a:stretch>
                  <a:fillRect/>
                </a:stretch>
              </p:blipFill>
              <p:spPr>
                <a:xfrm>
                  <a:off x="6318634" y="5576914"/>
                  <a:ext cx="191520" cy="759600"/>
                </a:xfrm>
                <a:prstGeom prst="rect">
                  <a:avLst/>
                </a:prstGeom>
              </p:spPr>
            </p:pic>
          </mc:Fallback>
        </mc:AlternateContent>
      </p:grpSp>
      <p:grpSp>
        <p:nvGrpSpPr>
          <p:cNvPr id="176159" name="Group 176158">
            <a:extLst>
              <a:ext uri="{FF2B5EF4-FFF2-40B4-BE49-F238E27FC236}">
                <a16:creationId xmlns:a16="http://schemas.microsoft.com/office/drawing/2014/main" id="{91EA56B0-5F57-4DEE-A209-DB632AF11660}"/>
              </a:ext>
            </a:extLst>
          </p:cNvPr>
          <p:cNvGrpSpPr/>
          <p:nvPr/>
        </p:nvGrpSpPr>
        <p:grpSpPr>
          <a:xfrm>
            <a:off x="8863474" y="4791034"/>
            <a:ext cx="2751120" cy="1037520"/>
            <a:chOff x="8863474" y="4791034"/>
            <a:chExt cx="2751120" cy="1037520"/>
          </a:xfrm>
        </p:grpSpPr>
        <mc:AlternateContent xmlns:mc="http://schemas.openxmlformats.org/markup-compatibility/2006" xmlns:p14="http://schemas.microsoft.com/office/powerpoint/2010/main">
          <mc:Choice Requires="p14">
            <p:contentPart p14:bwMode="auto" r:id="rId137">
              <p14:nvContentPartPr>
                <p14:cNvPr id="176152" name="Ink 176151">
                  <a:extLst>
                    <a:ext uri="{FF2B5EF4-FFF2-40B4-BE49-F238E27FC236}">
                      <a16:creationId xmlns:a16="http://schemas.microsoft.com/office/drawing/2014/main" id="{9228AE50-F179-4E58-8C48-467A6E161931}"/>
                    </a:ext>
                  </a:extLst>
                </p14:cNvPr>
                <p14:cNvContentPartPr/>
                <p14:nvPr/>
              </p14:nvContentPartPr>
              <p14:xfrm>
                <a:off x="8863474" y="5575114"/>
                <a:ext cx="2751120" cy="97560"/>
              </p14:xfrm>
            </p:contentPart>
          </mc:Choice>
          <mc:Fallback xmlns="">
            <p:pic>
              <p:nvPicPr>
                <p:cNvPr id="176152" name="Ink 176151">
                  <a:extLst>
                    <a:ext uri="{FF2B5EF4-FFF2-40B4-BE49-F238E27FC236}">
                      <a16:creationId xmlns:a16="http://schemas.microsoft.com/office/drawing/2014/main" id="{9228AE50-F179-4E58-8C48-467A6E161931}"/>
                    </a:ext>
                  </a:extLst>
                </p:cNvPr>
                <p:cNvPicPr/>
                <p:nvPr/>
              </p:nvPicPr>
              <p:blipFill>
                <a:blip r:embed="rId138"/>
                <a:stretch>
                  <a:fillRect/>
                </a:stretch>
              </p:blipFill>
              <p:spPr>
                <a:xfrm>
                  <a:off x="8827474" y="5539114"/>
                  <a:ext cx="28227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76153" name="Ink 176152">
                  <a:extLst>
                    <a:ext uri="{FF2B5EF4-FFF2-40B4-BE49-F238E27FC236}">
                      <a16:creationId xmlns:a16="http://schemas.microsoft.com/office/drawing/2014/main" id="{5E33EF72-FAEA-4E37-8DB5-52CED0AC84CC}"/>
                    </a:ext>
                  </a:extLst>
                </p14:cNvPr>
                <p14:cNvContentPartPr/>
                <p14:nvPr/>
              </p14:nvContentPartPr>
              <p14:xfrm>
                <a:off x="8895874" y="4793194"/>
                <a:ext cx="2632320" cy="689760"/>
              </p14:xfrm>
            </p:contentPart>
          </mc:Choice>
          <mc:Fallback xmlns="">
            <p:pic>
              <p:nvPicPr>
                <p:cNvPr id="176153" name="Ink 176152">
                  <a:extLst>
                    <a:ext uri="{FF2B5EF4-FFF2-40B4-BE49-F238E27FC236}">
                      <a16:creationId xmlns:a16="http://schemas.microsoft.com/office/drawing/2014/main" id="{5E33EF72-FAEA-4E37-8DB5-52CED0AC84CC}"/>
                    </a:ext>
                  </a:extLst>
                </p:cNvPr>
                <p:cNvPicPr/>
                <p:nvPr/>
              </p:nvPicPr>
              <p:blipFill>
                <a:blip r:embed="rId140"/>
                <a:stretch>
                  <a:fillRect/>
                </a:stretch>
              </p:blipFill>
              <p:spPr>
                <a:xfrm>
                  <a:off x="8859874" y="4757194"/>
                  <a:ext cx="270396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76157" name="Ink 176156">
                  <a:extLst>
                    <a:ext uri="{FF2B5EF4-FFF2-40B4-BE49-F238E27FC236}">
                      <a16:creationId xmlns:a16="http://schemas.microsoft.com/office/drawing/2014/main" id="{6F842894-3ADE-4598-BA15-68DCF1E22D18}"/>
                    </a:ext>
                  </a:extLst>
                </p14:cNvPr>
                <p14:cNvContentPartPr/>
                <p14:nvPr/>
              </p14:nvContentPartPr>
              <p14:xfrm>
                <a:off x="9112594" y="5008474"/>
                <a:ext cx="282600" cy="820080"/>
              </p14:xfrm>
            </p:contentPart>
          </mc:Choice>
          <mc:Fallback xmlns="">
            <p:pic>
              <p:nvPicPr>
                <p:cNvPr id="176157" name="Ink 176156">
                  <a:extLst>
                    <a:ext uri="{FF2B5EF4-FFF2-40B4-BE49-F238E27FC236}">
                      <a16:creationId xmlns:a16="http://schemas.microsoft.com/office/drawing/2014/main" id="{6F842894-3ADE-4598-BA15-68DCF1E22D18}"/>
                    </a:ext>
                  </a:extLst>
                </p:cNvPr>
                <p:cNvPicPr/>
                <p:nvPr/>
              </p:nvPicPr>
              <p:blipFill>
                <a:blip r:embed="rId142"/>
                <a:stretch>
                  <a:fillRect/>
                </a:stretch>
              </p:blipFill>
              <p:spPr>
                <a:xfrm>
                  <a:off x="9076954" y="4972834"/>
                  <a:ext cx="354240" cy="891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76158" name="Ink 176157">
                  <a:extLst>
                    <a:ext uri="{FF2B5EF4-FFF2-40B4-BE49-F238E27FC236}">
                      <a16:creationId xmlns:a16="http://schemas.microsoft.com/office/drawing/2014/main" id="{C6FCC5FA-C1EF-4B2C-A445-24E58039B778}"/>
                    </a:ext>
                  </a:extLst>
                </p14:cNvPr>
                <p14:cNvContentPartPr/>
                <p14:nvPr/>
              </p14:nvContentPartPr>
              <p14:xfrm>
                <a:off x="11108434" y="4791034"/>
                <a:ext cx="101160" cy="1036800"/>
              </p14:xfrm>
            </p:contentPart>
          </mc:Choice>
          <mc:Fallback xmlns="">
            <p:pic>
              <p:nvPicPr>
                <p:cNvPr id="176158" name="Ink 176157">
                  <a:extLst>
                    <a:ext uri="{FF2B5EF4-FFF2-40B4-BE49-F238E27FC236}">
                      <a16:creationId xmlns:a16="http://schemas.microsoft.com/office/drawing/2014/main" id="{C6FCC5FA-C1EF-4B2C-A445-24E58039B778}"/>
                    </a:ext>
                  </a:extLst>
                </p:cNvPr>
                <p:cNvPicPr/>
                <p:nvPr/>
              </p:nvPicPr>
              <p:blipFill>
                <a:blip r:embed="rId144"/>
                <a:stretch>
                  <a:fillRect/>
                </a:stretch>
              </p:blipFill>
              <p:spPr>
                <a:xfrm>
                  <a:off x="11072434" y="4755394"/>
                  <a:ext cx="172800" cy="1108440"/>
                </a:xfrm>
                <a:prstGeom prst="rect">
                  <a:avLst/>
                </a:prstGeom>
              </p:spPr>
            </p:pic>
          </mc:Fallback>
        </mc:AlternateContent>
      </p:gr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23024" y="593292"/>
            <a:ext cx="10337562" cy="585788"/>
          </a:xfrm>
          <a:noFill/>
          <a:ln/>
        </p:spPr>
        <p:txBody>
          <a:bodyPr>
            <a:normAutofit/>
          </a:bodyPr>
          <a:lstStyle/>
          <a:p>
            <a:r>
              <a:rPr lang="en-US" dirty="0"/>
              <a:t>Null and Alternative Hypotheses</a:t>
            </a:r>
          </a:p>
        </p:txBody>
      </p:sp>
      <p:sp>
        <p:nvSpPr>
          <p:cNvPr id="10243" name="Rectangle 3"/>
          <p:cNvSpPr>
            <a:spLocks noGrp="1" noChangeArrowheads="1"/>
          </p:cNvSpPr>
          <p:nvPr>
            <p:ph idx="1"/>
          </p:nvPr>
        </p:nvSpPr>
        <p:spPr>
          <a:xfrm>
            <a:off x="1001995" y="1183144"/>
            <a:ext cx="6815697" cy="471487"/>
          </a:xfrm>
          <a:noFill/>
          <a:ln/>
        </p:spPr>
        <p:txBody>
          <a:bodyPr/>
          <a:lstStyle/>
          <a:p>
            <a:pPr marL="400050" indent="-400050"/>
            <a:r>
              <a:rPr lang="en-US" dirty="0"/>
              <a:t>Example:  Metro EMS	</a:t>
            </a:r>
          </a:p>
        </p:txBody>
      </p:sp>
      <p:sp>
        <p:nvSpPr>
          <p:cNvPr id="10416" name="Text Box 176"/>
          <p:cNvSpPr txBox="1">
            <a:spLocks noChangeArrowheads="1"/>
          </p:cNvSpPr>
          <p:nvPr/>
        </p:nvSpPr>
        <p:spPr bwMode="auto">
          <a:xfrm>
            <a:off x="1448441" y="1633538"/>
            <a:ext cx="9753251" cy="2603790"/>
          </a:xfrm>
          <a:prstGeom prst="rect">
            <a:avLst/>
          </a:prstGeom>
          <a:noFill/>
          <a:ln w="12700">
            <a:noFill/>
            <a:miter lim="800000"/>
            <a:headEnd/>
            <a:tailEnd/>
          </a:ln>
          <a:effectLst/>
        </p:spPr>
        <p:txBody>
          <a:bodyPr wrap="square">
            <a:spAutoFit/>
          </a:bodyPr>
          <a:lstStyle/>
          <a:p>
            <a:pPr algn="l">
              <a:lnSpc>
                <a:spcPct val="8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     A major west coast city provides one of the most comprehensive emergency medical services in the world.  Operating in a multiple hospital system with approximately 20 mobile medical units, the service goal is to respond to medical emergencies with a mean time of 12 minutes or less.</a:t>
            </a:r>
          </a:p>
          <a:p>
            <a:pPr indent="346075" algn="l">
              <a:lnSpc>
                <a:spcPct val="80000"/>
              </a:lnSpc>
              <a:spcBef>
                <a:spcPct val="20000"/>
              </a:spcBef>
              <a:buClr>
                <a:srgbClr val="66FFFF"/>
              </a:buClr>
              <a:buSzPct val="75000"/>
            </a:pPr>
            <a:r>
              <a:rPr lang="en-US" sz="2400" dirty="0">
                <a:solidFill>
                  <a:srgbClr val="000000"/>
                </a:solidFill>
                <a:effectLst/>
                <a:latin typeface="+mn-lt"/>
                <a:cs typeface="Arial" panose="020B0604020202020204" pitchFamily="34" charset="0"/>
              </a:rPr>
              <a:t>The director of medical services wants to formulate a hypothesis test that could use a sample of emergency response times to determine whether or not the service goal of 12 minutes or less is being achieved</a:t>
            </a:r>
            <a:r>
              <a:rPr lang="en-US" sz="2400" dirty="0">
                <a:solidFill>
                  <a:srgbClr val="000000"/>
                </a:solidFill>
                <a:effectLst/>
                <a:cs typeface="Arial" panose="020B0604020202020204" pitchFamily="34" charset="0"/>
              </a:rPr>
              <a:t>.</a:t>
            </a:r>
          </a:p>
          <a:p>
            <a:pPr algn="l">
              <a:lnSpc>
                <a:spcPct val="80000"/>
              </a:lnSpc>
              <a:spcBef>
                <a:spcPct val="20000"/>
              </a:spcBef>
              <a:buClr>
                <a:srgbClr val="66FFFF"/>
              </a:buClr>
              <a:buSzPct val="75000"/>
              <a:buFont typeface="Monotype Sorts" pitchFamily="2" charset="2"/>
              <a:buNone/>
            </a:pPr>
            <a:endParaRPr lang="en-US" sz="2400" dirty="0">
              <a:solidFill>
                <a:srgbClr val="000000"/>
              </a:solidFill>
              <a:effectLst/>
              <a:latin typeface="+mn-lt"/>
              <a:cs typeface="Arial" panose="020B0604020202020204" pitchFamily="34" charset="0"/>
            </a:endParaRPr>
          </a:p>
        </p:txBody>
      </p:sp>
      <p:sp>
        <p:nvSpPr>
          <p:cNvPr id="2" name="Slide Number Placeholder 1"/>
          <p:cNvSpPr>
            <a:spLocks noGrp="1"/>
          </p:cNvSpPr>
          <p:nvPr>
            <p:ph type="sldNum" sz="quarter" idx="12"/>
          </p:nvPr>
        </p:nvSpPr>
        <p:spPr/>
        <p:txBody>
          <a:bodyPr/>
          <a:lstStyle/>
          <a:p>
            <a:fld id="{949EBC64-41CB-41B8-B6DF-9B1367312BD4}" type="slidenum">
              <a:rPr lang="en-US" smtClean="0"/>
              <a:t>12</a:t>
            </a:fld>
            <a:endParaRPr lang="en-US"/>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29" name="Text Box 105"/>
          <p:cNvSpPr txBox="1">
            <a:spLocks noChangeArrowheads="1"/>
          </p:cNvSpPr>
          <p:nvPr/>
        </p:nvSpPr>
        <p:spPr bwMode="auto">
          <a:xfrm>
            <a:off x="3394112" y="1391297"/>
            <a:ext cx="6948494" cy="757130"/>
          </a:xfrm>
          <a:prstGeom prst="rect">
            <a:avLst/>
          </a:prstGeom>
          <a:noFill/>
          <a:ln w="12700">
            <a:noFill/>
            <a:miter lim="800000"/>
            <a:headEnd/>
            <a:tailEnd/>
          </a:ln>
          <a:effectLst/>
        </p:spPr>
        <p:txBody>
          <a:bodyPr wrap="square">
            <a:spAutoFit/>
          </a:bodyPr>
          <a:lstStyle/>
          <a:p>
            <a:pPr algn="l">
              <a:lnSpc>
                <a:spcPct val="9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The emergency service is meeting the response goal; no follow-up action is necessary.</a:t>
            </a:r>
          </a:p>
        </p:txBody>
      </p:sp>
      <p:sp>
        <p:nvSpPr>
          <p:cNvPr id="205930" name="Text Box 106"/>
          <p:cNvSpPr txBox="1">
            <a:spLocks noChangeArrowheads="1"/>
          </p:cNvSpPr>
          <p:nvPr/>
        </p:nvSpPr>
        <p:spPr bwMode="auto">
          <a:xfrm>
            <a:off x="3420623" y="2472504"/>
            <a:ext cx="6778732" cy="757130"/>
          </a:xfrm>
          <a:prstGeom prst="rect">
            <a:avLst/>
          </a:prstGeom>
          <a:noFill/>
          <a:ln w="12700">
            <a:noFill/>
            <a:miter lim="800000"/>
            <a:headEnd/>
            <a:tailEnd/>
          </a:ln>
          <a:effectLst/>
        </p:spPr>
        <p:txBody>
          <a:bodyPr wrap="square">
            <a:spAutoFit/>
          </a:bodyPr>
          <a:lstStyle/>
          <a:p>
            <a:pPr algn="l">
              <a:lnSpc>
                <a:spcPct val="9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The emergency service is not meeting the response goal; appropriate follow-up action is necessary.</a:t>
            </a:r>
          </a:p>
        </p:txBody>
      </p:sp>
      <p:sp>
        <p:nvSpPr>
          <p:cNvPr id="205932" name="Text Box 108"/>
          <p:cNvSpPr txBox="1">
            <a:spLocks noChangeArrowheads="1"/>
          </p:cNvSpPr>
          <p:nvPr/>
        </p:nvSpPr>
        <p:spPr bwMode="auto">
          <a:xfrm>
            <a:off x="1642002" y="1363664"/>
            <a:ext cx="1481496"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12</a:t>
            </a:r>
          </a:p>
        </p:txBody>
      </p:sp>
      <p:sp>
        <p:nvSpPr>
          <p:cNvPr id="205934" name="Text Box 110"/>
          <p:cNvSpPr txBox="1">
            <a:spLocks noChangeArrowheads="1"/>
          </p:cNvSpPr>
          <p:nvPr/>
        </p:nvSpPr>
        <p:spPr bwMode="auto">
          <a:xfrm>
            <a:off x="1682589" y="2407799"/>
            <a:ext cx="1423787"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mn-lt"/>
                <a:cs typeface="Arial" panose="020B0604020202020204" pitchFamily="34" charset="0"/>
              </a:rPr>
              <a:t>H</a:t>
            </a:r>
            <a:r>
              <a:rPr lang="en-US" sz="2800" baseline="-25000" dirty="0">
                <a:solidFill>
                  <a:srgbClr val="000000"/>
                </a:solidFill>
                <a:effectLst/>
                <a:latin typeface="+mn-lt"/>
                <a:cs typeface="Arial" panose="020B0604020202020204" pitchFamily="34" charset="0"/>
              </a:rPr>
              <a:t>a</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 &gt; 12</a:t>
            </a:r>
          </a:p>
        </p:txBody>
      </p:sp>
      <p:sp>
        <p:nvSpPr>
          <p:cNvPr id="205935" name="Text Box 111"/>
          <p:cNvSpPr txBox="1">
            <a:spLocks noChangeArrowheads="1"/>
          </p:cNvSpPr>
          <p:nvPr/>
        </p:nvSpPr>
        <p:spPr bwMode="auto">
          <a:xfrm>
            <a:off x="1709115" y="3549497"/>
            <a:ext cx="6542368" cy="830997"/>
          </a:xfrm>
          <a:prstGeom prst="rect">
            <a:avLst/>
          </a:prstGeom>
          <a:noFill/>
          <a:ln w="12700">
            <a:noFill/>
            <a:miter lim="800000"/>
            <a:headEnd/>
            <a:tailEnd/>
          </a:ln>
          <a:effectLst/>
        </p:spPr>
        <p:txBody>
          <a:bodyPr wrap="none">
            <a:spAutoFit/>
          </a:bodyPr>
          <a:lstStyle/>
          <a:p>
            <a:pPr algn="l">
              <a:lnSpc>
                <a:spcPct val="9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where: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 = mean response time for the population</a:t>
            </a:r>
          </a:p>
          <a:p>
            <a:pPr algn="l">
              <a:lnSpc>
                <a:spcPct val="9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	         of medical emergency requests</a:t>
            </a:r>
          </a:p>
        </p:txBody>
      </p:sp>
      <p:sp>
        <p:nvSpPr>
          <p:cNvPr id="10" name="Rectangle 2"/>
          <p:cNvSpPr txBox="1">
            <a:spLocks noChangeArrowheads="1"/>
          </p:cNvSpPr>
          <p:nvPr/>
        </p:nvSpPr>
        <p:spPr>
          <a:xfrm>
            <a:off x="923024" y="564507"/>
            <a:ext cx="10337562" cy="585788"/>
          </a:xfrm>
          <a:prstGeom prst="rect">
            <a:avLst/>
          </a:prstGeom>
          <a:noFill/>
          <a:ln/>
        </p:spPr>
        <p:txBody>
          <a:bodyPr/>
          <a:lstStyle>
            <a:lvl1pPr algn="ctr" rtl="0" eaLnBrk="1" fontAlgn="base" hangingPunct="1">
              <a:spcBef>
                <a:spcPct val="0"/>
              </a:spcBef>
              <a:spcAft>
                <a:spcPct val="0"/>
              </a:spcAft>
              <a:defRPr sz="2800">
                <a:solidFill>
                  <a:schemeClr val="bg1"/>
                </a:solidFill>
                <a:effectLst/>
                <a:latin typeface="Arial" panose="020B0604020202020204" pitchFamily="34" charset="0"/>
                <a:ea typeface="+mj-ea"/>
                <a:cs typeface="Arial" panose="020B0604020202020204" pitchFamily="34" charset="0"/>
              </a:defRPr>
            </a:lvl1pPr>
            <a:lvl2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2pPr>
            <a:lvl3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3pPr>
            <a:lvl4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4pPr>
            <a:lvl5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5pPr>
            <a:lvl6pPr marL="4572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6pPr>
            <a:lvl7pPr marL="9144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7pPr>
            <a:lvl8pPr marL="13716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8pPr>
            <a:lvl9pPr marL="18288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9pPr>
          </a:lstStyle>
          <a:p>
            <a:pPr algn="l"/>
            <a:r>
              <a:rPr lang="en-US" sz="3200" kern="0" dirty="0">
                <a:solidFill>
                  <a:schemeClr val="tx1"/>
                </a:solidFill>
                <a:latin typeface="+mn-lt"/>
              </a:rPr>
              <a:t>Null and Alternative Hypotheses</a:t>
            </a:r>
          </a:p>
        </p:txBody>
      </p:sp>
      <p:sp>
        <p:nvSpPr>
          <p:cNvPr id="2" name="Slide Number Placeholder 1"/>
          <p:cNvSpPr>
            <a:spLocks noGrp="1"/>
          </p:cNvSpPr>
          <p:nvPr>
            <p:ph type="sldNum" sz="quarter" idx="12"/>
          </p:nvPr>
        </p:nvSpPr>
        <p:spPr/>
        <p:txBody>
          <a:bodyPr/>
          <a:lstStyle/>
          <a:p>
            <a:fld id="{949EBC64-41CB-41B8-B6DF-9B1367312BD4}" type="slidenum">
              <a:rPr lang="en-US" smtClean="0"/>
              <a:t>13</a:t>
            </a:fld>
            <a:endParaRPr lang="en-US"/>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p>
        </p:txBody>
      </p:sp>
      <p:sp>
        <p:nvSpPr>
          <p:cNvPr id="3" name="Content Placeholder 2"/>
          <p:cNvSpPr>
            <a:spLocks noGrp="1"/>
          </p:cNvSpPr>
          <p:nvPr>
            <p:ph idx="1"/>
          </p:nvPr>
        </p:nvSpPr>
        <p:spPr/>
        <p:txBody>
          <a:bodyPr/>
          <a:lstStyle/>
          <a:p>
            <a:r>
              <a:rPr lang="en-US" dirty="0"/>
              <a:t>1, 2, 3	edition		page</a:t>
            </a:r>
          </a:p>
          <a:p>
            <a:pPr marL="0" indent="0">
              <a:buNone/>
            </a:pPr>
            <a:r>
              <a:rPr lang="en-US" dirty="0"/>
              <a:t>		11e		353</a:t>
            </a:r>
          </a:p>
          <a:p>
            <a:pPr marL="0" indent="0">
              <a:buNone/>
            </a:pPr>
            <a:r>
              <a:rPr lang="en-US" dirty="0"/>
              <a:t>		12e		387</a:t>
            </a:r>
          </a:p>
          <a:p>
            <a:pPr marL="0" indent="0">
              <a:buNone/>
            </a:pPr>
            <a:r>
              <a:rPr lang="en-US" dirty="0"/>
              <a:t>		13e		392</a:t>
            </a:r>
          </a:p>
          <a:p>
            <a:pPr marL="0" indent="0">
              <a:buNone/>
            </a:pPr>
            <a:r>
              <a:rPr lang="en-US" dirty="0"/>
              <a:t>		14e		422</a:t>
            </a:r>
          </a:p>
        </p:txBody>
      </p:sp>
      <p:sp>
        <p:nvSpPr>
          <p:cNvPr id="4" name="Slide Number Placeholder 3"/>
          <p:cNvSpPr>
            <a:spLocks noGrp="1"/>
          </p:cNvSpPr>
          <p:nvPr>
            <p:ph type="sldNum" sz="quarter" idx="12"/>
          </p:nvPr>
        </p:nvSpPr>
        <p:spPr/>
        <p:txBody>
          <a:bodyPr/>
          <a:lstStyle/>
          <a:p>
            <a:fld id="{949EBC64-41CB-41B8-B6DF-9B1367312BD4}" type="slidenum">
              <a:rPr lang="en-US" smtClean="0"/>
              <a:t>14</a:t>
            </a:fld>
            <a:endParaRPr lang="en-US"/>
          </a:p>
        </p:txBody>
      </p:sp>
    </p:spTree>
    <p:extLst>
      <p:ext uri="{BB962C8B-B14F-4D97-AF65-F5344CB8AC3E}">
        <p14:creationId xmlns:p14="http://schemas.microsoft.com/office/powerpoint/2010/main" val="827071584"/>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7308CF-DDD6-4F1F-9159-096E957F2DED}"/>
              </a:ext>
            </a:extLst>
          </p:cNvPr>
          <p:cNvSpPr>
            <a:spLocks noGrp="1"/>
          </p:cNvSpPr>
          <p:nvPr>
            <p:ph type="sldNum" sz="quarter" idx="12"/>
          </p:nvPr>
        </p:nvSpPr>
        <p:spPr/>
        <p:txBody>
          <a:bodyPr/>
          <a:lstStyle/>
          <a:p>
            <a:fld id="{949EBC64-41CB-41B8-B6DF-9B1367312BD4}" type="slidenum">
              <a:rPr lang="en-US" smtClean="0"/>
              <a:t>15</a:t>
            </a:fld>
            <a:endParaRPr lang="en-US"/>
          </a:p>
        </p:txBody>
      </p:sp>
      <p:sp>
        <p:nvSpPr>
          <p:cNvPr id="4" name="TextBox 3">
            <a:extLst>
              <a:ext uri="{FF2B5EF4-FFF2-40B4-BE49-F238E27FC236}">
                <a16:creationId xmlns:a16="http://schemas.microsoft.com/office/drawing/2014/main" id="{69632AE3-B975-4B88-A7C7-CAF2A3436999}"/>
              </a:ext>
            </a:extLst>
          </p:cNvPr>
          <p:cNvSpPr txBox="1"/>
          <p:nvPr/>
        </p:nvSpPr>
        <p:spPr>
          <a:xfrm>
            <a:off x="-15081" y="830087"/>
            <a:ext cx="10577978" cy="2677656"/>
          </a:xfrm>
          <a:prstGeom prst="rect">
            <a:avLst/>
          </a:prstGeom>
          <a:noFill/>
        </p:spPr>
        <p:txBody>
          <a:bodyPr wrap="square">
            <a:spAutoFit/>
          </a:bodyPr>
          <a:lstStyle/>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1.	a.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Symbol" panose="05050102010706020507" pitchFamily="18" charset="2"/>
                <a:ea typeface="Times New Roman" panose="02020603050405020304" pitchFamily="18" charset="0"/>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600	Manager’s claim.</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a</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&gt;  600</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b.	We are not able to conclude that the manager’s claim is wrong.</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c.	The manager’s claim can be rejected.  We can conclude that </a:t>
            </a:r>
            <a:r>
              <a:rPr lang="en-US" sz="2400" i="1" dirty="0">
                <a:solidFill>
                  <a:srgbClr val="000000"/>
                </a:solidFill>
                <a:effectLst/>
                <a:latin typeface="Symbol" panose="05050102010706020507" pitchFamily="18" charset="2"/>
                <a:ea typeface="Times New Roman" panose="02020603050405020304" pitchFamily="18" charset="0"/>
                <a:cs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&gt;  600</a:t>
            </a:r>
            <a:endParaRPr lang="en-US" dirty="0"/>
          </a:p>
        </p:txBody>
      </p:sp>
    </p:spTree>
    <p:extLst>
      <p:ext uri="{BB962C8B-B14F-4D97-AF65-F5344CB8AC3E}">
        <p14:creationId xmlns:p14="http://schemas.microsoft.com/office/powerpoint/2010/main" val="2385109855"/>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FF8C1-3C38-431F-A0FE-A68FCD1FECC3}"/>
              </a:ext>
            </a:extLst>
          </p:cNvPr>
          <p:cNvSpPr>
            <a:spLocks noGrp="1"/>
          </p:cNvSpPr>
          <p:nvPr>
            <p:ph type="sldNum" sz="quarter" idx="12"/>
          </p:nvPr>
        </p:nvSpPr>
        <p:spPr/>
        <p:txBody>
          <a:bodyPr/>
          <a:lstStyle/>
          <a:p>
            <a:fld id="{949EBC64-41CB-41B8-B6DF-9B1367312BD4}" type="slidenum">
              <a:rPr lang="en-US" smtClean="0"/>
              <a:t>16</a:t>
            </a:fld>
            <a:endParaRPr lang="en-US"/>
          </a:p>
        </p:txBody>
      </p:sp>
      <p:sp>
        <p:nvSpPr>
          <p:cNvPr id="4" name="TextBox 3">
            <a:extLst>
              <a:ext uri="{FF2B5EF4-FFF2-40B4-BE49-F238E27FC236}">
                <a16:creationId xmlns:a16="http://schemas.microsoft.com/office/drawing/2014/main" id="{1634145A-A287-46FA-9407-A3B29F2F2AFC}"/>
              </a:ext>
            </a:extLst>
          </p:cNvPr>
          <p:cNvSpPr txBox="1"/>
          <p:nvPr/>
        </p:nvSpPr>
        <p:spPr>
          <a:xfrm>
            <a:off x="-1" y="641131"/>
            <a:ext cx="11540359" cy="3046988"/>
          </a:xfrm>
          <a:prstGeom prst="rect">
            <a:avLst/>
          </a:prstGeom>
          <a:noFill/>
        </p:spPr>
        <p:txBody>
          <a:bodyPr wrap="square">
            <a:spAutoFit/>
          </a:bodyPr>
          <a:lstStyle/>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2. a.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Symbol" panose="05050102010706020507" pitchFamily="18" charset="2"/>
                <a:ea typeface="Times New Roman" panose="02020603050405020304" pitchFamily="18" charset="0"/>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14</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a</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&gt;  14	Research hypothesis</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b.	There is no statistical evidence that the new bonus plan increases sales volume.</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800100" marR="0" indent="-480060">
              <a:spcBef>
                <a:spcPts val="0"/>
              </a:spcBef>
              <a:spcAft>
                <a:spcPts val="0"/>
              </a:spcAft>
              <a:tabLst>
                <a:tab pos="-594360" algn="l"/>
                <a:tab pos="-13716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c.	   The research hypothesis that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&gt;  14 is supported.  We can conclude that the new bonus plan increases the mean sales volume.</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66084429"/>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51E653-A533-48A7-ABA9-E130D2F2393A}"/>
              </a:ext>
            </a:extLst>
          </p:cNvPr>
          <p:cNvSpPr>
            <a:spLocks noGrp="1"/>
          </p:cNvSpPr>
          <p:nvPr>
            <p:ph type="sldNum" sz="quarter" idx="12"/>
          </p:nvPr>
        </p:nvSpPr>
        <p:spPr/>
        <p:txBody>
          <a:bodyPr/>
          <a:lstStyle/>
          <a:p>
            <a:fld id="{949EBC64-41CB-41B8-B6DF-9B1367312BD4}" type="slidenum">
              <a:rPr lang="en-US" smtClean="0"/>
              <a:t>17</a:t>
            </a:fld>
            <a:endParaRPr lang="en-US"/>
          </a:p>
        </p:txBody>
      </p:sp>
      <p:sp>
        <p:nvSpPr>
          <p:cNvPr id="4" name="TextBox 3">
            <a:extLst>
              <a:ext uri="{FF2B5EF4-FFF2-40B4-BE49-F238E27FC236}">
                <a16:creationId xmlns:a16="http://schemas.microsoft.com/office/drawing/2014/main" id="{7F76FB44-0295-48B7-9139-7A0E78107042}"/>
              </a:ext>
            </a:extLst>
          </p:cNvPr>
          <p:cNvSpPr txBox="1"/>
          <p:nvPr/>
        </p:nvSpPr>
        <p:spPr>
          <a:xfrm>
            <a:off x="126123" y="984804"/>
            <a:ext cx="11803117" cy="3416320"/>
          </a:xfrm>
          <a:prstGeom prst="rect">
            <a:avLst/>
          </a:prstGeom>
          <a:noFill/>
        </p:spPr>
        <p:txBody>
          <a:bodyPr wrap="square">
            <a:spAutoFit/>
          </a:bodyPr>
          <a:lstStyle/>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3.	a.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  32	Specified filling weight</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a</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Symbol" panose="05050102010706020507" pitchFamily="18" charset="2"/>
                <a:ea typeface="Times New Roman" panose="02020603050405020304" pitchFamily="18" charset="0"/>
              </a:rPr>
              <a:t>¹</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32	Overfilling or underfilling exists</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800100" marR="0" indent="-480060">
              <a:spcBef>
                <a:spcPts val="0"/>
              </a:spcBef>
              <a:spcAft>
                <a:spcPts val="0"/>
              </a:spcAft>
              <a:tabLst>
                <a:tab pos="-594360" algn="l"/>
                <a:tab pos="-13716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b.	There is no evidence that the production line is not operating properly.  Allow the production process to continue.</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800100" marR="0" indent="-480060">
              <a:spcBef>
                <a:spcPts val="0"/>
              </a:spcBef>
              <a:spcAft>
                <a:spcPts val="0"/>
              </a:spcAft>
              <a:tabLst>
                <a:tab pos="-594360" algn="l"/>
                <a:tab pos="-13716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c.     Conclude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Symbol" panose="05050102010706020507" pitchFamily="18" charset="2"/>
                <a:ea typeface="Times New Roman" panose="02020603050405020304" pitchFamily="18" charset="0"/>
              </a:rPr>
              <a:t>¹</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32 and that overfilling or underfilling exists.  Shut down and adjust the production line.</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57696958"/>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44796" y="499047"/>
            <a:ext cx="10337562" cy="762000"/>
          </a:xfrm>
          <a:noFill/>
          <a:ln/>
        </p:spPr>
        <p:txBody>
          <a:bodyPr>
            <a:normAutofit/>
          </a:bodyPr>
          <a:lstStyle/>
          <a:p>
            <a:r>
              <a:rPr lang="en-US" sz="3200" dirty="0"/>
              <a:t>Type I Error</a:t>
            </a:r>
          </a:p>
        </p:txBody>
      </p:sp>
      <p:sp>
        <p:nvSpPr>
          <p:cNvPr id="12292" name="Rectangle 4"/>
          <p:cNvSpPr>
            <a:spLocks noChangeArrowheads="1"/>
          </p:cNvSpPr>
          <p:nvPr/>
        </p:nvSpPr>
        <p:spPr bwMode="auto">
          <a:xfrm>
            <a:off x="992096" y="1120776"/>
            <a:ext cx="9982842" cy="873125"/>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Because hypothesis tests are based on sample data, we must allow for the possibility of errors.</a:t>
            </a:r>
          </a:p>
        </p:txBody>
      </p:sp>
      <p:sp>
        <p:nvSpPr>
          <p:cNvPr id="12293" name="Rectangle 5"/>
          <p:cNvSpPr>
            <a:spLocks noChangeArrowheads="1"/>
          </p:cNvSpPr>
          <p:nvPr/>
        </p:nvSpPr>
        <p:spPr bwMode="auto">
          <a:xfrm>
            <a:off x="1017433" y="1955800"/>
            <a:ext cx="9982842" cy="514350"/>
          </a:xfrm>
          <a:prstGeom prst="rect">
            <a:avLst/>
          </a:prstGeom>
          <a:noFill/>
          <a:ln w="12700">
            <a:noFill/>
            <a:miter lim="800000"/>
            <a:headEnd/>
            <a:tailEnd/>
          </a:ln>
          <a:effectLst/>
        </p:spPr>
        <p:txBody>
          <a:bodyPr wrap="square" anchor="ctr"/>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A </a:t>
            </a:r>
            <a:r>
              <a:rPr lang="en-US" sz="2400" u="sng" dirty="0">
                <a:solidFill>
                  <a:srgbClr val="000000"/>
                </a:solidFill>
                <a:effectLst/>
                <a:latin typeface="Arial" panose="020B0604020202020204" pitchFamily="34" charset="0"/>
                <a:cs typeface="Arial" panose="020B0604020202020204" pitchFamily="34" charset="0"/>
              </a:rPr>
              <a:t>Type I error</a:t>
            </a:r>
            <a:r>
              <a:rPr lang="en-US" sz="2400" dirty="0">
                <a:solidFill>
                  <a:srgbClr val="000000"/>
                </a:solidFill>
                <a:effectLst/>
                <a:latin typeface="Arial" panose="020B0604020202020204" pitchFamily="34" charset="0"/>
                <a:cs typeface="Arial" panose="020B0604020202020204" pitchFamily="34" charset="0"/>
              </a:rPr>
              <a:t> is rejecting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r>
              <a:rPr lang="en-US" sz="2400" dirty="0">
                <a:solidFill>
                  <a:srgbClr val="000000"/>
                </a:solidFill>
                <a:effectLst/>
                <a:latin typeface="Arial" panose="020B0604020202020204" pitchFamily="34" charset="0"/>
                <a:cs typeface="Arial" panose="020B0604020202020204" pitchFamily="34" charset="0"/>
              </a:rPr>
              <a:t> when it is true.</a:t>
            </a:r>
            <a:endParaRPr lang="en-US" dirty="0">
              <a:solidFill>
                <a:srgbClr val="000000"/>
              </a:solidFill>
              <a:effectLst/>
              <a:latin typeface="Arial" panose="020B0604020202020204" pitchFamily="34" charset="0"/>
              <a:cs typeface="Arial" panose="020B0604020202020204" pitchFamily="34" charset="0"/>
            </a:endParaRPr>
          </a:p>
        </p:txBody>
      </p:sp>
      <p:sp>
        <p:nvSpPr>
          <p:cNvPr id="12294" name="Rectangle 6"/>
          <p:cNvSpPr>
            <a:spLocks noChangeArrowheads="1"/>
          </p:cNvSpPr>
          <p:nvPr/>
        </p:nvSpPr>
        <p:spPr bwMode="auto">
          <a:xfrm>
            <a:off x="1017433" y="2408365"/>
            <a:ext cx="9982842" cy="1076239"/>
          </a:xfrm>
          <a:prstGeom prst="rect">
            <a:avLst/>
          </a:prstGeom>
          <a:noFill/>
          <a:ln w="12700">
            <a:noFill/>
            <a:miter lim="800000"/>
            <a:headEnd/>
            <a:tailEnd/>
          </a:ln>
          <a:effectLst/>
        </p:spPr>
        <p:txBody>
          <a:bodyPr wrap="square" anchor="ctr"/>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The probability of making a Type I error when the null hypothesis is true as an equality is called the </a:t>
            </a:r>
            <a:r>
              <a:rPr lang="en-US" sz="2400" u="sng" dirty="0">
                <a:solidFill>
                  <a:srgbClr val="000000"/>
                </a:solidFill>
                <a:effectLst/>
                <a:latin typeface="Arial" panose="020B0604020202020204" pitchFamily="34" charset="0"/>
                <a:cs typeface="Arial" panose="020B0604020202020204" pitchFamily="34" charset="0"/>
              </a:rPr>
              <a:t>level of significance</a:t>
            </a:r>
            <a:r>
              <a:rPr lang="en-US" sz="2400" dirty="0">
                <a:solidFill>
                  <a:srgbClr val="000000"/>
                </a:solidFill>
                <a:effectLst/>
                <a:latin typeface="Arial" panose="020B0604020202020204" pitchFamily="34" charset="0"/>
                <a:cs typeface="Arial" panose="020B0604020202020204" pitchFamily="34" charset="0"/>
              </a:rPr>
              <a:t>.</a:t>
            </a:r>
          </a:p>
        </p:txBody>
      </p:sp>
      <p:sp>
        <p:nvSpPr>
          <p:cNvPr id="12299" name="Rectangle 11"/>
          <p:cNvSpPr>
            <a:spLocks noChangeArrowheads="1"/>
          </p:cNvSpPr>
          <p:nvPr/>
        </p:nvSpPr>
        <p:spPr bwMode="auto">
          <a:xfrm>
            <a:off x="1017433" y="3416977"/>
            <a:ext cx="9982842" cy="994376"/>
          </a:xfrm>
          <a:prstGeom prst="rect">
            <a:avLst/>
          </a:prstGeom>
          <a:noFill/>
          <a:ln w="12700">
            <a:noFill/>
            <a:miter lim="800000"/>
            <a:headEnd/>
            <a:tailEnd/>
          </a:ln>
          <a:effectLst/>
        </p:spPr>
        <p:txBody>
          <a:bodyPr wrap="square" anchor="ctr"/>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Applications of hypothesis testing that only </a:t>
            </a:r>
            <a:r>
              <a:rPr lang="en-US" sz="2400">
                <a:solidFill>
                  <a:srgbClr val="000000"/>
                </a:solidFill>
                <a:effectLst/>
                <a:latin typeface="Arial" panose="020B0604020202020204" pitchFamily="34" charset="0"/>
                <a:cs typeface="Arial" panose="020B0604020202020204" pitchFamily="34" charset="0"/>
              </a:rPr>
              <a:t>control </a:t>
            </a:r>
            <a:r>
              <a:rPr lang="en-US" sz="2400" dirty="0">
                <a:solidFill>
                  <a:srgbClr val="000000"/>
                </a:solidFill>
                <a:effectLst/>
                <a:latin typeface="Arial" panose="020B0604020202020204" pitchFamily="34" charset="0"/>
                <a:cs typeface="Arial" panose="020B0604020202020204" pitchFamily="34" charset="0"/>
              </a:rPr>
              <a:t>for</a:t>
            </a:r>
            <a:r>
              <a:rPr lang="en-US" sz="2400">
                <a:solidFill>
                  <a:srgbClr val="000000"/>
                </a:solidFill>
                <a:effectLst/>
                <a:latin typeface="Arial" panose="020B0604020202020204" pitchFamily="34" charset="0"/>
                <a:cs typeface="Arial" panose="020B0604020202020204" pitchFamily="34" charset="0"/>
              </a:rPr>
              <a:t> the </a:t>
            </a:r>
            <a:r>
              <a:rPr lang="en-US" sz="2400" dirty="0">
                <a:solidFill>
                  <a:srgbClr val="000000"/>
                </a:solidFill>
                <a:effectLst/>
                <a:latin typeface="Arial" panose="020B0604020202020204" pitchFamily="34" charset="0"/>
                <a:cs typeface="Arial" panose="020B0604020202020204" pitchFamily="34" charset="0"/>
              </a:rPr>
              <a:t>Type I error are often called </a:t>
            </a:r>
            <a:r>
              <a:rPr lang="en-US" sz="2400" u="sng" dirty="0">
                <a:solidFill>
                  <a:srgbClr val="000000"/>
                </a:solidFill>
                <a:effectLst/>
                <a:latin typeface="Arial" panose="020B0604020202020204" pitchFamily="34" charset="0"/>
                <a:cs typeface="Arial" panose="020B0604020202020204" pitchFamily="34" charset="0"/>
              </a:rPr>
              <a:t>significance tests</a:t>
            </a:r>
            <a:r>
              <a:rPr lang="en-US" sz="2400" dirty="0">
                <a:solidFill>
                  <a:srgbClr val="000000"/>
                </a:solidFill>
                <a:effectLst/>
                <a:latin typeface="Arial" panose="020B0604020202020204" pitchFamily="34" charset="0"/>
                <a:cs typeface="Arial" panose="020B0604020202020204" pitchFamily="34" charset="0"/>
              </a:rPr>
              <a:t>.</a:t>
            </a:r>
          </a:p>
        </p:txBody>
      </p:sp>
      <p:sp>
        <p:nvSpPr>
          <p:cNvPr id="2" name="Slide Number Placeholder 1"/>
          <p:cNvSpPr>
            <a:spLocks noGrp="1"/>
          </p:cNvSpPr>
          <p:nvPr>
            <p:ph type="sldNum" sz="quarter" idx="12"/>
          </p:nvPr>
        </p:nvSpPr>
        <p:spPr/>
        <p:txBody>
          <a:bodyPr/>
          <a:lstStyle/>
          <a:p>
            <a:fld id="{949EBC64-41CB-41B8-B6DF-9B1367312BD4}" type="slidenum">
              <a:rPr lang="en-US" smtClean="0"/>
              <a:t>18</a:t>
            </a:fld>
            <a:endParaRPr lang="en-US"/>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938790" y="469566"/>
            <a:ext cx="10337562" cy="762000"/>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Type II Error</a:t>
            </a:r>
          </a:p>
        </p:txBody>
      </p:sp>
      <p:sp>
        <p:nvSpPr>
          <p:cNvPr id="206851" name="Rectangle 3"/>
          <p:cNvSpPr>
            <a:spLocks noChangeArrowheads="1"/>
          </p:cNvSpPr>
          <p:nvPr/>
        </p:nvSpPr>
        <p:spPr bwMode="auto">
          <a:xfrm>
            <a:off x="993220" y="942523"/>
            <a:ext cx="9982842" cy="873125"/>
          </a:xfrm>
          <a:prstGeom prst="rect">
            <a:avLst/>
          </a:prstGeom>
          <a:noFill/>
          <a:ln w="12700">
            <a:noFill/>
            <a:miter lim="800000"/>
            <a:headEnd/>
            <a:tailEnd/>
          </a:ln>
          <a:effectLst/>
        </p:spPr>
        <p:txBody>
          <a:bodyPr wrap="square" anchor="ctr"/>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A </a:t>
            </a:r>
            <a:r>
              <a:rPr lang="en-US" sz="2400" u="sng" dirty="0">
                <a:solidFill>
                  <a:srgbClr val="000000"/>
                </a:solidFill>
                <a:effectLst/>
                <a:latin typeface="+mn-lt"/>
                <a:cs typeface="Arial" panose="020B0604020202020204" pitchFamily="34" charset="0"/>
              </a:rPr>
              <a:t>Type II error</a:t>
            </a:r>
            <a:r>
              <a:rPr lang="en-US" sz="2400" dirty="0">
                <a:solidFill>
                  <a:srgbClr val="000000"/>
                </a:solidFill>
                <a:effectLst/>
                <a:latin typeface="+mn-lt"/>
                <a:cs typeface="Arial" panose="020B0604020202020204" pitchFamily="34" charset="0"/>
              </a:rPr>
              <a:t> is accepting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when it is false.</a:t>
            </a:r>
          </a:p>
        </p:txBody>
      </p:sp>
      <p:sp>
        <p:nvSpPr>
          <p:cNvPr id="206852" name="Rectangle 4"/>
          <p:cNvSpPr>
            <a:spLocks noChangeArrowheads="1"/>
          </p:cNvSpPr>
          <p:nvPr/>
        </p:nvSpPr>
        <p:spPr bwMode="auto">
          <a:xfrm>
            <a:off x="993220" y="1731206"/>
            <a:ext cx="9982842" cy="514350"/>
          </a:xfrm>
          <a:prstGeom prst="rect">
            <a:avLst/>
          </a:prstGeom>
          <a:noFill/>
          <a:ln w="12700">
            <a:noFill/>
            <a:miter lim="800000"/>
            <a:headEnd/>
            <a:tailEnd/>
          </a:ln>
          <a:effectLst/>
        </p:spPr>
        <p:txBody>
          <a:bodyPr wrap="square" anchor="ctr"/>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It is difficult to control for the probability of making a Type II error.</a:t>
            </a:r>
          </a:p>
        </p:txBody>
      </p:sp>
      <p:sp>
        <p:nvSpPr>
          <p:cNvPr id="206853" name="Rectangle 5"/>
          <p:cNvSpPr>
            <a:spLocks noChangeArrowheads="1"/>
          </p:cNvSpPr>
          <p:nvPr/>
        </p:nvSpPr>
        <p:spPr bwMode="auto">
          <a:xfrm>
            <a:off x="993220" y="2170895"/>
            <a:ext cx="9982842" cy="1066800"/>
          </a:xfrm>
          <a:prstGeom prst="rect">
            <a:avLst/>
          </a:prstGeom>
          <a:noFill/>
          <a:ln w="12700">
            <a:noFill/>
            <a:miter lim="800000"/>
            <a:headEnd/>
            <a:tailEnd/>
          </a:ln>
          <a:effectLst/>
        </p:spPr>
        <p:txBody>
          <a:bodyPr wrap="square" anchor="ctr"/>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Statisticians avoid the risk of making a Type II error by using “do not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and not “accept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2" name="Slide Number Placeholder 1"/>
          <p:cNvSpPr>
            <a:spLocks noGrp="1"/>
          </p:cNvSpPr>
          <p:nvPr>
            <p:ph type="sldNum" sz="quarter" idx="12"/>
          </p:nvPr>
        </p:nvSpPr>
        <p:spPr/>
        <p:txBody>
          <a:bodyPr/>
          <a:lstStyle/>
          <a:p>
            <a:fld id="{949EBC64-41CB-41B8-B6DF-9B1367312BD4}" type="slidenum">
              <a:rPr lang="en-US" smtClean="0"/>
              <a:t>19</a:t>
            </a:fld>
            <a:endParaRPr lang="en-US"/>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931799" y="691675"/>
            <a:ext cx="10337562" cy="814388"/>
          </a:xfrm>
          <a:noFill/>
          <a:ln/>
        </p:spPr>
        <p:txBody>
          <a:bodyPr>
            <a:noAutofit/>
          </a:bodyPr>
          <a:lstStyle/>
          <a:p>
            <a:r>
              <a:rPr lang="en-US" sz="3200" dirty="0">
                <a:latin typeface="+mn-lt"/>
              </a:rPr>
              <a:t>Chapter 9</a:t>
            </a:r>
            <a:br>
              <a:rPr lang="en-US" sz="3200" dirty="0">
                <a:latin typeface="+mn-lt"/>
              </a:rPr>
            </a:br>
            <a:r>
              <a:rPr lang="en-US" sz="3200" dirty="0">
                <a:latin typeface="+mn-lt"/>
              </a:rPr>
              <a:t>Hypothesis Testing</a:t>
            </a:r>
          </a:p>
        </p:txBody>
      </p:sp>
      <p:sp>
        <p:nvSpPr>
          <p:cNvPr id="5126" name="Text Box 6"/>
          <p:cNvSpPr txBox="1">
            <a:spLocks noChangeArrowheads="1"/>
          </p:cNvSpPr>
          <p:nvPr/>
        </p:nvSpPr>
        <p:spPr bwMode="auto">
          <a:xfrm>
            <a:off x="1007205" y="1542844"/>
            <a:ext cx="6029920" cy="461665"/>
          </a:xfrm>
          <a:prstGeom prst="rect">
            <a:avLst/>
          </a:prstGeom>
          <a:noFill/>
          <a:ln w="12700">
            <a:noFill/>
            <a:miter lim="800000"/>
            <a:headEnd/>
            <a:tailEnd/>
          </a:ln>
          <a:effectLst/>
        </p:spPr>
        <p:txBody>
          <a:bodyPr wrap="none">
            <a:spAutoFit/>
          </a:bodyPr>
          <a:lstStyle/>
          <a:p>
            <a:pPr marL="342900" indent="-342900" algn="l">
              <a:buSzPct val="90000"/>
              <a:buFont typeface="Arial" panose="020B0604020202020204" pitchFamily="34" charset="0"/>
              <a:buChar char="•"/>
            </a:pPr>
            <a:r>
              <a:rPr lang="en-US" sz="2400" dirty="0">
                <a:solidFill>
                  <a:srgbClr val="000000"/>
                </a:solidFill>
                <a:effectLst/>
                <a:latin typeface="+mn-lt"/>
                <a:cs typeface="Arial" panose="020B0604020202020204" pitchFamily="34" charset="0"/>
              </a:rPr>
              <a:t>Developing Null and Alternative Hypotheses</a:t>
            </a:r>
          </a:p>
        </p:txBody>
      </p:sp>
      <p:sp>
        <p:nvSpPr>
          <p:cNvPr id="5127" name="Text Box 7"/>
          <p:cNvSpPr txBox="1">
            <a:spLocks noChangeArrowheads="1"/>
          </p:cNvSpPr>
          <p:nvPr/>
        </p:nvSpPr>
        <p:spPr bwMode="auto">
          <a:xfrm>
            <a:off x="1011428" y="2000044"/>
            <a:ext cx="3506409" cy="461665"/>
          </a:xfrm>
          <a:prstGeom prst="rect">
            <a:avLst/>
          </a:prstGeom>
          <a:noFill/>
          <a:ln w="12700">
            <a:noFill/>
            <a:miter lim="800000"/>
            <a:headEnd/>
            <a:tailEnd/>
          </a:ln>
          <a:effectLst/>
        </p:spPr>
        <p:txBody>
          <a:bodyPr wrap="none">
            <a:spAutoFit/>
          </a:bodyPr>
          <a:lstStyle/>
          <a:p>
            <a:pPr marL="342900" indent="-342900" algn="l">
              <a:buSzPct val="90000"/>
              <a:buFont typeface="Arial" panose="020B0604020202020204" pitchFamily="34" charset="0"/>
              <a:buChar char="•"/>
            </a:pPr>
            <a:r>
              <a:rPr lang="en-US" sz="2400" dirty="0">
                <a:solidFill>
                  <a:srgbClr val="000000"/>
                </a:solidFill>
                <a:effectLst/>
                <a:latin typeface="+mn-lt"/>
                <a:cs typeface="Arial" panose="020B0604020202020204" pitchFamily="34" charset="0"/>
              </a:rPr>
              <a:t>Type I and Type II Errors</a:t>
            </a:r>
          </a:p>
        </p:txBody>
      </p:sp>
      <p:sp>
        <p:nvSpPr>
          <p:cNvPr id="5128" name="Text Box 8"/>
          <p:cNvSpPr txBox="1">
            <a:spLocks noChangeArrowheads="1"/>
          </p:cNvSpPr>
          <p:nvPr/>
        </p:nvSpPr>
        <p:spPr bwMode="auto">
          <a:xfrm>
            <a:off x="1011427" y="2449533"/>
            <a:ext cx="4079322" cy="461665"/>
          </a:xfrm>
          <a:prstGeom prst="rect">
            <a:avLst/>
          </a:prstGeom>
          <a:noFill/>
          <a:ln w="12700">
            <a:noFill/>
            <a:miter lim="800000"/>
            <a:headEnd/>
            <a:tailEnd/>
          </a:ln>
          <a:effectLst/>
        </p:spPr>
        <p:txBody>
          <a:bodyPr wrap="none">
            <a:spAutoFit/>
          </a:bodyPr>
          <a:lstStyle/>
          <a:p>
            <a:pPr marL="342900" indent="-342900" algn="l">
              <a:spcBef>
                <a:spcPct val="20000"/>
              </a:spcBef>
              <a:buSzPct val="90000"/>
              <a:buFont typeface="Arial" panose="020B0604020202020204" pitchFamily="34" charset="0"/>
              <a:buChar char="•"/>
            </a:pPr>
            <a:r>
              <a:rPr lang="en-US" sz="2400" dirty="0">
                <a:solidFill>
                  <a:srgbClr val="000000"/>
                </a:solidFill>
                <a:effectLst/>
                <a:latin typeface="+mn-lt"/>
                <a:cs typeface="Arial" panose="020B0604020202020204" pitchFamily="34" charset="0"/>
              </a:rPr>
              <a:t>Population Mean:  </a:t>
            </a:r>
            <a:r>
              <a:rPr lang="en-US" sz="2400" i="1" dirty="0">
                <a:solidFill>
                  <a:srgbClr val="000000"/>
                </a:solidFill>
                <a:effectLst/>
                <a:latin typeface="Symbol" panose="05050102010706020507" pitchFamily="18" charset="2"/>
                <a:cs typeface="Arial" panose="020B0604020202020204" pitchFamily="34" charset="0"/>
              </a:rPr>
              <a:t>s</a:t>
            </a:r>
            <a:r>
              <a:rPr lang="en-US" sz="2400" dirty="0">
                <a:solidFill>
                  <a:srgbClr val="000000"/>
                </a:solidFill>
                <a:effectLst/>
                <a:latin typeface="+mn-lt"/>
                <a:cs typeface="Arial" panose="020B0604020202020204" pitchFamily="34" charset="0"/>
              </a:rPr>
              <a:t>  Known</a:t>
            </a:r>
          </a:p>
        </p:txBody>
      </p:sp>
      <p:sp>
        <p:nvSpPr>
          <p:cNvPr id="5129" name="Text Box 9"/>
          <p:cNvSpPr txBox="1">
            <a:spLocks noChangeArrowheads="1"/>
          </p:cNvSpPr>
          <p:nvPr/>
        </p:nvSpPr>
        <p:spPr bwMode="auto">
          <a:xfrm>
            <a:off x="1017763" y="2925783"/>
            <a:ext cx="4422364" cy="461665"/>
          </a:xfrm>
          <a:prstGeom prst="rect">
            <a:avLst/>
          </a:prstGeom>
          <a:noFill/>
          <a:ln w="12700">
            <a:noFill/>
            <a:miter lim="800000"/>
            <a:headEnd/>
            <a:tailEnd/>
          </a:ln>
          <a:effectLst/>
        </p:spPr>
        <p:txBody>
          <a:bodyPr wrap="none">
            <a:spAutoFit/>
          </a:bodyPr>
          <a:lstStyle/>
          <a:p>
            <a:pPr marL="342900" indent="-342900" algn="l">
              <a:spcBef>
                <a:spcPct val="20000"/>
              </a:spcBef>
              <a:buSzPct val="90000"/>
              <a:buFont typeface="Arial" panose="020B0604020202020204" pitchFamily="34" charset="0"/>
              <a:buChar char="•"/>
            </a:pPr>
            <a:r>
              <a:rPr lang="en-US" sz="2400" dirty="0">
                <a:solidFill>
                  <a:srgbClr val="000000"/>
                </a:solidFill>
                <a:effectLst/>
                <a:latin typeface="+mn-lt"/>
                <a:cs typeface="Arial" panose="020B0604020202020204" pitchFamily="34" charset="0"/>
              </a:rPr>
              <a:t>Population Mean:  </a:t>
            </a:r>
            <a:r>
              <a:rPr lang="en-US" sz="2400" i="1" dirty="0">
                <a:solidFill>
                  <a:srgbClr val="000000"/>
                </a:solidFill>
                <a:effectLst/>
                <a:latin typeface="Symbol" panose="05050102010706020507" pitchFamily="18" charset="2"/>
                <a:cs typeface="Arial" panose="020B0604020202020204" pitchFamily="34" charset="0"/>
              </a:rPr>
              <a:t>s</a:t>
            </a:r>
            <a:r>
              <a:rPr lang="en-US" sz="2400" dirty="0">
                <a:solidFill>
                  <a:srgbClr val="000000"/>
                </a:solidFill>
                <a:effectLst/>
                <a:latin typeface="+mn-lt"/>
                <a:cs typeface="Arial" panose="020B0604020202020204" pitchFamily="34" charset="0"/>
              </a:rPr>
              <a:t>  Unknown</a:t>
            </a:r>
          </a:p>
        </p:txBody>
      </p:sp>
      <p:sp>
        <p:nvSpPr>
          <p:cNvPr id="5143" name="Text Box 23"/>
          <p:cNvSpPr txBox="1">
            <a:spLocks noChangeArrowheads="1"/>
          </p:cNvSpPr>
          <p:nvPr/>
        </p:nvSpPr>
        <p:spPr bwMode="auto">
          <a:xfrm>
            <a:off x="1011427" y="3419495"/>
            <a:ext cx="3301353" cy="461665"/>
          </a:xfrm>
          <a:prstGeom prst="rect">
            <a:avLst/>
          </a:prstGeom>
          <a:noFill/>
          <a:ln w="12700">
            <a:noFill/>
            <a:miter lim="800000"/>
            <a:headEnd/>
            <a:tailEnd/>
          </a:ln>
          <a:effectLst/>
        </p:spPr>
        <p:txBody>
          <a:bodyPr wrap="none">
            <a:spAutoFit/>
          </a:bodyPr>
          <a:lstStyle/>
          <a:p>
            <a:pPr marL="342900" indent="-342900" algn="l">
              <a:spcBef>
                <a:spcPct val="20000"/>
              </a:spcBef>
              <a:buSzPct val="90000"/>
              <a:buFont typeface="Arial" panose="020B0604020202020204" pitchFamily="34" charset="0"/>
              <a:buChar char="•"/>
            </a:pPr>
            <a:r>
              <a:rPr lang="en-US" sz="2400" dirty="0">
                <a:solidFill>
                  <a:srgbClr val="000000"/>
                </a:solidFill>
                <a:effectLst/>
                <a:latin typeface="+mn-lt"/>
                <a:cs typeface="Arial" panose="020B0604020202020204" pitchFamily="34" charset="0"/>
              </a:rPr>
              <a:t>Population Proportion</a:t>
            </a:r>
          </a:p>
        </p:txBody>
      </p:sp>
      <p:sp>
        <p:nvSpPr>
          <p:cNvPr id="2" name="Slide Number Placeholder 1"/>
          <p:cNvSpPr>
            <a:spLocks noGrp="1"/>
          </p:cNvSpPr>
          <p:nvPr>
            <p:ph type="sldNum" sz="quarter" idx="12"/>
          </p:nvPr>
        </p:nvSpPr>
        <p:spPr/>
        <p:txBody>
          <a:bodyPr/>
          <a:lstStyle/>
          <a:p>
            <a:fld id="{949EBC64-41CB-41B8-B6DF-9B1367312BD4}" type="slidenum">
              <a:rPr lang="en-US" smtClean="0"/>
              <a:t>2</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C887B59-E6B2-4B18-ABDD-595E9E979A35}"/>
                  </a:ext>
                </a:extLst>
              </p14:cNvPr>
              <p14:cNvContentPartPr/>
              <p14:nvPr/>
            </p14:nvContentPartPr>
            <p14:xfrm>
              <a:off x="8247154" y="775954"/>
              <a:ext cx="225360" cy="731160"/>
            </p14:xfrm>
          </p:contentPart>
        </mc:Choice>
        <mc:Fallback xmlns="">
          <p:pic>
            <p:nvPicPr>
              <p:cNvPr id="3" name="Ink 2">
                <a:extLst>
                  <a:ext uri="{FF2B5EF4-FFF2-40B4-BE49-F238E27FC236}">
                    <a16:creationId xmlns:a16="http://schemas.microsoft.com/office/drawing/2014/main" id="{4C887B59-E6B2-4B18-ABDD-595E9E979A35}"/>
                  </a:ext>
                </a:extLst>
              </p:cNvPr>
              <p:cNvPicPr/>
              <p:nvPr/>
            </p:nvPicPr>
            <p:blipFill>
              <a:blip r:embed="rId4"/>
              <a:stretch>
                <a:fillRect/>
              </a:stretch>
            </p:blipFill>
            <p:spPr>
              <a:xfrm>
                <a:off x="8238514" y="767314"/>
                <a:ext cx="243000" cy="748800"/>
              </a:xfrm>
              <a:prstGeom prst="rect">
                <a:avLst/>
              </a:prstGeom>
            </p:spPr>
          </p:pic>
        </mc:Fallback>
      </mc:AlternateContent>
      <p:grpSp>
        <p:nvGrpSpPr>
          <p:cNvPr id="9" name="Group 8">
            <a:extLst>
              <a:ext uri="{FF2B5EF4-FFF2-40B4-BE49-F238E27FC236}">
                <a16:creationId xmlns:a16="http://schemas.microsoft.com/office/drawing/2014/main" id="{AA91DD3C-4AC0-43B2-AF21-E53B981A54B7}"/>
              </a:ext>
            </a:extLst>
          </p:cNvPr>
          <p:cNvGrpSpPr/>
          <p:nvPr/>
        </p:nvGrpSpPr>
        <p:grpSpPr>
          <a:xfrm>
            <a:off x="8267674" y="784594"/>
            <a:ext cx="753480" cy="621000"/>
            <a:chOff x="8267674" y="784594"/>
            <a:chExt cx="753480" cy="62100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541E280-4D8B-445E-83BA-80612AF3C5C3}"/>
                    </a:ext>
                  </a:extLst>
                </p14:cNvPr>
                <p14:cNvContentPartPr/>
                <p14:nvPr/>
              </p14:nvContentPartPr>
              <p14:xfrm>
                <a:off x="8267674" y="809794"/>
                <a:ext cx="117360" cy="500400"/>
              </p14:xfrm>
            </p:contentPart>
          </mc:Choice>
          <mc:Fallback xmlns="">
            <p:pic>
              <p:nvPicPr>
                <p:cNvPr id="4" name="Ink 3">
                  <a:extLst>
                    <a:ext uri="{FF2B5EF4-FFF2-40B4-BE49-F238E27FC236}">
                      <a16:creationId xmlns:a16="http://schemas.microsoft.com/office/drawing/2014/main" id="{9541E280-4D8B-445E-83BA-80612AF3C5C3}"/>
                    </a:ext>
                  </a:extLst>
                </p:cNvPr>
                <p:cNvPicPr/>
                <p:nvPr/>
              </p:nvPicPr>
              <p:blipFill>
                <a:blip r:embed="rId6"/>
                <a:stretch>
                  <a:fillRect/>
                </a:stretch>
              </p:blipFill>
              <p:spPr>
                <a:xfrm>
                  <a:off x="8231674" y="773794"/>
                  <a:ext cx="18900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F343F0B9-FB3E-4849-834B-CCA573B2E2DB}"/>
                    </a:ext>
                  </a:extLst>
                </p14:cNvPr>
                <p14:cNvContentPartPr/>
                <p14:nvPr/>
              </p14:nvContentPartPr>
              <p14:xfrm>
                <a:off x="8479714" y="784594"/>
                <a:ext cx="161640" cy="591480"/>
              </p14:xfrm>
            </p:contentPart>
          </mc:Choice>
          <mc:Fallback xmlns="">
            <p:pic>
              <p:nvPicPr>
                <p:cNvPr id="5" name="Ink 4">
                  <a:extLst>
                    <a:ext uri="{FF2B5EF4-FFF2-40B4-BE49-F238E27FC236}">
                      <a16:creationId xmlns:a16="http://schemas.microsoft.com/office/drawing/2014/main" id="{F343F0B9-FB3E-4849-834B-CCA573B2E2DB}"/>
                    </a:ext>
                  </a:extLst>
                </p:cNvPr>
                <p:cNvPicPr/>
                <p:nvPr/>
              </p:nvPicPr>
              <p:blipFill>
                <a:blip r:embed="rId8"/>
                <a:stretch>
                  <a:fillRect/>
                </a:stretch>
              </p:blipFill>
              <p:spPr>
                <a:xfrm>
                  <a:off x="8444074" y="748954"/>
                  <a:ext cx="23328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C16AA177-59EA-4112-9DB7-87FAFAA75949}"/>
                    </a:ext>
                  </a:extLst>
                </p14:cNvPr>
                <p14:cNvContentPartPr/>
                <p14:nvPr/>
              </p14:nvContentPartPr>
              <p14:xfrm>
                <a:off x="8307994" y="1071874"/>
                <a:ext cx="304920" cy="52200"/>
              </p14:xfrm>
            </p:contentPart>
          </mc:Choice>
          <mc:Fallback xmlns="">
            <p:pic>
              <p:nvPicPr>
                <p:cNvPr id="6" name="Ink 5">
                  <a:extLst>
                    <a:ext uri="{FF2B5EF4-FFF2-40B4-BE49-F238E27FC236}">
                      <a16:creationId xmlns:a16="http://schemas.microsoft.com/office/drawing/2014/main" id="{C16AA177-59EA-4112-9DB7-87FAFAA75949}"/>
                    </a:ext>
                  </a:extLst>
                </p:cNvPr>
                <p:cNvPicPr/>
                <p:nvPr/>
              </p:nvPicPr>
              <p:blipFill>
                <a:blip r:embed="rId10"/>
                <a:stretch>
                  <a:fillRect/>
                </a:stretch>
              </p:blipFill>
              <p:spPr>
                <a:xfrm>
                  <a:off x="8272354" y="1035874"/>
                  <a:ext cx="3765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2DCC355A-2A9C-4C31-AA3D-BC4EB4EF967F}"/>
                    </a:ext>
                  </a:extLst>
                </p14:cNvPr>
                <p14:cNvContentPartPr/>
                <p14:nvPr/>
              </p14:nvContentPartPr>
              <p14:xfrm>
                <a:off x="8679514" y="986914"/>
                <a:ext cx="341640" cy="418680"/>
              </p14:xfrm>
            </p:contentPart>
          </mc:Choice>
          <mc:Fallback xmlns="">
            <p:pic>
              <p:nvPicPr>
                <p:cNvPr id="7" name="Ink 6">
                  <a:extLst>
                    <a:ext uri="{FF2B5EF4-FFF2-40B4-BE49-F238E27FC236}">
                      <a16:creationId xmlns:a16="http://schemas.microsoft.com/office/drawing/2014/main" id="{2DCC355A-2A9C-4C31-AA3D-BC4EB4EF967F}"/>
                    </a:ext>
                  </a:extLst>
                </p:cNvPr>
                <p:cNvPicPr/>
                <p:nvPr/>
              </p:nvPicPr>
              <p:blipFill>
                <a:blip r:embed="rId12"/>
                <a:stretch>
                  <a:fillRect/>
                </a:stretch>
              </p:blipFill>
              <p:spPr>
                <a:xfrm>
                  <a:off x="8643874" y="950914"/>
                  <a:ext cx="41328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87210047-F817-4D28-B705-D355B4DF98B6}"/>
                    </a:ext>
                  </a:extLst>
                </p14:cNvPr>
                <p14:cNvContentPartPr/>
                <p14:nvPr/>
              </p14:nvContentPartPr>
              <p14:xfrm>
                <a:off x="8865274" y="1060354"/>
                <a:ext cx="48600" cy="207000"/>
              </p14:xfrm>
            </p:contentPart>
          </mc:Choice>
          <mc:Fallback xmlns="">
            <p:pic>
              <p:nvPicPr>
                <p:cNvPr id="8" name="Ink 7">
                  <a:extLst>
                    <a:ext uri="{FF2B5EF4-FFF2-40B4-BE49-F238E27FC236}">
                      <a16:creationId xmlns:a16="http://schemas.microsoft.com/office/drawing/2014/main" id="{87210047-F817-4D28-B705-D355B4DF98B6}"/>
                    </a:ext>
                  </a:extLst>
                </p:cNvPr>
                <p:cNvPicPr/>
                <p:nvPr/>
              </p:nvPicPr>
              <p:blipFill>
                <a:blip r:embed="rId14"/>
                <a:stretch>
                  <a:fillRect/>
                </a:stretch>
              </p:blipFill>
              <p:spPr>
                <a:xfrm>
                  <a:off x="8829634" y="1024714"/>
                  <a:ext cx="120240" cy="278640"/>
                </a:xfrm>
                <a:prstGeom prst="rect">
                  <a:avLst/>
                </a:prstGeom>
              </p:spPr>
            </p:pic>
          </mc:Fallback>
        </mc:AlternateContent>
      </p:grpSp>
      <p:grpSp>
        <p:nvGrpSpPr>
          <p:cNvPr id="22" name="Group 21">
            <a:extLst>
              <a:ext uri="{FF2B5EF4-FFF2-40B4-BE49-F238E27FC236}">
                <a16:creationId xmlns:a16="http://schemas.microsoft.com/office/drawing/2014/main" id="{63CFF579-6B0E-42AE-9DDF-02E25D183979}"/>
              </a:ext>
            </a:extLst>
          </p:cNvPr>
          <p:cNvGrpSpPr/>
          <p:nvPr/>
        </p:nvGrpSpPr>
        <p:grpSpPr>
          <a:xfrm>
            <a:off x="9508594" y="770554"/>
            <a:ext cx="1013040" cy="607680"/>
            <a:chOff x="9508594" y="770554"/>
            <a:chExt cx="1013040" cy="607680"/>
          </a:xfrm>
        </p:grpSpPr>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61C05E19-8778-46A6-B935-181E87E777DC}"/>
                    </a:ext>
                  </a:extLst>
                </p14:cNvPr>
                <p14:cNvContentPartPr/>
                <p14:nvPr/>
              </p14:nvContentPartPr>
              <p14:xfrm>
                <a:off x="9508594" y="936154"/>
                <a:ext cx="228240" cy="399600"/>
              </p14:xfrm>
            </p:contentPart>
          </mc:Choice>
          <mc:Fallback xmlns="">
            <p:pic>
              <p:nvPicPr>
                <p:cNvPr id="18" name="Ink 17">
                  <a:extLst>
                    <a:ext uri="{FF2B5EF4-FFF2-40B4-BE49-F238E27FC236}">
                      <a16:creationId xmlns:a16="http://schemas.microsoft.com/office/drawing/2014/main" id="{61C05E19-8778-46A6-B935-181E87E777DC}"/>
                    </a:ext>
                  </a:extLst>
                </p:cNvPr>
                <p:cNvPicPr/>
                <p:nvPr/>
              </p:nvPicPr>
              <p:blipFill>
                <a:blip r:embed="rId16"/>
                <a:stretch>
                  <a:fillRect/>
                </a:stretch>
              </p:blipFill>
              <p:spPr>
                <a:xfrm>
                  <a:off x="9472594" y="900154"/>
                  <a:ext cx="29988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E1F7DB0B-2826-4A5B-AD57-553B6BA8B22E}"/>
                    </a:ext>
                  </a:extLst>
                </p14:cNvPr>
                <p14:cNvContentPartPr/>
                <p14:nvPr/>
              </p14:nvContentPartPr>
              <p14:xfrm>
                <a:off x="9915394" y="1007074"/>
                <a:ext cx="271440" cy="343440"/>
              </p14:xfrm>
            </p:contentPart>
          </mc:Choice>
          <mc:Fallback xmlns="">
            <p:pic>
              <p:nvPicPr>
                <p:cNvPr id="19" name="Ink 18">
                  <a:extLst>
                    <a:ext uri="{FF2B5EF4-FFF2-40B4-BE49-F238E27FC236}">
                      <a16:creationId xmlns:a16="http://schemas.microsoft.com/office/drawing/2014/main" id="{E1F7DB0B-2826-4A5B-AD57-553B6BA8B22E}"/>
                    </a:ext>
                  </a:extLst>
                </p:cNvPr>
                <p:cNvPicPr/>
                <p:nvPr/>
              </p:nvPicPr>
              <p:blipFill>
                <a:blip r:embed="rId18"/>
                <a:stretch>
                  <a:fillRect/>
                </a:stretch>
              </p:blipFill>
              <p:spPr>
                <a:xfrm>
                  <a:off x="9879394" y="971074"/>
                  <a:ext cx="34308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FD94AFD1-B5EE-436F-95F6-DE1EC07E9324}"/>
                    </a:ext>
                  </a:extLst>
                </p14:cNvPr>
                <p14:cNvContentPartPr/>
                <p14:nvPr/>
              </p14:nvContentPartPr>
              <p14:xfrm>
                <a:off x="10295914" y="770554"/>
                <a:ext cx="82080" cy="607680"/>
              </p14:xfrm>
            </p:contentPart>
          </mc:Choice>
          <mc:Fallback xmlns="">
            <p:pic>
              <p:nvPicPr>
                <p:cNvPr id="20" name="Ink 19">
                  <a:extLst>
                    <a:ext uri="{FF2B5EF4-FFF2-40B4-BE49-F238E27FC236}">
                      <a16:creationId xmlns:a16="http://schemas.microsoft.com/office/drawing/2014/main" id="{FD94AFD1-B5EE-436F-95F6-DE1EC07E9324}"/>
                    </a:ext>
                  </a:extLst>
                </p:cNvPr>
                <p:cNvPicPr/>
                <p:nvPr/>
              </p:nvPicPr>
              <p:blipFill>
                <a:blip r:embed="rId20"/>
                <a:stretch>
                  <a:fillRect/>
                </a:stretch>
              </p:blipFill>
              <p:spPr>
                <a:xfrm>
                  <a:off x="10259914" y="734914"/>
                  <a:ext cx="153720" cy="679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F66D916B-4CD6-481D-8704-1041D944D13E}"/>
                    </a:ext>
                  </a:extLst>
                </p14:cNvPr>
                <p14:cNvContentPartPr/>
                <p14:nvPr/>
              </p14:nvContentPartPr>
              <p14:xfrm>
                <a:off x="10472314" y="846154"/>
                <a:ext cx="49320" cy="519840"/>
              </p14:xfrm>
            </p:contentPart>
          </mc:Choice>
          <mc:Fallback xmlns="">
            <p:pic>
              <p:nvPicPr>
                <p:cNvPr id="21" name="Ink 20">
                  <a:extLst>
                    <a:ext uri="{FF2B5EF4-FFF2-40B4-BE49-F238E27FC236}">
                      <a16:creationId xmlns:a16="http://schemas.microsoft.com/office/drawing/2014/main" id="{F66D916B-4CD6-481D-8704-1041D944D13E}"/>
                    </a:ext>
                  </a:extLst>
                </p:cNvPr>
                <p:cNvPicPr/>
                <p:nvPr/>
              </p:nvPicPr>
              <p:blipFill>
                <a:blip r:embed="rId22"/>
                <a:stretch>
                  <a:fillRect/>
                </a:stretch>
              </p:blipFill>
              <p:spPr>
                <a:xfrm>
                  <a:off x="10436314" y="810514"/>
                  <a:ext cx="120960" cy="59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9318DAD9-BF4D-4984-8438-DCD57E0FBC90}"/>
                  </a:ext>
                </a:extLst>
              </p14:cNvPr>
              <p14:cNvContentPartPr/>
              <p14:nvPr/>
            </p14:nvContentPartPr>
            <p14:xfrm>
              <a:off x="10285114" y="2308834"/>
              <a:ext cx="371880" cy="86760"/>
            </p14:xfrm>
          </p:contentPart>
        </mc:Choice>
        <mc:Fallback xmlns="">
          <p:pic>
            <p:nvPicPr>
              <p:cNvPr id="32" name="Ink 31">
                <a:extLst>
                  <a:ext uri="{FF2B5EF4-FFF2-40B4-BE49-F238E27FC236}">
                    <a16:creationId xmlns:a16="http://schemas.microsoft.com/office/drawing/2014/main" id="{9318DAD9-BF4D-4984-8438-DCD57E0FBC90}"/>
                  </a:ext>
                </a:extLst>
              </p:cNvPr>
              <p:cNvPicPr/>
              <p:nvPr/>
            </p:nvPicPr>
            <p:blipFill>
              <a:blip r:embed="rId24"/>
              <a:stretch>
                <a:fillRect/>
              </a:stretch>
            </p:blipFill>
            <p:spPr>
              <a:xfrm>
                <a:off x="10249114" y="2273194"/>
                <a:ext cx="443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2" name="Ink 61">
                <a:extLst>
                  <a:ext uri="{FF2B5EF4-FFF2-40B4-BE49-F238E27FC236}">
                    <a16:creationId xmlns:a16="http://schemas.microsoft.com/office/drawing/2014/main" id="{308F1936-FED2-45E0-A2F5-C401083A7EF1}"/>
                  </a:ext>
                </a:extLst>
              </p14:cNvPr>
              <p14:cNvContentPartPr/>
              <p14:nvPr/>
            </p14:nvContentPartPr>
            <p14:xfrm>
              <a:off x="9001354" y="3862954"/>
              <a:ext cx="668520" cy="537480"/>
            </p14:xfrm>
          </p:contentPart>
        </mc:Choice>
        <mc:Fallback xmlns="">
          <p:pic>
            <p:nvPicPr>
              <p:cNvPr id="62" name="Ink 61">
                <a:extLst>
                  <a:ext uri="{FF2B5EF4-FFF2-40B4-BE49-F238E27FC236}">
                    <a16:creationId xmlns:a16="http://schemas.microsoft.com/office/drawing/2014/main" id="{308F1936-FED2-45E0-A2F5-C401083A7EF1}"/>
                  </a:ext>
                </a:extLst>
              </p:cNvPr>
              <p:cNvPicPr/>
              <p:nvPr/>
            </p:nvPicPr>
            <p:blipFill>
              <a:blip r:embed="rId26"/>
              <a:stretch>
                <a:fillRect/>
              </a:stretch>
            </p:blipFill>
            <p:spPr>
              <a:xfrm>
                <a:off x="8965354" y="3827314"/>
                <a:ext cx="74016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 name="Ink 9">
                <a:extLst>
                  <a:ext uri="{FF2B5EF4-FFF2-40B4-BE49-F238E27FC236}">
                    <a16:creationId xmlns:a16="http://schemas.microsoft.com/office/drawing/2014/main" id="{FB3AD6E0-24A7-4D00-B72B-A2EEE8C17E75}"/>
                  </a:ext>
                </a:extLst>
              </p14:cNvPr>
              <p14:cNvContentPartPr/>
              <p14:nvPr/>
            </p14:nvContentPartPr>
            <p14:xfrm>
              <a:off x="8358034" y="1925794"/>
              <a:ext cx="107640" cy="536760"/>
            </p14:xfrm>
          </p:contentPart>
        </mc:Choice>
        <mc:Fallback xmlns="">
          <p:pic>
            <p:nvPicPr>
              <p:cNvPr id="10" name="Ink 9">
                <a:extLst>
                  <a:ext uri="{FF2B5EF4-FFF2-40B4-BE49-F238E27FC236}">
                    <a16:creationId xmlns:a16="http://schemas.microsoft.com/office/drawing/2014/main" id="{FB3AD6E0-24A7-4D00-B72B-A2EEE8C17E75}"/>
                  </a:ext>
                </a:extLst>
              </p:cNvPr>
              <p:cNvPicPr/>
              <p:nvPr/>
            </p:nvPicPr>
            <p:blipFill>
              <a:blip r:embed="rId28"/>
              <a:stretch>
                <a:fillRect/>
              </a:stretch>
            </p:blipFill>
            <p:spPr>
              <a:xfrm>
                <a:off x="8322394" y="1889794"/>
                <a:ext cx="17928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Ink 10">
                <a:extLst>
                  <a:ext uri="{FF2B5EF4-FFF2-40B4-BE49-F238E27FC236}">
                    <a16:creationId xmlns:a16="http://schemas.microsoft.com/office/drawing/2014/main" id="{FBD9D213-60CA-49E9-8534-30B03692410C}"/>
                  </a:ext>
                </a:extLst>
              </p14:cNvPr>
              <p14:cNvContentPartPr/>
              <p14:nvPr/>
            </p14:nvContentPartPr>
            <p14:xfrm>
              <a:off x="8649274" y="1913554"/>
              <a:ext cx="173160" cy="640080"/>
            </p14:xfrm>
          </p:contentPart>
        </mc:Choice>
        <mc:Fallback xmlns="">
          <p:pic>
            <p:nvPicPr>
              <p:cNvPr id="11" name="Ink 10">
                <a:extLst>
                  <a:ext uri="{FF2B5EF4-FFF2-40B4-BE49-F238E27FC236}">
                    <a16:creationId xmlns:a16="http://schemas.microsoft.com/office/drawing/2014/main" id="{FBD9D213-60CA-49E9-8534-30B03692410C}"/>
                  </a:ext>
                </a:extLst>
              </p:cNvPr>
              <p:cNvPicPr/>
              <p:nvPr/>
            </p:nvPicPr>
            <p:blipFill>
              <a:blip r:embed="rId30"/>
              <a:stretch>
                <a:fillRect/>
              </a:stretch>
            </p:blipFill>
            <p:spPr>
              <a:xfrm>
                <a:off x="8613274" y="1877914"/>
                <a:ext cx="24480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Ink 11">
                <a:extLst>
                  <a:ext uri="{FF2B5EF4-FFF2-40B4-BE49-F238E27FC236}">
                    <a16:creationId xmlns:a16="http://schemas.microsoft.com/office/drawing/2014/main" id="{74888DAC-8DCF-4348-A6EF-BB6CDA2053A6}"/>
                  </a:ext>
                </a:extLst>
              </p14:cNvPr>
              <p14:cNvContentPartPr/>
              <p14:nvPr/>
            </p14:nvContentPartPr>
            <p14:xfrm>
              <a:off x="8365234" y="2160154"/>
              <a:ext cx="286200" cy="62640"/>
            </p14:xfrm>
          </p:contentPart>
        </mc:Choice>
        <mc:Fallback xmlns="">
          <p:pic>
            <p:nvPicPr>
              <p:cNvPr id="12" name="Ink 11">
                <a:extLst>
                  <a:ext uri="{FF2B5EF4-FFF2-40B4-BE49-F238E27FC236}">
                    <a16:creationId xmlns:a16="http://schemas.microsoft.com/office/drawing/2014/main" id="{74888DAC-8DCF-4348-A6EF-BB6CDA2053A6}"/>
                  </a:ext>
                </a:extLst>
              </p:cNvPr>
              <p:cNvPicPr/>
              <p:nvPr/>
            </p:nvPicPr>
            <p:blipFill>
              <a:blip r:embed="rId32"/>
              <a:stretch>
                <a:fillRect/>
              </a:stretch>
            </p:blipFill>
            <p:spPr>
              <a:xfrm>
                <a:off x="8329594" y="2124514"/>
                <a:ext cx="3578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 name="Ink 13">
                <a:extLst>
                  <a:ext uri="{FF2B5EF4-FFF2-40B4-BE49-F238E27FC236}">
                    <a16:creationId xmlns:a16="http://schemas.microsoft.com/office/drawing/2014/main" id="{DCBE9243-BBE9-4F4D-A934-C4FEEFB209B7}"/>
                  </a:ext>
                </a:extLst>
              </p14:cNvPr>
              <p14:cNvContentPartPr/>
              <p14:nvPr/>
            </p14:nvContentPartPr>
            <p14:xfrm>
              <a:off x="8819554" y="2193634"/>
              <a:ext cx="318600" cy="429840"/>
            </p14:xfrm>
          </p:contentPart>
        </mc:Choice>
        <mc:Fallback xmlns="">
          <p:pic>
            <p:nvPicPr>
              <p:cNvPr id="14" name="Ink 13">
                <a:extLst>
                  <a:ext uri="{FF2B5EF4-FFF2-40B4-BE49-F238E27FC236}">
                    <a16:creationId xmlns:a16="http://schemas.microsoft.com/office/drawing/2014/main" id="{DCBE9243-BBE9-4F4D-A934-C4FEEFB209B7}"/>
                  </a:ext>
                </a:extLst>
              </p:cNvPr>
              <p:cNvPicPr/>
              <p:nvPr/>
            </p:nvPicPr>
            <p:blipFill>
              <a:blip r:embed="rId34"/>
              <a:stretch>
                <a:fillRect/>
              </a:stretch>
            </p:blipFill>
            <p:spPr>
              <a:xfrm>
                <a:off x="8783914" y="2157634"/>
                <a:ext cx="39024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3449AE58-58A7-4ED5-8DC9-B373BCBD5FFC}"/>
                  </a:ext>
                </a:extLst>
              </p14:cNvPr>
              <p14:cNvContentPartPr/>
              <p14:nvPr/>
            </p14:nvContentPartPr>
            <p14:xfrm>
              <a:off x="8361634" y="2166994"/>
              <a:ext cx="492840" cy="72000"/>
            </p14:xfrm>
          </p:contentPart>
        </mc:Choice>
        <mc:Fallback xmlns="">
          <p:pic>
            <p:nvPicPr>
              <p:cNvPr id="16" name="Ink 15">
                <a:extLst>
                  <a:ext uri="{FF2B5EF4-FFF2-40B4-BE49-F238E27FC236}">
                    <a16:creationId xmlns:a16="http://schemas.microsoft.com/office/drawing/2014/main" id="{3449AE58-58A7-4ED5-8DC9-B373BCBD5FFC}"/>
                  </a:ext>
                </a:extLst>
              </p:cNvPr>
              <p:cNvPicPr/>
              <p:nvPr/>
            </p:nvPicPr>
            <p:blipFill>
              <a:blip r:embed="rId36"/>
              <a:stretch>
                <a:fillRect/>
              </a:stretch>
            </p:blipFill>
            <p:spPr>
              <a:xfrm>
                <a:off x="8325634" y="2130994"/>
                <a:ext cx="564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F6C27C02-29D8-4BB7-B20A-480D29A69935}"/>
                  </a:ext>
                </a:extLst>
              </p14:cNvPr>
              <p14:cNvContentPartPr/>
              <p14:nvPr/>
            </p14:nvContentPartPr>
            <p14:xfrm>
              <a:off x="9551074" y="1893754"/>
              <a:ext cx="299160" cy="800280"/>
            </p14:xfrm>
          </p:contentPart>
        </mc:Choice>
        <mc:Fallback xmlns="">
          <p:pic>
            <p:nvPicPr>
              <p:cNvPr id="23" name="Ink 22">
                <a:extLst>
                  <a:ext uri="{FF2B5EF4-FFF2-40B4-BE49-F238E27FC236}">
                    <a16:creationId xmlns:a16="http://schemas.microsoft.com/office/drawing/2014/main" id="{F6C27C02-29D8-4BB7-B20A-480D29A69935}"/>
                  </a:ext>
                </a:extLst>
              </p:cNvPr>
              <p:cNvPicPr/>
              <p:nvPr/>
            </p:nvPicPr>
            <p:blipFill>
              <a:blip r:embed="rId38"/>
              <a:stretch>
                <a:fillRect/>
              </a:stretch>
            </p:blipFill>
            <p:spPr>
              <a:xfrm>
                <a:off x="9515074" y="1858114"/>
                <a:ext cx="370800" cy="871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6EA62CFA-871B-45BC-994A-836338ACC3F3}"/>
                  </a:ext>
                </a:extLst>
              </p14:cNvPr>
              <p14:cNvContentPartPr/>
              <p14:nvPr/>
            </p14:nvContentPartPr>
            <p14:xfrm>
              <a:off x="9515434" y="2316034"/>
              <a:ext cx="421200" cy="90000"/>
            </p14:xfrm>
          </p:contentPart>
        </mc:Choice>
        <mc:Fallback xmlns="">
          <p:pic>
            <p:nvPicPr>
              <p:cNvPr id="24" name="Ink 23">
                <a:extLst>
                  <a:ext uri="{FF2B5EF4-FFF2-40B4-BE49-F238E27FC236}">
                    <a16:creationId xmlns:a16="http://schemas.microsoft.com/office/drawing/2014/main" id="{6EA62CFA-871B-45BC-994A-836338ACC3F3}"/>
                  </a:ext>
                </a:extLst>
              </p:cNvPr>
              <p:cNvPicPr/>
              <p:nvPr/>
            </p:nvPicPr>
            <p:blipFill>
              <a:blip r:embed="rId40"/>
              <a:stretch>
                <a:fillRect/>
              </a:stretch>
            </p:blipFill>
            <p:spPr>
              <a:xfrm>
                <a:off x="9479434" y="2280394"/>
                <a:ext cx="492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688164F2-C212-4C3D-9CC5-787010D77C38}"/>
                  </a:ext>
                </a:extLst>
              </p14:cNvPr>
              <p14:cNvContentPartPr/>
              <p14:nvPr/>
            </p14:nvContentPartPr>
            <p14:xfrm>
              <a:off x="10100434" y="1876474"/>
              <a:ext cx="17280" cy="771120"/>
            </p14:xfrm>
          </p:contentPart>
        </mc:Choice>
        <mc:Fallback xmlns="">
          <p:pic>
            <p:nvPicPr>
              <p:cNvPr id="26" name="Ink 25">
                <a:extLst>
                  <a:ext uri="{FF2B5EF4-FFF2-40B4-BE49-F238E27FC236}">
                    <a16:creationId xmlns:a16="http://schemas.microsoft.com/office/drawing/2014/main" id="{688164F2-C212-4C3D-9CC5-787010D77C38}"/>
                  </a:ext>
                </a:extLst>
              </p:cNvPr>
              <p:cNvPicPr/>
              <p:nvPr/>
            </p:nvPicPr>
            <p:blipFill>
              <a:blip r:embed="rId42"/>
              <a:stretch>
                <a:fillRect/>
              </a:stretch>
            </p:blipFill>
            <p:spPr>
              <a:xfrm>
                <a:off x="10064434" y="1840474"/>
                <a:ext cx="88920" cy="842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44469FBA-E6B2-4D3A-8EE6-0A4924826734}"/>
                  </a:ext>
                </a:extLst>
              </p14:cNvPr>
              <p14:cNvContentPartPr/>
              <p14:nvPr/>
            </p14:nvContentPartPr>
            <p14:xfrm>
              <a:off x="10326874" y="1915714"/>
              <a:ext cx="80640" cy="713160"/>
            </p14:xfrm>
          </p:contentPart>
        </mc:Choice>
        <mc:Fallback xmlns="">
          <p:pic>
            <p:nvPicPr>
              <p:cNvPr id="27" name="Ink 26">
                <a:extLst>
                  <a:ext uri="{FF2B5EF4-FFF2-40B4-BE49-F238E27FC236}">
                    <a16:creationId xmlns:a16="http://schemas.microsoft.com/office/drawing/2014/main" id="{44469FBA-E6B2-4D3A-8EE6-0A4924826734}"/>
                  </a:ext>
                </a:extLst>
              </p:cNvPr>
              <p:cNvPicPr/>
              <p:nvPr/>
            </p:nvPicPr>
            <p:blipFill>
              <a:blip r:embed="rId44"/>
              <a:stretch>
                <a:fillRect/>
              </a:stretch>
            </p:blipFill>
            <p:spPr>
              <a:xfrm>
                <a:off x="10290874" y="1879714"/>
                <a:ext cx="152280" cy="784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60B52CB4-61DE-49E7-BDE6-FB862E6639AD}"/>
                  </a:ext>
                </a:extLst>
              </p14:cNvPr>
              <p14:cNvContentPartPr/>
              <p14:nvPr/>
            </p14:nvContentPartPr>
            <p14:xfrm>
              <a:off x="10161634" y="2355994"/>
              <a:ext cx="255960" cy="58680"/>
            </p14:xfrm>
          </p:contentPart>
        </mc:Choice>
        <mc:Fallback xmlns="">
          <p:pic>
            <p:nvPicPr>
              <p:cNvPr id="28" name="Ink 27">
                <a:extLst>
                  <a:ext uri="{FF2B5EF4-FFF2-40B4-BE49-F238E27FC236}">
                    <a16:creationId xmlns:a16="http://schemas.microsoft.com/office/drawing/2014/main" id="{60B52CB4-61DE-49E7-BDE6-FB862E6639AD}"/>
                  </a:ext>
                </a:extLst>
              </p:cNvPr>
              <p:cNvPicPr/>
              <p:nvPr/>
            </p:nvPicPr>
            <p:blipFill>
              <a:blip r:embed="rId46"/>
              <a:stretch>
                <a:fillRect/>
              </a:stretch>
            </p:blipFill>
            <p:spPr>
              <a:xfrm>
                <a:off x="10125634" y="2320354"/>
                <a:ext cx="327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685EB96-7E9C-4895-A187-A978BB377DA2}"/>
                  </a:ext>
                </a:extLst>
              </p14:cNvPr>
              <p14:cNvContentPartPr/>
              <p14:nvPr/>
            </p14:nvContentPartPr>
            <p14:xfrm>
              <a:off x="10550794" y="2328994"/>
              <a:ext cx="56520" cy="3240"/>
            </p14:xfrm>
          </p:contentPart>
        </mc:Choice>
        <mc:Fallback xmlns="">
          <p:pic>
            <p:nvPicPr>
              <p:cNvPr id="29" name="Ink 28">
                <a:extLst>
                  <a:ext uri="{FF2B5EF4-FFF2-40B4-BE49-F238E27FC236}">
                    <a16:creationId xmlns:a16="http://schemas.microsoft.com/office/drawing/2014/main" id="{5685EB96-7E9C-4895-A187-A978BB377DA2}"/>
                  </a:ext>
                </a:extLst>
              </p:cNvPr>
              <p:cNvPicPr/>
              <p:nvPr/>
            </p:nvPicPr>
            <p:blipFill>
              <a:blip r:embed="rId48"/>
              <a:stretch>
                <a:fillRect/>
              </a:stretch>
            </p:blipFill>
            <p:spPr>
              <a:xfrm>
                <a:off x="10515154" y="2293354"/>
                <a:ext cx="128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1AB545EA-80F0-4C1F-95E0-8C4C72D3302F}"/>
                  </a:ext>
                </a:extLst>
              </p14:cNvPr>
              <p14:cNvContentPartPr/>
              <p14:nvPr/>
            </p14:nvContentPartPr>
            <p14:xfrm>
              <a:off x="10532074" y="2480194"/>
              <a:ext cx="69120" cy="43560"/>
            </p14:xfrm>
          </p:contentPart>
        </mc:Choice>
        <mc:Fallback xmlns="">
          <p:pic>
            <p:nvPicPr>
              <p:cNvPr id="30" name="Ink 29">
                <a:extLst>
                  <a:ext uri="{FF2B5EF4-FFF2-40B4-BE49-F238E27FC236}">
                    <a16:creationId xmlns:a16="http://schemas.microsoft.com/office/drawing/2014/main" id="{1AB545EA-80F0-4C1F-95E0-8C4C72D3302F}"/>
                  </a:ext>
                </a:extLst>
              </p:cNvPr>
              <p:cNvPicPr/>
              <p:nvPr/>
            </p:nvPicPr>
            <p:blipFill>
              <a:blip r:embed="rId50"/>
              <a:stretch>
                <a:fillRect/>
              </a:stretch>
            </p:blipFill>
            <p:spPr>
              <a:xfrm>
                <a:off x="10496074" y="2444554"/>
                <a:ext cx="1407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16E69843-9961-4F5F-A434-5FE171364915}"/>
                  </a:ext>
                </a:extLst>
              </p14:cNvPr>
              <p14:cNvContentPartPr/>
              <p14:nvPr/>
            </p14:nvContentPartPr>
            <p14:xfrm>
              <a:off x="7578634" y="2819314"/>
              <a:ext cx="86760" cy="406440"/>
            </p14:xfrm>
          </p:contentPart>
        </mc:Choice>
        <mc:Fallback xmlns="">
          <p:pic>
            <p:nvPicPr>
              <p:cNvPr id="34" name="Ink 33">
                <a:extLst>
                  <a:ext uri="{FF2B5EF4-FFF2-40B4-BE49-F238E27FC236}">
                    <a16:creationId xmlns:a16="http://schemas.microsoft.com/office/drawing/2014/main" id="{16E69843-9961-4F5F-A434-5FE171364915}"/>
                  </a:ext>
                </a:extLst>
              </p:cNvPr>
              <p:cNvPicPr/>
              <p:nvPr/>
            </p:nvPicPr>
            <p:blipFill>
              <a:blip r:embed="rId52"/>
              <a:stretch>
                <a:fillRect/>
              </a:stretch>
            </p:blipFill>
            <p:spPr>
              <a:xfrm>
                <a:off x="7542634" y="2783674"/>
                <a:ext cx="15840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DCA9FB6F-6A8C-4D72-BC7F-59D582057488}"/>
                  </a:ext>
                </a:extLst>
              </p14:cNvPr>
              <p14:cNvContentPartPr/>
              <p14:nvPr/>
            </p14:nvContentPartPr>
            <p14:xfrm>
              <a:off x="7863754" y="2836234"/>
              <a:ext cx="132120" cy="370080"/>
            </p14:xfrm>
          </p:contentPart>
        </mc:Choice>
        <mc:Fallback xmlns="">
          <p:pic>
            <p:nvPicPr>
              <p:cNvPr id="35" name="Ink 34">
                <a:extLst>
                  <a:ext uri="{FF2B5EF4-FFF2-40B4-BE49-F238E27FC236}">
                    <a16:creationId xmlns:a16="http://schemas.microsoft.com/office/drawing/2014/main" id="{DCA9FB6F-6A8C-4D72-BC7F-59D582057488}"/>
                  </a:ext>
                </a:extLst>
              </p:cNvPr>
              <p:cNvPicPr/>
              <p:nvPr/>
            </p:nvPicPr>
            <p:blipFill>
              <a:blip r:embed="rId54"/>
              <a:stretch>
                <a:fillRect/>
              </a:stretch>
            </p:blipFill>
            <p:spPr>
              <a:xfrm>
                <a:off x="7827754" y="2800594"/>
                <a:ext cx="203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39811DBC-5825-462B-9D90-EC2635041545}"/>
                  </a:ext>
                </a:extLst>
              </p14:cNvPr>
              <p14:cNvContentPartPr/>
              <p14:nvPr/>
            </p14:nvContentPartPr>
            <p14:xfrm>
              <a:off x="7489714" y="2999314"/>
              <a:ext cx="417960" cy="127440"/>
            </p14:xfrm>
          </p:contentPart>
        </mc:Choice>
        <mc:Fallback xmlns="">
          <p:pic>
            <p:nvPicPr>
              <p:cNvPr id="36" name="Ink 35">
                <a:extLst>
                  <a:ext uri="{FF2B5EF4-FFF2-40B4-BE49-F238E27FC236}">
                    <a16:creationId xmlns:a16="http://schemas.microsoft.com/office/drawing/2014/main" id="{39811DBC-5825-462B-9D90-EC2635041545}"/>
                  </a:ext>
                </a:extLst>
              </p:cNvPr>
              <p:cNvPicPr/>
              <p:nvPr/>
            </p:nvPicPr>
            <p:blipFill>
              <a:blip r:embed="rId56"/>
              <a:stretch>
                <a:fillRect/>
              </a:stretch>
            </p:blipFill>
            <p:spPr>
              <a:xfrm>
                <a:off x="7454074" y="2963314"/>
                <a:ext cx="4896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F5FCC03A-CD1F-45D6-911C-0F2183DBC96F}"/>
                  </a:ext>
                </a:extLst>
              </p14:cNvPr>
              <p14:cNvContentPartPr/>
              <p14:nvPr/>
            </p14:nvContentPartPr>
            <p14:xfrm>
              <a:off x="7992274" y="2962954"/>
              <a:ext cx="423720" cy="308880"/>
            </p14:xfrm>
          </p:contentPart>
        </mc:Choice>
        <mc:Fallback xmlns="">
          <p:pic>
            <p:nvPicPr>
              <p:cNvPr id="37" name="Ink 36">
                <a:extLst>
                  <a:ext uri="{FF2B5EF4-FFF2-40B4-BE49-F238E27FC236}">
                    <a16:creationId xmlns:a16="http://schemas.microsoft.com/office/drawing/2014/main" id="{F5FCC03A-CD1F-45D6-911C-0F2183DBC96F}"/>
                  </a:ext>
                </a:extLst>
              </p:cNvPr>
              <p:cNvPicPr/>
              <p:nvPr/>
            </p:nvPicPr>
            <p:blipFill>
              <a:blip r:embed="rId58"/>
              <a:stretch>
                <a:fillRect/>
              </a:stretch>
            </p:blipFill>
            <p:spPr>
              <a:xfrm>
                <a:off x="7956634" y="2926954"/>
                <a:ext cx="49536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17AA33C9-F50D-4143-9967-020CFFD59F2F}"/>
                  </a:ext>
                </a:extLst>
              </p14:cNvPr>
              <p14:cNvContentPartPr/>
              <p14:nvPr/>
            </p14:nvContentPartPr>
            <p14:xfrm>
              <a:off x="8049514" y="3021994"/>
              <a:ext cx="250200" cy="436320"/>
            </p14:xfrm>
          </p:contentPart>
        </mc:Choice>
        <mc:Fallback xmlns="">
          <p:pic>
            <p:nvPicPr>
              <p:cNvPr id="38" name="Ink 37">
                <a:extLst>
                  <a:ext uri="{FF2B5EF4-FFF2-40B4-BE49-F238E27FC236}">
                    <a16:creationId xmlns:a16="http://schemas.microsoft.com/office/drawing/2014/main" id="{17AA33C9-F50D-4143-9967-020CFFD59F2F}"/>
                  </a:ext>
                </a:extLst>
              </p:cNvPr>
              <p:cNvPicPr/>
              <p:nvPr/>
            </p:nvPicPr>
            <p:blipFill>
              <a:blip r:embed="rId60"/>
              <a:stretch>
                <a:fillRect/>
              </a:stretch>
            </p:blipFill>
            <p:spPr>
              <a:xfrm>
                <a:off x="8013514" y="2986354"/>
                <a:ext cx="32184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B7A0330C-07A8-4CE1-9001-C68D355BFC3F}"/>
                  </a:ext>
                </a:extLst>
              </p14:cNvPr>
              <p14:cNvContentPartPr/>
              <p14:nvPr/>
            </p14:nvContentPartPr>
            <p14:xfrm>
              <a:off x="8688514" y="2969434"/>
              <a:ext cx="49680" cy="19440"/>
            </p14:xfrm>
          </p:contentPart>
        </mc:Choice>
        <mc:Fallback xmlns="">
          <p:pic>
            <p:nvPicPr>
              <p:cNvPr id="40" name="Ink 39">
                <a:extLst>
                  <a:ext uri="{FF2B5EF4-FFF2-40B4-BE49-F238E27FC236}">
                    <a16:creationId xmlns:a16="http://schemas.microsoft.com/office/drawing/2014/main" id="{B7A0330C-07A8-4CE1-9001-C68D355BFC3F}"/>
                  </a:ext>
                </a:extLst>
              </p:cNvPr>
              <p:cNvPicPr/>
              <p:nvPr/>
            </p:nvPicPr>
            <p:blipFill>
              <a:blip r:embed="rId62"/>
              <a:stretch>
                <a:fillRect/>
              </a:stretch>
            </p:blipFill>
            <p:spPr>
              <a:xfrm>
                <a:off x="8652514" y="2933794"/>
                <a:ext cx="1213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A85DCA63-FD04-4A57-9F02-76532748BA09}"/>
                  </a:ext>
                </a:extLst>
              </p14:cNvPr>
              <p14:cNvContentPartPr/>
              <p14:nvPr/>
            </p14:nvContentPartPr>
            <p14:xfrm>
              <a:off x="8698594" y="3293794"/>
              <a:ext cx="18000" cy="4320"/>
            </p14:xfrm>
          </p:contentPart>
        </mc:Choice>
        <mc:Fallback xmlns="">
          <p:pic>
            <p:nvPicPr>
              <p:cNvPr id="41" name="Ink 40">
                <a:extLst>
                  <a:ext uri="{FF2B5EF4-FFF2-40B4-BE49-F238E27FC236}">
                    <a16:creationId xmlns:a16="http://schemas.microsoft.com/office/drawing/2014/main" id="{A85DCA63-FD04-4A57-9F02-76532748BA09}"/>
                  </a:ext>
                </a:extLst>
              </p:cNvPr>
              <p:cNvPicPr/>
              <p:nvPr/>
            </p:nvPicPr>
            <p:blipFill>
              <a:blip r:embed="rId64"/>
              <a:stretch>
                <a:fillRect/>
              </a:stretch>
            </p:blipFill>
            <p:spPr>
              <a:xfrm>
                <a:off x="8662594" y="3257794"/>
                <a:ext cx="89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904AC325-36A9-4A61-A70A-A65D350B125D}"/>
                  </a:ext>
                </a:extLst>
              </p14:cNvPr>
              <p14:cNvContentPartPr/>
              <p14:nvPr/>
            </p14:nvContentPartPr>
            <p14:xfrm>
              <a:off x="8966434" y="2956114"/>
              <a:ext cx="571680" cy="522000"/>
            </p14:xfrm>
          </p:contentPart>
        </mc:Choice>
        <mc:Fallback xmlns="">
          <p:pic>
            <p:nvPicPr>
              <p:cNvPr id="43" name="Ink 42">
                <a:extLst>
                  <a:ext uri="{FF2B5EF4-FFF2-40B4-BE49-F238E27FC236}">
                    <a16:creationId xmlns:a16="http://schemas.microsoft.com/office/drawing/2014/main" id="{904AC325-36A9-4A61-A70A-A65D350B125D}"/>
                  </a:ext>
                </a:extLst>
              </p:cNvPr>
              <p:cNvPicPr/>
              <p:nvPr/>
            </p:nvPicPr>
            <p:blipFill>
              <a:blip r:embed="rId66"/>
              <a:stretch>
                <a:fillRect/>
              </a:stretch>
            </p:blipFill>
            <p:spPr>
              <a:xfrm>
                <a:off x="8930434" y="2920114"/>
                <a:ext cx="6433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FE5F9B47-594C-4D0A-BAB0-95BEFF7533DF}"/>
                  </a:ext>
                </a:extLst>
              </p14:cNvPr>
              <p14:cNvContentPartPr/>
              <p14:nvPr/>
            </p14:nvContentPartPr>
            <p14:xfrm>
              <a:off x="9730714" y="2956114"/>
              <a:ext cx="532080" cy="419040"/>
            </p14:xfrm>
          </p:contentPart>
        </mc:Choice>
        <mc:Fallback xmlns="">
          <p:pic>
            <p:nvPicPr>
              <p:cNvPr id="45" name="Ink 44">
                <a:extLst>
                  <a:ext uri="{FF2B5EF4-FFF2-40B4-BE49-F238E27FC236}">
                    <a16:creationId xmlns:a16="http://schemas.microsoft.com/office/drawing/2014/main" id="{FE5F9B47-594C-4D0A-BAB0-95BEFF7533DF}"/>
                  </a:ext>
                </a:extLst>
              </p:cNvPr>
              <p:cNvPicPr/>
              <p:nvPr/>
            </p:nvPicPr>
            <p:blipFill>
              <a:blip r:embed="rId68"/>
              <a:stretch>
                <a:fillRect/>
              </a:stretch>
            </p:blipFill>
            <p:spPr>
              <a:xfrm>
                <a:off x="9695074" y="2920474"/>
                <a:ext cx="6037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C01ECFED-1DA4-46BD-8FBA-AE430424ABE4}"/>
                  </a:ext>
                </a:extLst>
              </p14:cNvPr>
              <p14:cNvContentPartPr/>
              <p14:nvPr/>
            </p14:nvContentPartPr>
            <p14:xfrm>
              <a:off x="9868594" y="3180754"/>
              <a:ext cx="407160" cy="272520"/>
            </p14:xfrm>
          </p:contentPart>
        </mc:Choice>
        <mc:Fallback xmlns="">
          <p:pic>
            <p:nvPicPr>
              <p:cNvPr id="46" name="Ink 45">
                <a:extLst>
                  <a:ext uri="{FF2B5EF4-FFF2-40B4-BE49-F238E27FC236}">
                    <a16:creationId xmlns:a16="http://schemas.microsoft.com/office/drawing/2014/main" id="{C01ECFED-1DA4-46BD-8FBA-AE430424ABE4}"/>
                  </a:ext>
                </a:extLst>
              </p:cNvPr>
              <p:cNvPicPr/>
              <p:nvPr/>
            </p:nvPicPr>
            <p:blipFill>
              <a:blip r:embed="rId70"/>
              <a:stretch>
                <a:fillRect/>
              </a:stretch>
            </p:blipFill>
            <p:spPr>
              <a:xfrm>
                <a:off x="9832954" y="3145114"/>
                <a:ext cx="4788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B4143CD3-0B9F-4C50-B0B0-0749B5DCFED7}"/>
                  </a:ext>
                </a:extLst>
              </p14:cNvPr>
              <p14:cNvContentPartPr/>
              <p14:nvPr/>
            </p14:nvContentPartPr>
            <p14:xfrm>
              <a:off x="10448194" y="2833714"/>
              <a:ext cx="158400" cy="386640"/>
            </p14:xfrm>
          </p:contentPart>
        </mc:Choice>
        <mc:Fallback xmlns="">
          <p:pic>
            <p:nvPicPr>
              <p:cNvPr id="48" name="Ink 47">
                <a:extLst>
                  <a:ext uri="{FF2B5EF4-FFF2-40B4-BE49-F238E27FC236}">
                    <a16:creationId xmlns:a16="http://schemas.microsoft.com/office/drawing/2014/main" id="{B4143CD3-0B9F-4C50-B0B0-0749B5DCFED7}"/>
                  </a:ext>
                </a:extLst>
              </p:cNvPr>
              <p:cNvPicPr/>
              <p:nvPr/>
            </p:nvPicPr>
            <p:blipFill>
              <a:blip r:embed="rId72"/>
              <a:stretch>
                <a:fillRect/>
              </a:stretch>
            </p:blipFill>
            <p:spPr>
              <a:xfrm>
                <a:off x="10412554" y="2797714"/>
                <a:ext cx="23004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789B1986-BCFB-4BE1-BF40-EF7055A29702}"/>
                  </a:ext>
                </a:extLst>
              </p14:cNvPr>
              <p14:cNvContentPartPr/>
              <p14:nvPr/>
            </p14:nvContentPartPr>
            <p14:xfrm>
              <a:off x="10777234" y="2897434"/>
              <a:ext cx="311760" cy="446760"/>
            </p14:xfrm>
          </p:contentPart>
        </mc:Choice>
        <mc:Fallback xmlns="">
          <p:pic>
            <p:nvPicPr>
              <p:cNvPr id="49" name="Ink 48">
                <a:extLst>
                  <a:ext uri="{FF2B5EF4-FFF2-40B4-BE49-F238E27FC236}">
                    <a16:creationId xmlns:a16="http://schemas.microsoft.com/office/drawing/2014/main" id="{789B1986-BCFB-4BE1-BF40-EF7055A29702}"/>
                  </a:ext>
                </a:extLst>
              </p:cNvPr>
              <p:cNvPicPr/>
              <p:nvPr/>
            </p:nvPicPr>
            <p:blipFill>
              <a:blip r:embed="rId74"/>
              <a:stretch>
                <a:fillRect/>
              </a:stretch>
            </p:blipFill>
            <p:spPr>
              <a:xfrm>
                <a:off x="10741594" y="2861434"/>
                <a:ext cx="38340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Ink 49">
                <a:extLst>
                  <a:ext uri="{FF2B5EF4-FFF2-40B4-BE49-F238E27FC236}">
                    <a16:creationId xmlns:a16="http://schemas.microsoft.com/office/drawing/2014/main" id="{9861B5AF-CA56-40D1-81C5-39D732B8CE1A}"/>
                  </a:ext>
                </a:extLst>
              </p14:cNvPr>
              <p14:cNvContentPartPr/>
              <p14:nvPr/>
            </p14:nvContentPartPr>
            <p14:xfrm>
              <a:off x="10584634" y="3224674"/>
              <a:ext cx="631800" cy="99720"/>
            </p14:xfrm>
          </p:contentPart>
        </mc:Choice>
        <mc:Fallback xmlns="">
          <p:pic>
            <p:nvPicPr>
              <p:cNvPr id="50" name="Ink 49">
                <a:extLst>
                  <a:ext uri="{FF2B5EF4-FFF2-40B4-BE49-F238E27FC236}">
                    <a16:creationId xmlns:a16="http://schemas.microsoft.com/office/drawing/2014/main" id="{9861B5AF-CA56-40D1-81C5-39D732B8CE1A}"/>
                  </a:ext>
                </a:extLst>
              </p:cNvPr>
              <p:cNvPicPr/>
              <p:nvPr/>
            </p:nvPicPr>
            <p:blipFill>
              <a:blip r:embed="rId76"/>
              <a:stretch>
                <a:fillRect/>
              </a:stretch>
            </p:blipFill>
            <p:spPr>
              <a:xfrm>
                <a:off x="10548634" y="3188674"/>
                <a:ext cx="703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8DBA2EFF-3FA5-48D9-AC4C-460ED4AC2FBB}"/>
                  </a:ext>
                </a:extLst>
              </p14:cNvPr>
              <p14:cNvContentPartPr/>
              <p14:nvPr/>
            </p14:nvContentPartPr>
            <p14:xfrm>
              <a:off x="10613074" y="3286234"/>
              <a:ext cx="349560" cy="69120"/>
            </p14:xfrm>
          </p:contentPart>
        </mc:Choice>
        <mc:Fallback xmlns="">
          <p:pic>
            <p:nvPicPr>
              <p:cNvPr id="52" name="Ink 51">
                <a:extLst>
                  <a:ext uri="{FF2B5EF4-FFF2-40B4-BE49-F238E27FC236}">
                    <a16:creationId xmlns:a16="http://schemas.microsoft.com/office/drawing/2014/main" id="{8DBA2EFF-3FA5-48D9-AC4C-460ED4AC2FBB}"/>
                  </a:ext>
                </a:extLst>
              </p:cNvPr>
              <p:cNvPicPr/>
              <p:nvPr/>
            </p:nvPicPr>
            <p:blipFill>
              <a:blip r:embed="rId78"/>
              <a:stretch>
                <a:fillRect/>
              </a:stretch>
            </p:blipFill>
            <p:spPr>
              <a:xfrm>
                <a:off x="10577434" y="3250594"/>
                <a:ext cx="4212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0BA7972E-0E37-44B0-8AB3-1A1E8D5AC4D9}"/>
                  </a:ext>
                </a:extLst>
              </p14:cNvPr>
              <p14:cNvContentPartPr/>
              <p14:nvPr/>
            </p14:nvContentPartPr>
            <p14:xfrm>
              <a:off x="7433194" y="3587194"/>
              <a:ext cx="242280" cy="533880"/>
            </p14:xfrm>
          </p:contentPart>
        </mc:Choice>
        <mc:Fallback xmlns="">
          <p:pic>
            <p:nvPicPr>
              <p:cNvPr id="54" name="Ink 53">
                <a:extLst>
                  <a:ext uri="{FF2B5EF4-FFF2-40B4-BE49-F238E27FC236}">
                    <a16:creationId xmlns:a16="http://schemas.microsoft.com/office/drawing/2014/main" id="{0BA7972E-0E37-44B0-8AB3-1A1E8D5AC4D9}"/>
                  </a:ext>
                </a:extLst>
              </p:cNvPr>
              <p:cNvPicPr/>
              <p:nvPr/>
            </p:nvPicPr>
            <p:blipFill>
              <a:blip r:embed="rId80"/>
              <a:stretch>
                <a:fillRect/>
              </a:stretch>
            </p:blipFill>
            <p:spPr>
              <a:xfrm>
                <a:off x="7397554" y="3551194"/>
                <a:ext cx="31392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718793CF-0937-4AFB-A226-8D2084B5315B}"/>
                  </a:ext>
                </a:extLst>
              </p14:cNvPr>
              <p14:cNvContentPartPr/>
              <p14:nvPr/>
            </p14:nvContentPartPr>
            <p14:xfrm>
              <a:off x="7868074" y="3642634"/>
              <a:ext cx="172080" cy="517680"/>
            </p14:xfrm>
          </p:contentPart>
        </mc:Choice>
        <mc:Fallback xmlns="">
          <p:pic>
            <p:nvPicPr>
              <p:cNvPr id="55" name="Ink 54">
                <a:extLst>
                  <a:ext uri="{FF2B5EF4-FFF2-40B4-BE49-F238E27FC236}">
                    <a16:creationId xmlns:a16="http://schemas.microsoft.com/office/drawing/2014/main" id="{718793CF-0937-4AFB-A226-8D2084B5315B}"/>
                  </a:ext>
                </a:extLst>
              </p:cNvPr>
              <p:cNvPicPr/>
              <p:nvPr/>
            </p:nvPicPr>
            <p:blipFill>
              <a:blip r:embed="rId82"/>
              <a:stretch>
                <a:fillRect/>
              </a:stretch>
            </p:blipFill>
            <p:spPr>
              <a:xfrm>
                <a:off x="7832074" y="3606634"/>
                <a:ext cx="24372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6C79E744-41E9-4DCA-92E8-95AC6D2B6506}"/>
                  </a:ext>
                </a:extLst>
              </p14:cNvPr>
              <p14:cNvContentPartPr/>
              <p14:nvPr/>
            </p14:nvContentPartPr>
            <p14:xfrm>
              <a:off x="7565674" y="3870154"/>
              <a:ext cx="358560" cy="16920"/>
            </p14:xfrm>
          </p:contentPart>
        </mc:Choice>
        <mc:Fallback xmlns="">
          <p:pic>
            <p:nvPicPr>
              <p:cNvPr id="56" name="Ink 55">
                <a:extLst>
                  <a:ext uri="{FF2B5EF4-FFF2-40B4-BE49-F238E27FC236}">
                    <a16:creationId xmlns:a16="http://schemas.microsoft.com/office/drawing/2014/main" id="{6C79E744-41E9-4DCA-92E8-95AC6D2B6506}"/>
                  </a:ext>
                </a:extLst>
              </p:cNvPr>
              <p:cNvPicPr/>
              <p:nvPr/>
            </p:nvPicPr>
            <p:blipFill>
              <a:blip r:embed="rId84"/>
              <a:stretch>
                <a:fillRect/>
              </a:stretch>
            </p:blipFill>
            <p:spPr>
              <a:xfrm>
                <a:off x="7529674" y="3834154"/>
                <a:ext cx="4302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E5F84A9E-3A31-4175-B77A-329104F8F90D}"/>
                  </a:ext>
                </a:extLst>
              </p14:cNvPr>
              <p14:cNvContentPartPr/>
              <p14:nvPr/>
            </p14:nvContentPartPr>
            <p14:xfrm>
              <a:off x="8006674" y="3971674"/>
              <a:ext cx="249480" cy="255600"/>
            </p14:xfrm>
          </p:contentPart>
        </mc:Choice>
        <mc:Fallback xmlns="">
          <p:pic>
            <p:nvPicPr>
              <p:cNvPr id="58" name="Ink 57">
                <a:extLst>
                  <a:ext uri="{FF2B5EF4-FFF2-40B4-BE49-F238E27FC236}">
                    <a16:creationId xmlns:a16="http://schemas.microsoft.com/office/drawing/2014/main" id="{E5F84A9E-3A31-4175-B77A-329104F8F90D}"/>
                  </a:ext>
                </a:extLst>
              </p:cNvPr>
              <p:cNvPicPr/>
              <p:nvPr/>
            </p:nvPicPr>
            <p:blipFill>
              <a:blip r:embed="rId86"/>
              <a:stretch>
                <a:fillRect/>
              </a:stretch>
            </p:blipFill>
            <p:spPr>
              <a:xfrm>
                <a:off x="7971034" y="3935674"/>
                <a:ext cx="3211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Ink 58">
                <a:extLst>
                  <a:ext uri="{FF2B5EF4-FFF2-40B4-BE49-F238E27FC236}">
                    <a16:creationId xmlns:a16="http://schemas.microsoft.com/office/drawing/2014/main" id="{76B6BBB3-0E88-4487-AEB2-D8536362B628}"/>
                  </a:ext>
                </a:extLst>
              </p14:cNvPr>
              <p14:cNvContentPartPr/>
              <p14:nvPr/>
            </p14:nvContentPartPr>
            <p14:xfrm>
              <a:off x="8587354" y="4036834"/>
              <a:ext cx="72720" cy="46440"/>
            </p14:xfrm>
          </p:contentPart>
        </mc:Choice>
        <mc:Fallback xmlns="">
          <p:pic>
            <p:nvPicPr>
              <p:cNvPr id="59" name="Ink 58">
                <a:extLst>
                  <a:ext uri="{FF2B5EF4-FFF2-40B4-BE49-F238E27FC236}">
                    <a16:creationId xmlns:a16="http://schemas.microsoft.com/office/drawing/2014/main" id="{76B6BBB3-0E88-4487-AEB2-D8536362B628}"/>
                  </a:ext>
                </a:extLst>
              </p:cNvPr>
              <p:cNvPicPr/>
              <p:nvPr/>
            </p:nvPicPr>
            <p:blipFill>
              <a:blip r:embed="rId88"/>
              <a:stretch>
                <a:fillRect/>
              </a:stretch>
            </p:blipFill>
            <p:spPr>
              <a:xfrm>
                <a:off x="8551354" y="4001194"/>
                <a:ext cx="1443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Ink 59">
                <a:extLst>
                  <a:ext uri="{FF2B5EF4-FFF2-40B4-BE49-F238E27FC236}">
                    <a16:creationId xmlns:a16="http://schemas.microsoft.com/office/drawing/2014/main" id="{5513658C-A71C-4EFC-81FA-69309E2628AD}"/>
                  </a:ext>
                </a:extLst>
              </p14:cNvPr>
              <p14:cNvContentPartPr/>
              <p14:nvPr/>
            </p14:nvContentPartPr>
            <p14:xfrm>
              <a:off x="8544514" y="4234114"/>
              <a:ext cx="66960" cy="42120"/>
            </p14:xfrm>
          </p:contentPart>
        </mc:Choice>
        <mc:Fallback xmlns="">
          <p:pic>
            <p:nvPicPr>
              <p:cNvPr id="60" name="Ink 59">
                <a:extLst>
                  <a:ext uri="{FF2B5EF4-FFF2-40B4-BE49-F238E27FC236}">
                    <a16:creationId xmlns:a16="http://schemas.microsoft.com/office/drawing/2014/main" id="{5513658C-A71C-4EFC-81FA-69309E2628AD}"/>
                  </a:ext>
                </a:extLst>
              </p:cNvPr>
              <p:cNvPicPr/>
              <p:nvPr/>
            </p:nvPicPr>
            <p:blipFill>
              <a:blip r:embed="rId90"/>
              <a:stretch>
                <a:fillRect/>
              </a:stretch>
            </p:blipFill>
            <p:spPr>
              <a:xfrm>
                <a:off x="8508874" y="4198114"/>
                <a:ext cx="1386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3" name="Ink 62">
                <a:extLst>
                  <a:ext uri="{FF2B5EF4-FFF2-40B4-BE49-F238E27FC236}">
                    <a16:creationId xmlns:a16="http://schemas.microsoft.com/office/drawing/2014/main" id="{DD4D5DFE-4030-4882-8A2F-4EAE965B3B92}"/>
                  </a:ext>
                </a:extLst>
              </p14:cNvPr>
              <p14:cNvContentPartPr/>
              <p14:nvPr/>
            </p14:nvContentPartPr>
            <p14:xfrm>
              <a:off x="9886954" y="3725794"/>
              <a:ext cx="430560" cy="368640"/>
            </p14:xfrm>
          </p:contentPart>
        </mc:Choice>
        <mc:Fallback xmlns="">
          <p:pic>
            <p:nvPicPr>
              <p:cNvPr id="63" name="Ink 62">
                <a:extLst>
                  <a:ext uri="{FF2B5EF4-FFF2-40B4-BE49-F238E27FC236}">
                    <a16:creationId xmlns:a16="http://schemas.microsoft.com/office/drawing/2014/main" id="{DD4D5DFE-4030-4882-8A2F-4EAE965B3B92}"/>
                  </a:ext>
                </a:extLst>
              </p:cNvPr>
              <p:cNvPicPr/>
              <p:nvPr/>
            </p:nvPicPr>
            <p:blipFill>
              <a:blip r:embed="rId92"/>
              <a:stretch>
                <a:fillRect/>
              </a:stretch>
            </p:blipFill>
            <p:spPr>
              <a:xfrm>
                <a:off x="9850954" y="3690154"/>
                <a:ext cx="5022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20" name="Ink 5119">
                <a:extLst>
                  <a:ext uri="{FF2B5EF4-FFF2-40B4-BE49-F238E27FC236}">
                    <a16:creationId xmlns:a16="http://schemas.microsoft.com/office/drawing/2014/main" id="{416C03FA-492C-49C5-A710-1F6496090A63}"/>
                  </a:ext>
                </a:extLst>
              </p14:cNvPr>
              <p14:cNvContentPartPr/>
              <p14:nvPr/>
            </p14:nvContentPartPr>
            <p14:xfrm>
              <a:off x="10407154" y="3721834"/>
              <a:ext cx="152280" cy="331200"/>
            </p14:xfrm>
          </p:contentPart>
        </mc:Choice>
        <mc:Fallback xmlns="">
          <p:pic>
            <p:nvPicPr>
              <p:cNvPr id="5120" name="Ink 5119">
                <a:extLst>
                  <a:ext uri="{FF2B5EF4-FFF2-40B4-BE49-F238E27FC236}">
                    <a16:creationId xmlns:a16="http://schemas.microsoft.com/office/drawing/2014/main" id="{416C03FA-492C-49C5-A710-1F6496090A63}"/>
                  </a:ext>
                </a:extLst>
              </p:cNvPr>
              <p:cNvPicPr/>
              <p:nvPr/>
            </p:nvPicPr>
            <p:blipFill>
              <a:blip r:embed="rId94"/>
              <a:stretch>
                <a:fillRect/>
              </a:stretch>
            </p:blipFill>
            <p:spPr>
              <a:xfrm>
                <a:off x="10371154" y="3685834"/>
                <a:ext cx="2239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21" name="Ink 5120">
                <a:extLst>
                  <a:ext uri="{FF2B5EF4-FFF2-40B4-BE49-F238E27FC236}">
                    <a16:creationId xmlns:a16="http://schemas.microsoft.com/office/drawing/2014/main" id="{DBB7AC62-BA56-43C8-930F-74DFFF99C30D}"/>
                  </a:ext>
                </a:extLst>
              </p14:cNvPr>
              <p14:cNvContentPartPr/>
              <p14:nvPr/>
            </p14:nvContentPartPr>
            <p14:xfrm>
              <a:off x="10689394" y="3772234"/>
              <a:ext cx="333360" cy="349920"/>
            </p14:xfrm>
          </p:contentPart>
        </mc:Choice>
        <mc:Fallback xmlns="">
          <p:pic>
            <p:nvPicPr>
              <p:cNvPr id="5121" name="Ink 5120">
                <a:extLst>
                  <a:ext uri="{FF2B5EF4-FFF2-40B4-BE49-F238E27FC236}">
                    <a16:creationId xmlns:a16="http://schemas.microsoft.com/office/drawing/2014/main" id="{DBB7AC62-BA56-43C8-930F-74DFFF99C30D}"/>
                  </a:ext>
                </a:extLst>
              </p:cNvPr>
              <p:cNvPicPr/>
              <p:nvPr/>
            </p:nvPicPr>
            <p:blipFill>
              <a:blip r:embed="rId96"/>
              <a:stretch>
                <a:fillRect/>
              </a:stretch>
            </p:blipFill>
            <p:spPr>
              <a:xfrm>
                <a:off x="10653754" y="3736594"/>
                <a:ext cx="4050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23" name="Ink 5122">
                <a:extLst>
                  <a:ext uri="{FF2B5EF4-FFF2-40B4-BE49-F238E27FC236}">
                    <a16:creationId xmlns:a16="http://schemas.microsoft.com/office/drawing/2014/main" id="{18989513-5CAA-4364-8134-519F2CEC32CE}"/>
                  </a:ext>
                </a:extLst>
              </p14:cNvPr>
              <p14:cNvContentPartPr/>
              <p14:nvPr/>
            </p14:nvContentPartPr>
            <p14:xfrm>
              <a:off x="10650154" y="3986794"/>
              <a:ext cx="441720" cy="71280"/>
            </p14:xfrm>
          </p:contentPart>
        </mc:Choice>
        <mc:Fallback xmlns="">
          <p:pic>
            <p:nvPicPr>
              <p:cNvPr id="5123" name="Ink 5122">
                <a:extLst>
                  <a:ext uri="{FF2B5EF4-FFF2-40B4-BE49-F238E27FC236}">
                    <a16:creationId xmlns:a16="http://schemas.microsoft.com/office/drawing/2014/main" id="{18989513-5CAA-4364-8134-519F2CEC32CE}"/>
                  </a:ext>
                </a:extLst>
              </p:cNvPr>
              <p:cNvPicPr/>
              <p:nvPr/>
            </p:nvPicPr>
            <p:blipFill>
              <a:blip r:embed="rId98"/>
              <a:stretch>
                <a:fillRect/>
              </a:stretch>
            </p:blipFill>
            <p:spPr>
              <a:xfrm>
                <a:off x="10614154" y="3951154"/>
                <a:ext cx="5133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35" name="Ink 5134">
                <a:extLst>
                  <a:ext uri="{FF2B5EF4-FFF2-40B4-BE49-F238E27FC236}">
                    <a16:creationId xmlns:a16="http://schemas.microsoft.com/office/drawing/2014/main" id="{6A5BE9C9-CD75-4573-87B3-24F2C51CF2F9}"/>
                  </a:ext>
                </a:extLst>
              </p14:cNvPr>
              <p14:cNvContentPartPr/>
              <p14:nvPr/>
            </p14:nvContentPartPr>
            <p14:xfrm>
              <a:off x="10149754" y="3239794"/>
              <a:ext cx="1494000" cy="1931040"/>
            </p14:xfrm>
          </p:contentPart>
        </mc:Choice>
        <mc:Fallback xmlns="">
          <p:pic>
            <p:nvPicPr>
              <p:cNvPr id="5135" name="Ink 5134">
                <a:extLst>
                  <a:ext uri="{FF2B5EF4-FFF2-40B4-BE49-F238E27FC236}">
                    <a16:creationId xmlns:a16="http://schemas.microsoft.com/office/drawing/2014/main" id="{6A5BE9C9-CD75-4573-87B3-24F2C51CF2F9}"/>
                  </a:ext>
                </a:extLst>
              </p:cNvPr>
              <p:cNvPicPr/>
              <p:nvPr/>
            </p:nvPicPr>
            <p:blipFill>
              <a:blip r:embed="rId100"/>
              <a:stretch>
                <a:fillRect/>
              </a:stretch>
            </p:blipFill>
            <p:spPr>
              <a:xfrm>
                <a:off x="10113754" y="3203794"/>
                <a:ext cx="1565640" cy="200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125" name="Ink 5124">
                <a:extLst>
                  <a:ext uri="{FF2B5EF4-FFF2-40B4-BE49-F238E27FC236}">
                    <a16:creationId xmlns:a16="http://schemas.microsoft.com/office/drawing/2014/main" id="{8B894AF5-6522-440C-8322-5815CBC4BE3B}"/>
                  </a:ext>
                </a:extLst>
              </p14:cNvPr>
              <p14:cNvContentPartPr/>
              <p14:nvPr/>
            </p14:nvContentPartPr>
            <p14:xfrm>
              <a:off x="10101514" y="4346074"/>
              <a:ext cx="680760" cy="814680"/>
            </p14:xfrm>
          </p:contentPart>
        </mc:Choice>
        <mc:Fallback xmlns="">
          <p:pic>
            <p:nvPicPr>
              <p:cNvPr id="5125" name="Ink 5124">
                <a:extLst>
                  <a:ext uri="{FF2B5EF4-FFF2-40B4-BE49-F238E27FC236}">
                    <a16:creationId xmlns:a16="http://schemas.microsoft.com/office/drawing/2014/main" id="{8B894AF5-6522-440C-8322-5815CBC4BE3B}"/>
                  </a:ext>
                </a:extLst>
              </p:cNvPr>
              <p:cNvPicPr/>
              <p:nvPr/>
            </p:nvPicPr>
            <p:blipFill>
              <a:blip r:embed="rId102"/>
              <a:stretch>
                <a:fillRect/>
              </a:stretch>
            </p:blipFill>
            <p:spPr>
              <a:xfrm>
                <a:off x="10065874" y="4310434"/>
                <a:ext cx="752400" cy="886320"/>
              </a:xfrm>
              <a:prstGeom prst="rect">
                <a:avLst/>
              </a:prstGeom>
            </p:spPr>
          </p:pic>
        </mc:Fallback>
      </mc:AlternateContent>
      <p:grpSp>
        <p:nvGrpSpPr>
          <p:cNvPr id="5140" name="Group 5139">
            <a:extLst>
              <a:ext uri="{FF2B5EF4-FFF2-40B4-BE49-F238E27FC236}">
                <a16:creationId xmlns:a16="http://schemas.microsoft.com/office/drawing/2014/main" id="{4FF3B9AD-26EB-4EE5-A268-D48A37ABB93A}"/>
              </a:ext>
            </a:extLst>
          </p:cNvPr>
          <p:cNvGrpSpPr/>
          <p:nvPr/>
        </p:nvGrpSpPr>
        <p:grpSpPr>
          <a:xfrm>
            <a:off x="8843674" y="5207554"/>
            <a:ext cx="1005840" cy="588240"/>
            <a:chOff x="8843674" y="5207554"/>
            <a:chExt cx="1005840" cy="588240"/>
          </a:xfrm>
        </p:grpSpPr>
        <mc:AlternateContent xmlns:mc="http://schemas.openxmlformats.org/markup-compatibility/2006" xmlns:p14="http://schemas.microsoft.com/office/powerpoint/2010/main">
          <mc:Choice Requires="p14">
            <p:contentPart p14:bwMode="auto" r:id="rId103">
              <p14:nvContentPartPr>
                <p14:cNvPr id="5132" name="Ink 5131">
                  <a:extLst>
                    <a:ext uri="{FF2B5EF4-FFF2-40B4-BE49-F238E27FC236}">
                      <a16:creationId xmlns:a16="http://schemas.microsoft.com/office/drawing/2014/main" id="{5F1E183E-3BAC-4DC1-B242-A7A3205392F5}"/>
                    </a:ext>
                  </a:extLst>
                </p14:cNvPr>
                <p14:cNvContentPartPr/>
                <p14:nvPr/>
              </p14:nvContentPartPr>
              <p14:xfrm>
                <a:off x="9566194" y="5343994"/>
                <a:ext cx="283320" cy="344880"/>
              </p14:xfrm>
            </p:contentPart>
          </mc:Choice>
          <mc:Fallback xmlns="">
            <p:pic>
              <p:nvPicPr>
                <p:cNvPr id="5132" name="Ink 5131">
                  <a:extLst>
                    <a:ext uri="{FF2B5EF4-FFF2-40B4-BE49-F238E27FC236}">
                      <a16:creationId xmlns:a16="http://schemas.microsoft.com/office/drawing/2014/main" id="{5F1E183E-3BAC-4DC1-B242-A7A3205392F5}"/>
                    </a:ext>
                  </a:extLst>
                </p:cNvPr>
                <p:cNvPicPr/>
                <p:nvPr/>
              </p:nvPicPr>
              <p:blipFill>
                <a:blip r:embed="rId104"/>
                <a:stretch>
                  <a:fillRect/>
                </a:stretch>
              </p:blipFill>
              <p:spPr>
                <a:xfrm>
                  <a:off x="9530194" y="5307994"/>
                  <a:ext cx="3549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133" name="Ink 5132">
                  <a:extLst>
                    <a:ext uri="{FF2B5EF4-FFF2-40B4-BE49-F238E27FC236}">
                      <a16:creationId xmlns:a16="http://schemas.microsoft.com/office/drawing/2014/main" id="{AA7094E9-2880-4897-A45B-9E87D47E9659}"/>
                    </a:ext>
                  </a:extLst>
                </p14:cNvPr>
                <p14:cNvContentPartPr/>
                <p14:nvPr/>
              </p14:nvContentPartPr>
              <p14:xfrm>
                <a:off x="9479434" y="5328514"/>
                <a:ext cx="347040" cy="364320"/>
              </p14:xfrm>
            </p:contentPart>
          </mc:Choice>
          <mc:Fallback xmlns="">
            <p:pic>
              <p:nvPicPr>
                <p:cNvPr id="5133" name="Ink 5132">
                  <a:extLst>
                    <a:ext uri="{FF2B5EF4-FFF2-40B4-BE49-F238E27FC236}">
                      <a16:creationId xmlns:a16="http://schemas.microsoft.com/office/drawing/2014/main" id="{AA7094E9-2880-4897-A45B-9E87D47E9659}"/>
                    </a:ext>
                  </a:extLst>
                </p:cNvPr>
                <p:cNvPicPr/>
                <p:nvPr/>
              </p:nvPicPr>
              <p:blipFill>
                <a:blip r:embed="rId106"/>
                <a:stretch>
                  <a:fillRect/>
                </a:stretch>
              </p:blipFill>
              <p:spPr>
                <a:xfrm>
                  <a:off x="9443794" y="5292514"/>
                  <a:ext cx="4186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139" name="Ink 5138">
                  <a:extLst>
                    <a:ext uri="{FF2B5EF4-FFF2-40B4-BE49-F238E27FC236}">
                      <a16:creationId xmlns:a16="http://schemas.microsoft.com/office/drawing/2014/main" id="{915FD4DF-EE99-453F-95B5-4422FC7DD4F0}"/>
                    </a:ext>
                  </a:extLst>
                </p14:cNvPr>
                <p14:cNvContentPartPr/>
                <p14:nvPr/>
              </p14:nvContentPartPr>
              <p14:xfrm>
                <a:off x="8843674" y="5207554"/>
                <a:ext cx="569880" cy="588240"/>
              </p14:xfrm>
            </p:contentPart>
          </mc:Choice>
          <mc:Fallback xmlns="">
            <p:pic>
              <p:nvPicPr>
                <p:cNvPr id="5139" name="Ink 5138">
                  <a:extLst>
                    <a:ext uri="{FF2B5EF4-FFF2-40B4-BE49-F238E27FC236}">
                      <a16:creationId xmlns:a16="http://schemas.microsoft.com/office/drawing/2014/main" id="{915FD4DF-EE99-453F-95B5-4422FC7DD4F0}"/>
                    </a:ext>
                  </a:extLst>
                </p:cNvPr>
                <p:cNvPicPr/>
                <p:nvPr/>
              </p:nvPicPr>
              <p:blipFill>
                <a:blip r:embed="rId108"/>
                <a:stretch>
                  <a:fillRect/>
                </a:stretch>
              </p:blipFill>
              <p:spPr>
                <a:xfrm>
                  <a:off x="8807674" y="5171914"/>
                  <a:ext cx="641520" cy="659880"/>
                </a:xfrm>
                <a:prstGeom prst="rect">
                  <a:avLst/>
                </a:prstGeom>
              </p:spPr>
            </p:pic>
          </mc:Fallback>
        </mc:AlternateContent>
      </p:grpSp>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944796" y="468326"/>
            <a:ext cx="10337562" cy="762000"/>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Type I and Type II Errors</a:t>
            </a:r>
          </a:p>
        </p:txBody>
      </p:sp>
      <p:sp>
        <p:nvSpPr>
          <p:cNvPr id="172035" name="Rectangle 3"/>
          <p:cNvSpPr>
            <a:spLocks noChangeArrowheads="1"/>
          </p:cNvSpPr>
          <p:nvPr/>
        </p:nvSpPr>
        <p:spPr bwMode="auto">
          <a:xfrm>
            <a:off x="4298872" y="2884488"/>
            <a:ext cx="3547203" cy="1244600"/>
          </a:xfrm>
          <a:prstGeom prst="rect">
            <a:avLst/>
          </a:prstGeom>
          <a:noFill/>
          <a:ln w="28575">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a:solidFill>
                  <a:srgbClr val="000000"/>
                </a:solidFill>
                <a:effectLst/>
                <a:latin typeface="Arial" panose="020B0604020202020204" pitchFamily="34" charset="0"/>
                <a:cs typeface="Arial" panose="020B0604020202020204" pitchFamily="34" charset="0"/>
              </a:rPr>
              <a:t>Correct</a:t>
            </a:r>
          </a:p>
          <a:p>
            <a:r>
              <a:rPr lang="en-US" sz="2400">
                <a:solidFill>
                  <a:srgbClr val="000000"/>
                </a:solidFill>
                <a:effectLst/>
                <a:latin typeface="Arial" panose="020B0604020202020204" pitchFamily="34" charset="0"/>
                <a:cs typeface="Arial" panose="020B0604020202020204" pitchFamily="34" charset="0"/>
              </a:rPr>
              <a:t>Conclusion</a:t>
            </a:r>
          </a:p>
        </p:txBody>
      </p:sp>
      <p:sp>
        <p:nvSpPr>
          <p:cNvPr id="172036" name="Rectangle 4"/>
          <p:cNvSpPr>
            <a:spLocks noChangeArrowheads="1"/>
          </p:cNvSpPr>
          <p:nvPr/>
        </p:nvSpPr>
        <p:spPr bwMode="auto">
          <a:xfrm>
            <a:off x="7879858" y="2884488"/>
            <a:ext cx="3538757" cy="1244600"/>
          </a:xfrm>
          <a:prstGeom prst="rect">
            <a:avLst/>
          </a:prstGeom>
          <a:solidFill>
            <a:schemeClr val="bg2"/>
          </a:solidFill>
          <a:ln w="28575">
            <a:noFill/>
            <a:miter lim="800000"/>
            <a:headEnd/>
            <a:tailEnd/>
          </a:ln>
          <a:effectLst/>
          <a:scene3d>
            <a:camera prst="orthographicFront">
              <a:rot lat="0" lon="0" rev="0"/>
            </a:camera>
            <a:lightRig rig="balanced" dir="t">
              <a:rot lat="0" lon="0" rev="8700000"/>
            </a:lightRig>
          </a:scene3d>
          <a:sp3d/>
        </p:spPr>
        <p:txBody>
          <a:bodyPr wrap="none" anchor="ctr"/>
          <a:lstStyle/>
          <a:p>
            <a:r>
              <a:rPr lang="en-US" sz="2400" dirty="0">
                <a:effectLst/>
                <a:latin typeface="Arial" panose="020B0604020202020204" pitchFamily="34" charset="0"/>
                <a:cs typeface="Arial" panose="020B0604020202020204" pitchFamily="34" charset="0"/>
              </a:rPr>
              <a:t>Type II Error</a:t>
            </a:r>
          </a:p>
        </p:txBody>
      </p:sp>
      <p:sp>
        <p:nvSpPr>
          <p:cNvPr id="172037" name="Rectangle 5"/>
          <p:cNvSpPr>
            <a:spLocks noChangeArrowheads="1"/>
          </p:cNvSpPr>
          <p:nvPr/>
        </p:nvSpPr>
        <p:spPr bwMode="auto">
          <a:xfrm>
            <a:off x="7879858" y="4149726"/>
            <a:ext cx="3538757" cy="1266825"/>
          </a:xfrm>
          <a:prstGeom prst="rect">
            <a:avLst/>
          </a:prstGeom>
          <a:noFill/>
          <a:ln w="28575">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nSpc>
                <a:spcPct val="80000"/>
              </a:lnSpc>
              <a:spcBef>
                <a:spcPct val="20000"/>
              </a:spcBef>
            </a:pPr>
            <a:r>
              <a:rPr lang="en-US" sz="2400">
                <a:solidFill>
                  <a:srgbClr val="000000"/>
                </a:solidFill>
                <a:effectLst/>
                <a:latin typeface="Arial" panose="020B0604020202020204" pitchFamily="34" charset="0"/>
                <a:cs typeface="Arial" panose="020B0604020202020204" pitchFamily="34" charset="0"/>
              </a:rPr>
              <a:t>Correct</a:t>
            </a:r>
          </a:p>
          <a:p>
            <a:pPr>
              <a:lnSpc>
                <a:spcPct val="80000"/>
              </a:lnSpc>
              <a:spcBef>
                <a:spcPct val="20000"/>
              </a:spcBef>
            </a:pPr>
            <a:r>
              <a:rPr lang="en-US" sz="2400">
                <a:solidFill>
                  <a:srgbClr val="000000"/>
                </a:solidFill>
                <a:effectLst/>
                <a:latin typeface="Arial" panose="020B0604020202020204" pitchFamily="34" charset="0"/>
                <a:cs typeface="Arial" panose="020B0604020202020204" pitchFamily="34" charset="0"/>
              </a:rPr>
              <a:t>Conclusion</a:t>
            </a:r>
          </a:p>
        </p:txBody>
      </p:sp>
      <p:sp>
        <p:nvSpPr>
          <p:cNvPr id="172038" name="Rectangle 6"/>
          <p:cNvSpPr>
            <a:spLocks noChangeArrowheads="1"/>
          </p:cNvSpPr>
          <p:nvPr/>
        </p:nvSpPr>
        <p:spPr bwMode="auto">
          <a:xfrm>
            <a:off x="4309430" y="4149726"/>
            <a:ext cx="3538757" cy="1266825"/>
          </a:xfrm>
          <a:prstGeom prst="rect">
            <a:avLst/>
          </a:prstGeom>
          <a:solidFill>
            <a:schemeClr val="bg2"/>
          </a:solidFill>
          <a:ln w="28575">
            <a:noFill/>
            <a:miter lim="800000"/>
            <a:headEnd/>
            <a:tailEnd/>
          </a:ln>
          <a:effectLst/>
          <a:scene3d>
            <a:camera prst="orthographicFront">
              <a:rot lat="0" lon="0" rev="0"/>
            </a:camera>
            <a:lightRig rig="balanced" dir="t">
              <a:rot lat="0" lon="0" rev="8700000"/>
            </a:lightRig>
          </a:scene3d>
          <a:sp3d/>
        </p:spPr>
        <p:txBody>
          <a:bodyPr wrap="none" anchor="ctr"/>
          <a:lstStyle/>
          <a:p>
            <a:r>
              <a:rPr lang="en-US" sz="2400" dirty="0">
                <a:effectLst/>
                <a:latin typeface="Arial" panose="020B0604020202020204" pitchFamily="34" charset="0"/>
                <a:cs typeface="Arial" panose="020B0604020202020204" pitchFamily="34" charset="0"/>
              </a:rPr>
              <a:t>Type I Error</a:t>
            </a:r>
            <a:endParaRPr lang="en-US" sz="2000" dirty="0">
              <a:effectLst/>
              <a:latin typeface="Arial" panose="020B0604020202020204" pitchFamily="34" charset="0"/>
              <a:cs typeface="Arial" panose="020B0604020202020204" pitchFamily="34" charset="0"/>
            </a:endParaRPr>
          </a:p>
        </p:txBody>
      </p:sp>
      <p:sp>
        <p:nvSpPr>
          <p:cNvPr id="172039" name="Rectangle 7"/>
          <p:cNvSpPr>
            <a:spLocks noChangeArrowheads="1"/>
          </p:cNvSpPr>
          <p:nvPr/>
        </p:nvSpPr>
        <p:spPr bwMode="auto">
          <a:xfrm>
            <a:off x="886801" y="4154488"/>
            <a:ext cx="3441631" cy="1263650"/>
          </a:xfrm>
          <a:prstGeom prst="rect">
            <a:avLst/>
          </a:prstGeom>
          <a:noFill/>
          <a:ln w="28575">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dirty="0">
                <a:solidFill>
                  <a:srgbClr val="000000"/>
                </a:solidFill>
                <a:effectLst/>
                <a:latin typeface="Arial" panose="020B0604020202020204" pitchFamily="34" charset="0"/>
                <a:cs typeface="Arial" panose="020B0604020202020204" pitchFamily="34" charset="0"/>
              </a:rPr>
              <a:t>Reject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p>
          <a:p>
            <a:r>
              <a:rPr lang="en-US" sz="2400" dirty="0">
                <a:solidFill>
                  <a:srgbClr val="000000"/>
                </a:solidFill>
                <a:effectLst/>
                <a:latin typeface="Arial" panose="020B0604020202020204" pitchFamily="34" charset="0"/>
                <a:cs typeface="Arial" panose="020B0604020202020204" pitchFamily="34" charset="0"/>
              </a:rPr>
              <a:t>(Conclude </a:t>
            </a:r>
            <a:r>
              <a:rPr lang="en-US" sz="2400" i="1" dirty="0">
                <a:solidFill>
                  <a:srgbClr val="000000"/>
                </a:solidFill>
                <a:effectLst/>
                <a:latin typeface="Symbol" panose="05050102010706020507" pitchFamily="18" charset="2"/>
                <a:cs typeface="Arial" panose="020B0604020202020204" pitchFamily="34" charset="0"/>
              </a:rPr>
              <a:t>m</a:t>
            </a:r>
            <a:r>
              <a:rPr lang="en-US" sz="2400" dirty="0">
                <a:solidFill>
                  <a:srgbClr val="000000"/>
                </a:solidFill>
                <a:effectLst/>
                <a:latin typeface="Arial" panose="020B0604020202020204" pitchFamily="34" charset="0"/>
                <a:cs typeface="Arial" panose="020B0604020202020204" pitchFamily="34" charset="0"/>
              </a:rPr>
              <a:t> &gt; 12)</a:t>
            </a:r>
            <a:endParaRPr lang="en-US" sz="2400" baseline="-25000" dirty="0">
              <a:solidFill>
                <a:srgbClr val="000000"/>
              </a:solidFill>
              <a:effectLst/>
              <a:latin typeface="Arial" panose="020B0604020202020204" pitchFamily="34" charset="0"/>
              <a:cs typeface="Arial" panose="020B0604020202020204" pitchFamily="34" charset="0"/>
            </a:endParaRPr>
          </a:p>
        </p:txBody>
      </p:sp>
      <p:sp>
        <p:nvSpPr>
          <p:cNvPr id="172040" name="Rectangle 8"/>
          <p:cNvSpPr>
            <a:spLocks noChangeArrowheads="1"/>
          </p:cNvSpPr>
          <p:nvPr/>
        </p:nvSpPr>
        <p:spPr bwMode="auto">
          <a:xfrm>
            <a:off x="897358" y="2884488"/>
            <a:ext cx="3395180" cy="1244600"/>
          </a:xfrm>
          <a:prstGeom prst="rect">
            <a:avLst/>
          </a:prstGeom>
          <a:noFill/>
          <a:ln w="28575">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dirty="0">
                <a:solidFill>
                  <a:srgbClr val="000000"/>
                </a:solidFill>
                <a:effectLst/>
                <a:latin typeface="Arial" panose="020B0604020202020204" pitchFamily="34" charset="0"/>
                <a:cs typeface="Arial" panose="020B0604020202020204" pitchFamily="34" charset="0"/>
              </a:rPr>
              <a:t>Accept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p>
          <a:p>
            <a:r>
              <a:rPr lang="en-US" sz="2400" dirty="0">
                <a:solidFill>
                  <a:srgbClr val="000000"/>
                </a:solidFill>
                <a:effectLst/>
                <a:latin typeface="Arial" panose="020B0604020202020204" pitchFamily="34" charset="0"/>
                <a:cs typeface="Arial" panose="020B0604020202020204" pitchFamily="34" charset="0"/>
              </a:rPr>
              <a:t>(Conclude</a:t>
            </a:r>
            <a:r>
              <a:rPr lang="en-US" dirty="0">
                <a:solidFill>
                  <a:srgbClr val="000000"/>
                </a:solidFill>
                <a:effectLst/>
                <a:latin typeface="Arial" panose="020B0604020202020204" pitchFamily="34" charset="0"/>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m</a:t>
            </a: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&lt;</a:t>
            </a:r>
            <a:r>
              <a:rPr lang="en-US" sz="2400" dirty="0">
                <a:solidFill>
                  <a:srgbClr val="000000"/>
                </a:solidFill>
                <a:effectLst/>
                <a:latin typeface="Arial" panose="020B0604020202020204" pitchFamily="34" charset="0"/>
                <a:cs typeface="Arial" panose="020B0604020202020204" pitchFamily="34" charset="0"/>
              </a:rPr>
              <a:t> 12)</a:t>
            </a:r>
            <a:endParaRPr lang="en-US" dirty="0">
              <a:solidFill>
                <a:srgbClr val="000000"/>
              </a:solidFill>
              <a:effectLst/>
              <a:latin typeface="Arial" panose="020B0604020202020204" pitchFamily="34" charset="0"/>
              <a:cs typeface="Arial" panose="020B0604020202020204" pitchFamily="34" charset="0"/>
            </a:endParaRPr>
          </a:p>
        </p:txBody>
      </p:sp>
      <p:sp>
        <p:nvSpPr>
          <p:cNvPr id="172041" name="Rectangle 9"/>
          <p:cNvSpPr>
            <a:spLocks noChangeArrowheads="1"/>
          </p:cNvSpPr>
          <p:nvPr/>
        </p:nvSpPr>
        <p:spPr bwMode="auto">
          <a:xfrm>
            <a:off x="4307318" y="1787525"/>
            <a:ext cx="3538757" cy="1092200"/>
          </a:xfrm>
          <a:prstGeom prst="rect">
            <a:avLst/>
          </a:prstGeom>
          <a:noFill/>
          <a:ln w="28575">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 </a:t>
            </a:r>
            <a:r>
              <a:rPr lang="en-US" sz="2400" dirty="0">
                <a:solidFill>
                  <a:srgbClr val="000000"/>
                </a:solidFill>
                <a:effectLst/>
                <a:latin typeface="Arial" panose="020B0604020202020204" pitchFamily="34" charset="0"/>
                <a:cs typeface="Arial" panose="020B0604020202020204" pitchFamily="34" charset="0"/>
              </a:rPr>
              <a:t>True</a:t>
            </a:r>
          </a:p>
          <a:p>
            <a:r>
              <a:rPr lang="en-US" sz="2400" dirty="0">
                <a:solidFill>
                  <a:srgbClr val="000000"/>
                </a:solidFill>
                <a:effectLst/>
                <a:latin typeface="Arial" panose="020B0604020202020204" pitchFamily="34" charset="0"/>
                <a:cs typeface="Arial" panose="020B0604020202020204" pitchFamily="34" charset="0"/>
              </a:rPr>
              <a:t>(</a:t>
            </a:r>
            <a:r>
              <a:rPr lang="en-US" sz="2400" i="1" dirty="0">
                <a:solidFill>
                  <a:srgbClr val="000000"/>
                </a:solidFill>
                <a:effectLst/>
                <a:latin typeface="Symbol" panose="05050102010706020507" pitchFamily="18" charset="2"/>
                <a:cs typeface="Arial" panose="020B0604020202020204" pitchFamily="34" charset="0"/>
              </a:rPr>
              <a:t>m</a:t>
            </a: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&lt;</a:t>
            </a:r>
            <a:r>
              <a:rPr lang="en-US" sz="2400" dirty="0">
                <a:solidFill>
                  <a:srgbClr val="000000"/>
                </a:solidFill>
                <a:effectLst/>
                <a:latin typeface="Arial" panose="020B0604020202020204" pitchFamily="34" charset="0"/>
                <a:cs typeface="Arial" panose="020B0604020202020204" pitchFamily="34" charset="0"/>
              </a:rPr>
              <a:t> 12)</a:t>
            </a:r>
          </a:p>
        </p:txBody>
      </p:sp>
      <p:sp>
        <p:nvSpPr>
          <p:cNvPr id="172042" name="Rectangle 10"/>
          <p:cNvSpPr>
            <a:spLocks noChangeArrowheads="1"/>
          </p:cNvSpPr>
          <p:nvPr/>
        </p:nvSpPr>
        <p:spPr bwMode="auto">
          <a:xfrm>
            <a:off x="7879858" y="1787525"/>
            <a:ext cx="3538757" cy="1092200"/>
          </a:xfrm>
          <a:prstGeom prst="rect">
            <a:avLst/>
          </a:prstGeom>
          <a:noFill/>
          <a:ln w="28575">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i="1" dirty="0">
                <a:solidFill>
                  <a:srgbClr val="000000"/>
                </a:solidFill>
                <a:effectLst/>
                <a:latin typeface="Arial" panose="020B0604020202020204" pitchFamily="34" charset="0"/>
                <a:cs typeface="Arial" panose="020B0604020202020204" pitchFamily="34" charset="0"/>
              </a:rPr>
              <a:t>H</a:t>
            </a:r>
            <a:r>
              <a:rPr lang="en-US" sz="2800" baseline="-25000" dirty="0">
                <a:solidFill>
                  <a:srgbClr val="000000"/>
                </a:solidFill>
                <a:effectLst/>
                <a:latin typeface="Arial" panose="020B0604020202020204" pitchFamily="34" charset="0"/>
                <a:cs typeface="Arial" panose="020B0604020202020204" pitchFamily="34" charset="0"/>
              </a:rPr>
              <a:t>0 </a:t>
            </a:r>
            <a:r>
              <a:rPr lang="en-US" sz="2400" dirty="0">
                <a:solidFill>
                  <a:srgbClr val="000000"/>
                </a:solidFill>
                <a:effectLst/>
                <a:latin typeface="Arial" panose="020B0604020202020204" pitchFamily="34" charset="0"/>
                <a:cs typeface="Arial" panose="020B0604020202020204" pitchFamily="34" charset="0"/>
              </a:rPr>
              <a:t>False</a:t>
            </a:r>
          </a:p>
          <a:p>
            <a:r>
              <a:rPr lang="en-US" sz="2400" dirty="0">
                <a:solidFill>
                  <a:srgbClr val="000000"/>
                </a:solidFill>
                <a:effectLst/>
                <a:latin typeface="Arial" panose="020B0604020202020204" pitchFamily="34" charset="0"/>
                <a:cs typeface="Arial" panose="020B0604020202020204" pitchFamily="34" charset="0"/>
              </a:rPr>
              <a:t>(</a:t>
            </a:r>
            <a:r>
              <a:rPr lang="en-US" sz="2400" i="1" dirty="0">
                <a:solidFill>
                  <a:srgbClr val="000000"/>
                </a:solidFill>
                <a:effectLst/>
                <a:latin typeface="Symbol" panose="05050102010706020507" pitchFamily="18" charset="2"/>
                <a:cs typeface="Arial" panose="020B0604020202020204" pitchFamily="34" charset="0"/>
              </a:rPr>
              <a:t>m</a:t>
            </a:r>
            <a:r>
              <a:rPr lang="en-US" sz="2400" dirty="0">
                <a:solidFill>
                  <a:srgbClr val="000000"/>
                </a:solidFill>
                <a:effectLst/>
                <a:latin typeface="Arial" panose="020B0604020202020204" pitchFamily="34" charset="0"/>
                <a:cs typeface="Arial" panose="020B0604020202020204" pitchFamily="34" charset="0"/>
              </a:rPr>
              <a:t> &gt; 12)</a:t>
            </a:r>
          </a:p>
        </p:txBody>
      </p:sp>
      <p:sp>
        <p:nvSpPr>
          <p:cNvPr id="172043" name="Rectangle 11"/>
          <p:cNvSpPr>
            <a:spLocks noChangeArrowheads="1"/>
          </p:cNvSpPr>
          <p:nvPr/>
        </p:nvSpPr>
        <p:spPr bwMode="auto">
          <a:xfrm>
            <a:off x="861464" y="2393950"/>
            <a:ext cx="3412071" cy="476250"/>
          </a:xfrm>
          <a:prstGeom prst="rect">
            <a:avLst/>
          </a:prstGeom>
          <a:noFill/>
          <a:ln w="12700">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dirty="0">
                <a:solidFill>
                  <a:srgbClr val="000000"/>
                </a:solidFill>
                <a:effectLst/>
                <a:latin typeface="Arial" panose="020B0604020202020204" pitchFamily="34" charset="0"/>
                <a:cs typeface="Arial" panose="020B0604020202020204" pitchFamily="34" charset="0"/>
              </a:rPr>
              <a:t>Conclusion</a:t>
            </a:r>
          </a:p>
        </p:txBody>
      </p:sp>
      <p:sp>
        <p:nvSpPr>
          <p:cNvPr id="172044" name="Rectangle 12"/>
          <p:cNvSpPr>
            <a:spLocks noChangeArrowheads="1"/>
          </p:cNvSpPr>
          <p:nvPr/>
        </p:nvSpPr>
        <p:spPr bwMode="auto">
          <a:xfrm>
            <a:off x="4281980" y="1231900"/>
            <a:ext cx="7170417" cy="495300"/>
          </a:xfrm>
          <a:prstGeom prst="rect">
            <a:avLst/>
          </a:prstGeom>
          <a:noFill/>
          <a:ln w="12700">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dirty="0">
                <a:solidFill>
                  <a:srgbClr val="000000"/>
                </a:solidFill>
                <a:effectLst/>
                <a:latin typeface="Arial" panose="020B0604020202020204" pitchFamily="34" charset="0"/>
                <a:cs typeface="Arial" panose="020B0604020202020204" pitchFamily="34" charset="0"/>
              </a:rPr>
              <a:t>Population Condition </a:t>
            </a:r>
          </a:p>
        </p:txBody>
      </p:sp>
      <p:grpSp>
        <p:nvGrpSpPr>
          <p:cNvPr id="172046" name="Group 14"/>
          <p:cNvGrpSpPr>
            <a:grpSpLocks/>
          </p:cNvGrpSpPr>
          <p:nvPr/>
        </p:nvGrpSpPr>
        <p:grpSpPr bwMode="auto">
          <a:xfrm>
            <a:off x="886800" y="1765300"/>
            <a:ext cx="10540260" cy="3657600"/>
            <a:chOff x="420" y="1464"/>
            <a:chExt cx="4992" cy="2304"/>
          </a:xfrm>
          <a:effectLst/>
        </p:grpSpPr>
        <p:sp>
          <p:nvSpPr>
            <p:cNvPr id="172047" name="Line 15"/>
            <p:cNvSpPr>
              <a:spLocks noChangeShapeType="1"/>
            </p:cNvSpPr>
            <p:nvPr/>
          </p:nvSpPr>
          <p:spPr bwMode="auto">
            <a:xfrm>
              <a:off x="3720" y="1482"/>
              <a:ext cx="0" cy="2280"/>
            </a:xfrm>
            <a:prstGeom prst="line">
              <a:avLst/>
            </a:prstGeom>
            <a:noFill/>
            <a:ln w="57150">
              <a:solidFill>
                <a:srgbClr val="B2B2B2"/>
              </a:solidFill>
              <a:round/>
              <a:headEnd/>
              <a:tailEnd/>
            </a:ln>
            <a:effectLst/>
          </p:spPr>
          <p:txBody>
            <a:bodyPr/>
            <a:lstStyle/>
            <a:p>
              <a:endParaRPr lang="en-US">
                <a:solidFill>
                  <a:srgbClr val="000000"/>
                </a:solidFill>
                <a:latin typeface="Arial" panose="020B0604020202020204" pitchFamily="34" charset="0"/>
                <a:cs typeface="Arial" panose="020B0604020202020204" pitchFamily="34" charset="0"/>
              </a:endParaRPr>
            </a:p>
          </p:txBody>
        </p:sp>
        <p:sp>
          <p:nvSpPr>
            <p:cNvPr id="172048" name="Rectangle 16"/>
            <p:cNvSpPr>
              <a:spLocks noChangeArrowheads="1"/>
            </p:cNvSpPr>
            <p:nvPr/>
          </p:nvSpPr>
          <p:spPr bwMode="auto">
            <a:xfrm>
              <a:off x="2040" y="1464"/>
              <a:ext cx="3372" cy="2304"/>
            </a:xfrm>
            <a:prstGeom prst="rect">
              <a:avLst/>
            </a:prstGeom>
            <a:noFill/>
            <a:ln w="57150">
              <a:solidFill>
                <a:srgbClr val="B2B2B2"/>
              </a:solidFill>
              <a:miter lim="800000"/>
              <a:headEnd/>
              <a:tailEnd/>
            </a:ln>
            <a:effectLst/>
          </p:spPr>
          <p:txBody>
            <a:bodyPr wrap="none" anchor="ctr"/>
            <a:lstStyle/>
            <a:p>
              <a:endParaRPr lang="en-US">
                <a:solidFill>
                  <a:srgbClr val="000000"/>
                </a:solidFill>
                <a:latin typeface="Arial" panose="020B0604020202020204" pitchFamily="34" charset="0"/>
                <a:cs typeface="Arial" panose="020B0604020202020204" pitchFamily="34" charset="0"/>
              </a:endParaRPr>
            </a:p>
          </p:txBody>
        </p:sp>
        <p:sp>
          <p:nvSpPr>
            <p:cNvPr id="172049" name="Line 17"/>
            <p:cNvSpPr>
              <a:spLocks noChangeShapeType="1"/>
            </p:cNvSpPr>
            <p:nvPr/>
          </p:nvSpPr>
          <p:spPr bwMode="auto">
            <a:xfrm rot="-5400000">
              <a:off x="3720" y="480"/>
              <a:ext cx="0" cy="3372"/>
            </a:xfrm>
            <a:prstGeom prst="line">
              <a:avLst/>
            </a:prstGeom>
            <a:noFill/>
            <a:ln w="57150">
              <a:solidFill>
                <a:srgbClr val="B2B2B2"/>
              </a:solidFill>
              <a:round/>
              <a:headEnd/>
              <a:tailEnd/>
            </a:ln>
            <a:effectLst/>
          </p:spPr>
          <p:txBody>
            <a:bodyPr/>
            <a:lstStyle/>
            <a:p>
              <a:endParaRPr lang="en-US">
                <a:solidFill>
                  <a:srgbClr val="000000"/>
                </a:solidFill>
                <a:latin typeface="Arial" panose="020B0604020202020204" pitchFamily="34" charset="0"/>
                <a:cs typeface="Arial" panose="020B0604020202020204" pitchFamily="34" charset="0"/>
              </a:endParaRPr>
            </a:p>
          </p:txBody>
        </p:sp>
        <p:sp>
          <p:nvSpPr>
            <p:cNvPr id="172050" name="Rectangle 18"/>
            <p:cNvSpPr>
              <a:spLocks noChangeArrowheads="1"/>
            </p:cNvSpPr>
            <p:nvPr/>
          </p:nvSpPr>
          <p:spPr bwMode="auto">
            <a:xfrm>
              <a:off x="420" y="2172"/>
              <a:ext cx="1620" cy="1596"/>
            </a:xfrm>
            <a:prstGeom prst="rect">
              <a:avLst/>
            </a:prstGeom>
            <a:noFill/>
            <a:ln w="57150">
              <a:solidFill>
                <a:srgbClr val="B2B2B2"/>
              </a:solidFill>
              <a:miter lim="800000"/>
              <a:headEnd/>
              <a:tailEnd/>
            </a:ln>
            <a:effectLst/>
          </p:spPr>
          <p:txBody>
            <a:bodyPr wrap="none" anchor="ctr"/>
            <a:lstStyle/>
            <a:p>
              <a:endParaRPr lang="en-US">
                <a:solidFill>
                  <a:srgbClr val="000000"/>
                </a:solidFill>
                <a:latin typeface="Arial" panose="020B0604020202020204" pitchFamily="34" charset="0"/>
                <a:cs typeface="Arial" panose="020B0604020202020204" pitchFamily="34" charset="0"/>
              </a:endParaRPr>
            </a:p>
          </p:txBody>
        </p:sp>
        <p:sp>
          <p:nvSpPr>
            <p:cNvPr id="172051" name="Line 19"/>
            <p:cNvSpPr>
              <a:spLocks noChangeShapeType="1"/>
            </p:cNvSpPr>
            <p:nvPr/>
          </p:nvSpPr>
          <p:spPr bwMode="auto">
            <a:xfrm rot="-5400000">
              <a:off x="1233" y="2154"/>
              <a:ext cx="0" cy="1608"/>
            </a:xfrm>
            <a:prstGeom prst="line">
              <a:avLst/>
            </a:prstGeom>
            <a:noFill/>
            <a:ln w="57150">
              <a:solidFill>
                <a:srgbClr val="B2B2B2"/>
              </a:solidFill>
              <a:round/>
              <a:headEnd/>
              <a:tailEnd/>
            </a:ln>
            <a:effectLst/>
          </p:spPr>
          <p:txBody>
            <a:bodyPr/>
            <a:lstStyle/>
            <a:p>
              <a:endParaRPr lang="en-US">
                <a:solidFill>
                  <a:srgbClr val="000000"/>
                </a:solidFill>
                <a:latin typeface="Arial" panose="020B0604020202020204" pitchFamily="34" charset="0"/>
                <a:cs typeface="Arial" panose="020B0604020202020204" pitchFamily="34" charset="0"/>
              </a:endParaRPr>
            </a:p>
          </p:txBody>
        </p:sp>
        <p:sp>
          <p:nvSpPr>
            <p:cNvPr id="172052" name="Line 20"/>
            <p:cNvSpPr>
              <a:spLocks noChangeShapeType="1"/>
            </p:cNvSpPr>
            <p:nvPr/>
          </p:nvSpPr>
          <p:spPr bwMode="auto">
            <a:xfrm rot="-5400000">
              <a:off x="3720" y="1272"/>
              <a:ext cx="0" cy="3372"/>
            </a:xfrm>
            <a:prstGeom prst="line">
              <a:avLst/>
            </a:prstGeom>
            <a:noFill/>
            <a:ln w="57150">
              <a:solidFill>
                <a:srgbClr val="B2B2B2"/>
              </a:solidFill>
              <a:round/>
              <a:headEnd/>
              <a:tailEnd/>
            </a:ln>
            <a:effectLst/>
          </p:spPr>
          <p:txBody>
            <a:bodyPr/>
            <a:lstStyle/>
            <a:p>
              <a:endParaRPr lang="en-US">
                <a:solidFill>
                  <a:srgbClr val="000000"/>
                </a:solidFill>
                <a:latin typeface="Arial" panose="020B0604020202020204" pitchFamily="34" charset="0"/>
                <a:cs typeface="Arial" panose="020B0604020202020204" pitchFamily="34" charset="0"/>
              </a:endParaRPr>
            </a:p>
          </p:txBody>
        </p:sp>
      </p:grpSp>
      <p:sp>
        <p:nvSpPr>
          <p:cNvPr id="2" name="Slide Number Placeholder 1"/>
          <p:cNvSpPr>
            <a:spLocks noGrp="1"/>
          </p:cNvSpPr>
          <p:nvPr>
            <p:ph type="sldNum" sz="quarter" idx="12"/>
          </p:nvPr>
        </p:nvSpPr>
        <p:spPr/>
        <p:txBody>
          <a:bodyPr/>
          <a:lstStyle/>
          <a:p>
            <a:fld id="{949EBC64-41CB-41B8-B6DF-9B1367312BD4}" type="slidenum">
              <a:rPr lang="en-US" smtClean="0"/>
              <a:t>20</a:t>
            </a:fld>
            <a:endParaRPr lang="en-US"/>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lstStyle/>
          <a:p>
            <a:pPr marL="0" indent="0">
              <a:buNone/>
            </a:pPr>
            <a:r>
              <a:rPr lang="en-US" dirty="0"/>
              <a:t>7  Edition  page</a:t>
            </a:r>
          </a:p>
          <a:p>
            <a:pPr marL="0" indent="0">
              <a:buNone/>
            </a:pPr>
            <a:r>
              <a:rPr lang="en-US" dirty="0"/>
              <a:t>    11e	      356</a:t>
            </a:r>
          </a:p>
          <a:p>
            <a:pPr marL="0" indent="0">
              <a:buNone/>
            </a:pPr>
            <a:r>
              <a:rPr lang="en-US" dirty="0"/>
              <a:t>    12e	      390</a:t>
            </a:r>
          </a:p>
          <a:p>
            <a:pPr marL="0" indent="0">
              <a:buNone/>
            </a:pPr>
            <a:r>
              <a:rPr lang="en-US" dirty="0"/>
              <a:t>    13e	      395</a:t>
            </a:r>
          </a:p>
          <a:p>
            <a:pPr marL="0" indent="0">
              <a:buNone/>
            </a:pPr>
            <a:r>
              <a:rPr lang="en-US" dirty="0"/>
              <a:t>    14e	      424</a:t>
            </a:r>
          </a:p>
        </p:txBody>
      </p:sp>
      <p:sp>
        <p:nvSpPr>
          <p:cNvPr id="4" name="Slide Number Placeholder 3"/>
          <p:cNvSpPr>
            <a:spLocks noGrp="1"/>
          </p:cNvSpPr>
          <p:nvPr>
            <p:ph type="sldNum" sz="quarter" idx="12"/>
          </p:nvPr>
        </p:nvSpPr>
        <p:spPr/>
        <p:txBody>
          <a:bodyPr/>
          <a:lstStyle/>
          <a:p>
            <a:fld id="{949EBC64-41CB-41B8-B6DF-9B1367312BD4}" type="slidenum">
              <a:rPr lang="en-US" smtClean="0"/>
              <a:t>21</a:t>
            </a:fld>
            <a:endParaRPr lang="en-US"/>
          </a:p>
        </p:txBody>
      </p:sp>
    </p:spTree>
    <p:extLst>
      <p:ext uri="{BB962C8B-B14F-4D97-AF65-F5344CB8AC3E}">
        <p14:creationId xmlns:p14="http://schemas.microsoft.com/office/powerpoint/2010/main" val="3961189438"/>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D4B109-BC55-47F8-B047-257C95FD4C7A}"/>
              </a:ext>
            </a:extLst>
          </p:cNvPr>
          <p:cNvSpPr>
            <a:spLocks noGrp="1"/>
          </p:cNvSpPr>
          <p:nvPr>
            <p:ph type="sldNum" sz="quarter" idx="12"/>
          </p:nvPr>
        </p:nvSpPr>
        <p:spPr/>
        <p:txBody>
          <a:bodyPr/>
          <a:lstStyle/>
          <a:p>
            <a:fld id="{949EBC64-41CB-41B8-B6DF-9B1367312BD4}" type="slidenum">
              <a:rPr lang="en-US" smtClean="0"/>
              <a:t>22</a:t>
            </a:fld>
            <a:endParaRPr lang="en-US"/>
          </a:p>
        </p:txBody>
      </p:sp>
      <p:sp>
        <p:nvSpPr>
          <p:cNvPr id="4" name="TextBox 3">
            <a:extLst>
              <a:ext uri="{FF2B5EF4-FFF2-40B4-BE49-F238E27FC236}">
                <a16:creationId xmlns:a16="http://schemas.microsoft.com/office/drawing/2014/main" id="{DB2B368C-8149-46EC-AC8C-974B93403635}"/>
              </a:ext>
            </a:extLst>
          </p:cNvPr>
          <p:cNvSpPr txBox="1"/>
          <p:nvPr/>
        </p:nvSpPr>
        <p:spPr>
          <a:xfrm>
            <a:off x="0" y="800138"/>
            <a:ext cx="12161838" cy="3785652"/>
          </a:xfrm>
          <a:prstGeom prst="rect">
            <a:avLst/>
          </a:prstGeom>
          <a:noFill/>
        </p:spPr>
        <p:txBody>
          <a:bodyPr wrap="square">
            <a:spAutoFit/>
          </a:bodyPr>
          <a:lstStyle/>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7.	a.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Symbol" panose="05050102010706020507" pitchFamily="18" charset="2"/>
                <a:ea typeface="Times New Roman" panose="02020603050405020304" pitchFamily="18" charset="0"/>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8000</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a</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&gt;  8000	Research hypothesis to see if the plan increases average sales.</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800100" marR="0" indent="-480060">
              <a:spcBef>
                <a:spcPts val="0"/>
              </a:spcBef>
              <a:spcAft>
                <a:spcPts val="0"/>
              </a:spcAft>
              <a:tabLst>
                <a:tab pos="-594360" algn="l"/>
                <a:tab pos="-13716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b.	Claiming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&gt;  8000 when the plan does not increase sales.  A mistake could be implementing the plan when it does not help.</a:t>
            </a:r>
            <a:endParaRPr lang="en-US" sz="2400" dirty="0">
              <a:effectLst/>
              <a:latin typeface="Times New Roman" panose="02020603050405020304" pitchFamily="18" charset="0"/>
              <a:ea typeface="Times New Roman" panose="02020603050405020304" pitchFamily="18" charset="0"/>
            </a:endParaRPr>
          </a:p>
          <a:p>
            <a:pPr marL="800100" marR="0" indent="-480060">
              <a:spcBef>
                <a:spcPts val="0"/>
              </a:spcBef>
              <a:spcAft>
                <a:spcPts val="0"/>
              </a:spcAft>
              <a:tabLst>
                <a:tab pos="-594360" algn="l"/>
                <a:tab pos="-13716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800100" marR="0" indent="-480060">
              <a:spcBef>
                <a:spcPts val="0"/>
              </a:spcBef>
              <a:spcAft>
                <a:spcPts val="0"/>
              </a:spcAft>
              <a:tabLst>
                <a:tab pos="-594360" algn="l"/>
                <a:tab pos="-13716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c.	Concluding </a:t>
            </a:r>
            <a:r>
              <a:rPr lang="en-US" sz="2400" i="1" dirty="0">
                <a:solidFill>
                  <a:srgbClr val="000000"/>
                </a:solidFill>
                <a:effectLst/>
                <a:latin typeface="Symbol" panose="05050102010706020507" pitchFamily="18" charset="2"/>
                <a:ea typeface="Times New Roman" panose="02020603050405020304" pitchFamily="18" charset="0"/>
              </a:rPr>
              <a:t>m</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Symbol" panose="05050102010706020507" pitchFamily="18" charset="2"/>
                <a:ea typeface="Times New Roman" panose="02020603050405020304" pitchFamily="18" charset="0"/>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8000 when the plan really would increase sales.  This could lead to not implementing a plan that would increase sales.</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54183898"/>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p:cNvSpPr>
            <a:spLocks noChangeArrowheads="1"/>
          </p:cNvSpPr>
          <p:nvPr/>
        </p:nvSpPr>
        <p:spPr bwMode="auto">
          <a:xfrm>
            <a:off x="977454" y="488236"/>
            <a:ext cx="10337562" cy="754792"/>
          </a:xfrm>
          <a:prstGeom prst="rect">
            <a:avLst/>
          </a:prstGeom>
          <a:noFill/>
          <a:ln w="12700">
            <a:noFill/>
            <a:miter lim="800000"/>
            <a:headEnd/>
            <a:tailEnd/>
          </a:ln>
          <a:effectLst/>
        </p:spPr>
        <p:txBody>
          <a:bodyPr lIns="90488" tIns="44450" rIns="90488" bIns="44450" anchor="ctr"/>
          <a:lstStyle/>
          <a:p>
            <a:pPr algn="l"/>
            <a:r>
              <a:rPr lang="en-US" sz="3200" i="1" dirty="0">
                <a:effectLst/>
                <a:latin typeface="+mn-lt"/>
                <a:cs typeface="Arial" panose="020B0604020202020204" pitchFamily="34" charset="0"/>
              </a:rPr>
              <a:t>p</a:t>
            </a:r>
            <a:r>
              <a:rPr lang="en-US" sz="3200" dirty="0">
                <a:effectLst/>
                <a:latin typeface="+mn-lt"/>
                <a:cs typeface="Arial" panose="020B0604020202020204" pitchFamily="34" charset="0"/>
              </a:rPr>
              <a:t>-Value Approach to One-Tailed Hypothesis Testing</a:t>
            </a:r>
          </a:p>
        </p:txBody>
      </p:sp>
      <p:sp>
        <p:nvSpPr>
          <p:cNvPr id="257030" name="Rectangle 6"/>
          <p:cNvSpPr>
            <a:spLocks noChangeArrowheads="1"/>
          </p:cNvSpPr>
          <p:nvPr/>
        </p:nvSpPr>
        <p:spPr bwMode="auto">
          <a:xfrm>
            <a:off x="1002982" y="3250666"/>
            <a:ext cx="5776873" cy="609600"/>
          </a:xfrm>
          <a:prstGeom prst="rect">
            <a:avLst/>
          </a:prstGeom>
          <a:noFill/>
          <a:ln w="12700">
            <a:noFill/>
            <a:miter lim="800000"/>
            <a:headEnd/>
            <a:tailEnd/>
          </a:ln>
          <a:effectLst/>
        </p:spPr>
        <p:txBody>
          <a:bodyPr wrap="non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if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1200"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a:t>
            </a:r>
            <a:endParaRPr lang="en-US" sz="2400" i="1" dirty="0">
              <a:solidFill>
                <a:srgbClr val="000000"/>
              </a:solidFill>
              <a:effectLst/>
              <a:latin typeface="+mn-lt"/>
              <a:cs typeface="Arial" panose="020B0604020202020204" pitchFamily="34" charset="0"/>
            </a:endParaRPr>
          </a:p>
        </p:txBody>
      </p:sp>
      <p:sp>
        <p:nvSpPr>
          <p:cNvPr id="257031" name="Rectangle 7"/>
          <p:cNvSpPr>
            <a:spLocks noChangeArrowheads="1"/>
          </p:cNvSpPr>
          <p:nvPr/>
        </p:nvSpPr>
        <p:spPr bwMode="auto">
          <a:xfrm>
            <a:off x="1002981" y="1060534"/>
            <a:ext cx="9932168" cy="1441696"/>
          </a:xfrm>
          <a:prstGeom prst="rect">
            <a:avLst/>
          </a:prstGeom>
          <a:noFill/>
          <a:ln w="12700">
            <a:noFill/>
            <a:miter lim="800000"/>
            <a:headEnd/>
            <a:tailEnd/>
          </a:ln>
          <a:effectLst/>
        </p:spPr>
        <p:txBody>
          <a:bodyPr wrap="square" anchor="ctr"/>
          <a:lstStyle/>
          <a:p>
            <a:pPr marL="346075" indent="-346075" algn="l">
              <a:lnSpc>
                <a:spcPct val="110000"/>
              </a:lnSpc>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a:t>
            </a:r>
            <a:r>
              <a:rPr lang="en-US" sz="2400" i="1" u="sng" dirty="0">
                <a:solidFill>
                  <a:srgbClr val="000000"/>
                </a:solidFill>
                <a:effectLst/>
                <a:latin typeface="+mn-lt"/>
                <a:cs typeface="Arial" panose="020B0604020202020204" pitchFamily="34" charset="0"/>
              </a:rPr>
              <a:t>p</a:t>
            </a:r>
            <a:r>
              <a:rPr lang="en-US" sz="2400" u="sng" dirty="0">
                <a:solidFill>
                  <a:srgbClr val="000000"/>
                </a:solidFill>
                <a:effectLst/>
                <a:latin typeface="+mn-lt"/>
                <a:cs typeface="Arial" panose="020B0604020202020204" pitchFamily="34" charset="0"/>
              </a:rPr>
              <a:t>-value</a:t>
            </a:r>
            <a:r>
              <a:rPr lang="en-US" sz="2400" dirty="0">
                <a:solidFill>
                  <a:srgbClr val="000000"/>
                </a:solidFill>
                <a:effectLst/>
                <a:latin typeface="+mn-lt"/>
                <a:cs typeface="Arial" panose="020B0604020202020204" pitchFamily="34" charset="0"/>
              </a:rPr>
              <a:t> is the probability, computed using the test statistic, that measures the support (or lack of support) provided by the sample for the null hypothesis.</a:t>
            </a:r>
          </a:p>
        </p:txBody>
      </p:sp>
      <p:sp>
        <p:nvSpPr>
          <p:cNvPr id="257032" name="Rectangle 8"/>
          <p:cNvSpPr>
            <a:spLocks noChangeArrowheads="1"/>
          </p:cNvSpPr>
          <p:nvPr/>
        </p:nvSpPr>
        <p:spPr bwMode="auto">
          <a:xfrm>
            <a:off x="1002981" y="2340391"/>
            <a:ext cx="10388237" cy="1063872"/>
          </a:xfrm>
          <a:prstGeom prst="rect">
            <a:avLst/>
          </a:prstGeom>
          <a:noFill/>
          <a:ln w="12700">
            <a:noFill/>
            <a:miter lim="800000"/>
            <a:headEnd/>
            <a:tailEnd/>
          </a:ln>
          <a:effectLst/>
        </p:spPr>
        <p:txBody>
          <a:bodyPr wrap="square" anchor="ctr"/>
          <a:lstStyle/>
          <a:p>
            <a:pPr marL="342900" indent="-342900" algn="l">
              <a:lnSpc>
                <a:spcPct val="90000"/>
              </a:lnSpc>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If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is less than or equal to the level of significance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 the value of the test statistic is in the rejection region.</a:t>
            </a:r>
            <a:endParaRPr lang="en-US" dirty="0">
              <a:solidFill>
                <a:srgbClr val="000000"/>
              </a:solidFill>
              <a:effectLst/>
              <a:latin typeface="+mn-lt"/>
              <a:cs typeface="Arial" panose="020B0604020202020204" pitchFamily="34" charset="0"/>
            </a:endParaRPr>
          </a:p>
        </p:txBody>
      </p:sp>
      <p:sp>
        <p:nvSpPr>
          <p:cNvPr id="2" name="Slide Number Placeholder 1"/>
          <p:cNvSpPr>
            <a:spLocks noGrp="1"/>
          </p:cNvSpPr>
          <p:nvPr>
            <p:ph type="sldNum" sz="quarter" idx="12"/>
          </p:nvPr>
        </p:nvSpPr>
        <p:spPr>
          <a:xfrm>
            <a:off x="10765280" y="6585033"/>
            <a:ext cx="625938" cy="272967"/>
          </a:xfrm>
        </p:spPr>
        <p:txBody>
          <a:bodyPr/>
          <a:lstStyle/>
          <a:p>
            <a:fld id="{949EBC64-41CB-41B8-B6DF-9B1367312BD4}" type="slidenum">
              <a:rPr lang="en-US" smtClean="0"/>
              <a:t>23</a:t>
            </a:fld>
            <a:endParaRPr lang="en-US"/>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937666" y="466855"/>
            <a:ext cx="10337562" cy="762000"/>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Suggested Guidelines for Interpreting </a:t>
            </a:r>
            <a:r>
              <a:rPr lang="en-US" sz="3200" i="1" dirty="0">
                <a:effectLst/>
                <a:latin typeface="+mn-lt"/>
                <a:cs typeface="Arial" panose="020B0604020202020204" pitchFamily="34" charset="0"/>
              </a:rPr>
              <a:t>p</a:t>
            </a:r>
            <a:r>
              <a:rPr lang="en-US" sz="3200" dirty="0">
                <a:effectLst/>
                <a:latin typeface="+mn-lt"/>
                <a:cs typeface="Arial" panose="020B0604020202020204" pitchFamily="34" charset="0"/>
              </a:rPr>
              <a:t>-Values</a:t>
            </a:r>
          </a:p>
        </p:txBody>
      </p:sp>
      <p:sp>
        <p:nvSpPr>
          <p:cNvPr id="3" name="Rectangle 4"/>
          <p:cNvSpPr>
            <a:spLocks noChangeArrowheads="1"/>
          </p:cNvSpPr>
          <p:nvPr/>
        </p:nvSpPr>
        <p:spPr bwMode="auto">
          <a:xfrm>
            <a:off x="1002982" y="1075873"/>
            <a:ext cx="9982842" cy="974725"/>
          </a:xfrm>
          <a:prstGeom prst="rect">
            <a:avLst/>
          </a:prstGeom>
          <a:noFill/>
          <a:ln w="12700">
            <a:noFill/>
            <a:miter lim="800000"/>
            <a:headEnd/>
            <a:tailEnd/>
          </a:ln>
          <a:effectLst/>
        </p:spPr>
        <p:txBody>
          <a:bodyPr wrap="none" anchor="ctr"/>
          <a:lstStyle/>
          <a:p>
            <a:pPr marL="342900" indent="-342900" algn="l">
              <a:buSzPct val="100000"/>
              <a:buFont typeface="Arial" panose="020B0604020202020204" pitchFamily="34" charset="0"/>
              <a:buChar char="•"/>
            </a:pPr>
            <a:r>
              <a:rPr lang="en-US" sz="2400" u="sng" dirty="0">
                <a:solidFill>
                  <a:srgbClr val="000000"/>
                </a:solidFill>
                <a:effectLst/>
                <a:latin typeface="+mn-lt"/>
                <a:cs typeface="Arial" panose="020B0604020202020204" pitchFamily="34" charset="0"/>
              </a:rPr>
              <a:t>Less than .01</a:t>
            </a:r>
          </a:p>
          <a:p>
            <a:pPr algn="l">
              <a:buSzPct val="90000"/>
            </a:pPr>
            <a:r>
              <a:rPr lang="en-US" sz="2400" dirty="0">
                <a:solidFill>
                  <a:srgbClr val="000000"/>
                </a:solidFill>
                <a:effectLst/>
                <a:latin typeface="+mn-lt"/>
                <a:cs typeface="Arial" panose="020B0604020202020204" pitchFamily="34" charset="0"/>
              </a:rPr>
              <a:t>          Overwhelming evidence to conclude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a</a:t>
            </a:r>
            <a:r>
              <a:rPr lang="en-US" sz="2400" dirty="0">
                <a:solidFill>
                  <a:srgbClr val="000000"/>
                </a:solidFill>
                <a:effectLst/>
                <a:latin typeface="+mn-lt"/>
                <a:cs typeface="Arial" panose="020B0604020202020204" pitchFamily="34" charset="0"/>
              </a:rPr>
              <a:t> is true.</a:t>
            </a:r>
          </a:p>
        </p:txBody>
      </p:sp>
      <p:sp>
        <p:nvSpPr>
          <p:cNvPr id="4" name="Rectangle 5"/>
          <p:cNvSpPr>
            <a:spLocks noChangeArrowheads="1"/>
          </p:cNvSpPr>
          <p:nvPr/>
        </p:nvSpPr>
        <p:spPr bwMode="auto">
          <a:xfrm>
            <a:off x="1006547" y="2039711"/>
            <a:ext cx="9982842" cy="914400"/>
          </a:xfrm>
          <a:prstGeom prst="rect">
            <a:avLst/>
          </a:prstGeom>
          <a:noFill/>
          <a:ln w="12700">
            <a:noFill/>
            <a:miter lim="800000"/>
            <a:headEnd/>
            <a:tailEnd/>
          </a:ln>
          <a:effectLst/>
        </p:spPr>
        <p:txBody>
          <a:bodyPr wrap="none" anchor="ctr"/>
          <a:lstStyle/>
          <a:p>
            <a:pPr marL="342900" indent="-342900" algn="l">
              <a:spcBef>
                <a:spcPct val="20000"/>
              </a:spcBef>
              <a:buSzPct val="100000"/>
              <a:buFont typeface="Arial" panose="020B0604020202020204" pitchFamily="34" charset="0"/>
              <a:buChar char="•"/>
            </a:pPr>
            <a:r>
              <a:rPr lang="en-US" sz="2400" u="sng" dirty="0">
                <a:solidFill>
                  <a:srgbClr val="000000"/>
                </a:solidFill>
                <a:effectLst/>
                <a:latin typeface="+mn-lt"/>
                <a:cs typeface="Arial" panose="020B0604020202020204" pitchFamily="34" charset="0"/>
              </a:rPr>
              <a:t>Between  .01 and .05</a:t>
            </a:r>
          </a:p>
          <a:p>
            <a:pPr algn="l">
              <a:spcBef>
                <a:spcPct val="20000"/>
              </a:spcBef>
              <a:buSzPct val="100000"/>
            </a:pPr>
            <a:r>
              <a:rPr lang="en-US" sz="2400" dirty="0">
                <a:solidFill>
                  <a:srgbClr val="000000"/>
                </a:solidFill>
                <a:effectLst/>
                <a:latin typeface="+mn-lt"/>
                <a:cs typeface="Arial" panose="020B0604020202020204" pitchFamily="34" charset="0"/>
              </a:rPr>
              <a:t>          Strong evidence to conclude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a</a:t>
            </a:r>
            <a:r>
              <a:rPr lang="en-US" sz="2400" dirty="0">
                <a:solidFill>
                  <a:srgbClr val="000000"/>
                </a:solidFill>
                <a:effectLst/>
                <a:latin typeface="+mn-lt"/>
                <a:cs typeface="Arial" panose="020B0604020202020204" pitchFamily="34" charset="0"/>
              </a:rPr>
              <a:t> is true.</a:t>
            </a:r>
            <a:endParaRPr lang="en-US" dirty="0">
              <a:solidFill>
                <a:srgbClr val="000000"/>
              </a:solidFill>
              <a:effectLst/>
              <a:latin typeface="+mn-lt"/>
              <a:cs typeface="Arial" panose="020B0604020202020204" pitchFamily="34" charset="0"/>
            </a:endParaRPr>
          </a:p>
        </p:txBody>
      </p:sp>
      <p:sp>
        <p:nvSpPr>
          <p:cNvPr id="5" name="Rectangle 6"/>
          <p:cNvSpPr>
            <a:spLocks noChangeArrowheads="1"/>
          </p:cNvSpPr>
          <p:nvPr/>
        </p:nvSpPr>
        <p:spPr bwMode="auto">
          <a:xfrm>
            <a:off x="1006547" y="2949348"/>
            <a:ext cx="9982842" cy="1204913"/>
          </a:xfrm>
          <a:prstGeom prst="rect">
            <a:avLst/>
          </a:prstGeom>
          <a:noFill/>
          <a:ln w="12700">
            <a:noFill/>
            <a:miter lim="800000"/>
            <a:headEnd/>
            <a:tailEnd/>
          </a:ln>
          <a:effectLst/>
        </p:spPr>
        <p:txBody>
          <a:bodyPr wrap="none" anchor="ctr"/>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Between .05 and .10</a:t>
            </a:r>
          </a:p>
          <a:p>
            <a:pPr algn="l">
              <a:spcBef>
                <a:spcPct val="20000"/>
              </a:spcBef>
              <a:buSzPct val="100000"/>
            </a:pPr>
            <a:r>
              <a:rPr lang="en-US" sz="2400" dirty="0">
                <a:solidFill>
                  <a:srgbClr val="000000"/>
                </a:solidFill>
                <a:effectLst/>
                <a:latin typeface="+mn-lt"/>
                <a:cs typeface="Arial" panose="020B0604020202020204" pitchFamily="34" charset="0"/>
              </a:rPr>
              <a:t>          Weak evidence to conclude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a</a:t>
            </a:r>
            <a:r>
              <a:rPr lang="en-US" sz="2400" dirty="0">
                <a:solidFill>
                  <a:srgbClr val="000000"/>
                </a:solidFill>
                <a:effectLst/>
                <a:latin typeface="+mn-lt"/>
                <a:cs typeface="Arial" panose="020B0604020202020204" pitchFamily="34" charset="0"/>
              </a:rPr>
              <a:t> is true.</a:t>
            </a:r>
          </a:p>
        </p:txBody>
      </p:sp>
      <p:sp>
        <p:nvSpPr>
          <p:cNvPr id="9" name="Rectangle 11"/>
          <p:cNvSpPr>
            <a:spLocks noChangeArrowheads="1"/>
          </p:cNvSpPr>
          <p:nvPr/>
        </p:nvSpPr>
        <p:spPr bwMode="auto">
          <a:xfrm>
            <a:off x="1006547" y="4020911"/>
            <a:ext cx="9982842" cy="1104900"/>
          </a:xfrm>
          <a:prstGeom prst="rect">
            <a:avLst/>
          </a:prstGeom>
          <a:noFill/>
          <a:ln w="12700">
            <a:noFill/>
            <a:miter lim="800000"/>
            <a:headEnd/>
            <a:tailEnd/>
          </a:ln>
          <a:effectLst/>
        </p:spPr>
        <p:txBody>
          <a:bodyPr wrap="none" anchor="ctr"/>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Greater than .10</a:t>
            </a:r>
          </a:p>
          <a:p>
            <a:pPr algn="l">
              <a:spcBef>
                <a:spcPct val="20000"/>
              </a:spcBef>
              <a:buSzPct val="100000"/>
            </a:pPr>
            <a:r>
              <a:rPr lang="en-US" sz="2400" dirty="0">
                <a:solidFill>
                  <a:srgbClr val="000000"/>
                </a:solidFill>
                <a:effectLst/>
                <a:latin typeface="+mn-lt"/>
                <a:cs typeface="Arial" panose="020B0604020202020204" pitchFamily="34" charset="0"/>
              </a:rPr>
              <a:t>            Insufficient evidence to conclude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a</a:t>
            </a:r>
            <a:r>
              <a:rPr lang="en-US" sz="2400" dirty="0">
                <a:solidFill>
                  <a:srgbClr val="000000"/>
                </a:solidFill>
                <a:effectLst/>
                <a:latin typeface="+mn-lt"/>
                <a:cs typeface="Arial" panose="020B0604020202020204" pitchFamily="34" charset="0"/>
              </a:rPr>
              <a:t> is true.</a:t>
            </a:r>
          </a:p>
        </p:txBody>
      </p:sp>
      <p:sp>
        <p:nvSpPr>
          <p:cNvPr id="6" name="Slide Number Placeholder 5"/>
          <p:cNvSpPr>
            <a:spLocks noGrp="1"/>
          </p:cNvSpPr>
          <p:nvPr>
            <p:ph type="sldNum" sz="quarter" idx="12"/>
          </p:nvPr>
        </p:nvSpPr>
        <p:spPr/>
        <p:txBody>
          <a:bodyPr/>
          <a:lstStyle/>
          <a:p>
            <a:fld id="{949EBC64-41CB-41B8-B6DF-9B1367312BD4}" type="slidenum">
              <a:rPr lang="en-US" smtClean="0"/>
              <a:t>24</a:t>
            </a:fld>
            <a:endParaRPr lang="en-US"/>
          </a:p>
        </p:txBody>
      </p:sp>
    </p:spTree>
    <p:extLst>
      <p:ext uri="{BB962C8B-B14F-4D97-AF65-F5344CB8AC3E}">
        <p14:creationId xmlns:p14="http://schemas.microsoft.com/office/powerpoint/2010/main" val="611250575"/>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ChangeArrowheads="1"/>
          </p:cNvSpPr>
          <p:nvPr/>
        </p:nvSpPr>
        <p:spPr bwMode="auto">
          <a:xfrm>
            <a:off x="997774" y="1139599"/>
            <a:ext cx="5762092" cy="571500"/>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i="1" dirty="0">
                <a:solidFill>
                  <a:srgbClr val="000000"/>
                </a:solidFill>
                <a:effectLst/>
                <a:latin typeface="Arial" panose="020B0604020202020204" pitchFamily="34" charset="0"/>
                <a:cs typeface="Arial" panose="020B0604020202020204" pitchFamily="34" charset="0"/>
              </a:rPr>
              <a:t>p</a:t>
            </a:r>
            <a:r>
              <a:rPr lang="en-US" sz="2400" dirty="0">
                <a:solidFill>
                  <a:srgbClr val="000000"/>
                </a:solidFill>
                <a:effectLst/>
                <a:latin typeface="Arial" panose="020B0604020202020204" pitchFamily="34" charset="0"/>
                <a:cs typeface="Arial" panose="020B0604020202020204" pitchFamily="34" charset="0"/>
              </a:rPr>
              <a:t>-Value Approach</a:t>
            </a:r>
            <a:endParaRPr lang="en-US" sz="2400" baseline="-25000" dirty="0">
              <a:solidFill>
                <a:srgbClr val="000000"/>
              </a:solidFill>
              <a:effectLst/>
              <a:latin typeface="Arial" panose="020B0604020202020204" pitchFamily="34" charset="0"/>
              <a:cs typeface="Arial" panose="020B0604020202020204" pitchFamily="34" charset="0"/>
            </a:endParaRPr>
          </a:p>
        </p:txBody>
      </p:sp>
      <p:sp>
        <p:nvSpPr>
          <p:cNvPr id="267268" name="Freeform 4"/>
          <p:cNvSpPr>
            <a:spLocks/>
          </p:cNvSpPr>
          <p:nvPr/>
        </p:nvSpPr>
        <p:spPr bwMode="auto">
          <a:xfrm>
            <a:off x="4049478" y="1759624"/>
            <a:ext cx="4390200" cy="3059113"/>
          </a:xfrm>
          <a:custGeom>
            <a:avLst/>
            <a:gdLst/>
            <a:ahLst/>
            <a:cxnLst>
              <a:cxn ang="0">
                <a:pos x="1356" y="8"/>
              </a:cxn>
              <a:cxn ang="0">
                <a:pos x="1262" y="96"/>
              </a:cxn>
              <a:cxn ang="0">
                <a:pos x="1203" y="196"/>
              </a:cxn>
              <a:cxn ang="0">
                <a:pos x="1144" y="304"/>
              </a:cxn>
              <a:cxn ang="0">
                <a:pos x="1098" y="406"/>
              </a:cxn>
              <a:cxn ang="0">
                <a:pos x="1059" y="508"/>
              </a:cxn>
              <a:cxn ang="0">
                <a:pos x="1014" y="625"/>
              </a:cxn>
              <a:cxn ang="0">
                <a:pos x="975" y="748"/>
              </a:cxn>
              <a:cxn ang="0">
                <a:pos x="948" y="853"/>
              </a:cxn>
              <a:cxn ang="0">
                <a:pos x="922" y="965"/>
              </a:cxn>
              <a:cxn ang="0">
                <a:pos x="885" y="1072"/>
              </a:cxn>
              <a:cxn ang="0">
                <a:pos x="844" y="1177"/>
              </a:cxn>
              <a:cxn ang="0">
                <a:pos x="812" y="1282"/>
              </a:cxn>
              <a:cxn ang="0">
                <a:pos x="748" y="1402"/>
              </a:cxn>
              <a:cxn ang="0">
                <a:pos x="677" y="1516"/>
              </a:cxn>
              <a:cxn ang="0">
                <a:pos x="605" y="1613"/>
              </a:cxn>
              <a:cxn ang="0">
                <a:pos x="504" y="1686"/>
              </a:cxn>
              <a:cxn ang="0">
                <a:pos x="396" y="1740"/>
              </a:cxn>
              <a:cxn ang="0">
                <a:pos x="293" y="1783"/>
              </a:cxn>
              <a:cxn ang="0">
                <a:pos x="204" y="1813"/>
              </a:cxn>
              <a:cxn ang="0">
                <a:pos x="81" y="1849"/>
              </a:cxn>
              <a:cxn ang="0">
                <a:pos x="2" y="1876"/>
              </a:cxn>
              <a:cxn ang="0">
                <a:pos x="2840" y="1924"/>
              </a:cxn>
              <a:cxn ang="0">
                <a:pos x="2796" y="1863"/>
              </a:cxn>
              <a:cxn ang="0">
                <a:pos x="2694" y="1834"/>
              </a:cxn>
              <a:cxn ang="0">
                <a:pos x="2574" y="1792"/>
              </a:cxn>
              <a:cxn ang="0">
                <a:pos x="2460" y="1744"/>
              </a:cxn>
              <a:cxn ang="0">
                <a:pos x="2342" y="1688"/>
              </a:cxn>
              <a:cxn ang="0">
                <a:pos x="2293" y="1658"/>
              </a:cxn>
              <a:cxn ang="0">
                <a:pos x="2212" y="1584"/>
              </a:cxn>
              <a:cxn ang="0">
                <a:pos x="2140" y="1500"/>
              </a:cxn>
              <a:cxn ang="0">
                <a:pos x="2078" y="1402"/>
              </a:cxn>
              <a:cxn ang="0">
                <a:pos x="2024" y="1300"/>
              </a:cxn>
              <a:cxn ang="0">
                <a:pos x="1978" y="1200"/>
              </a:cxn>
              <a:cxn ang="0">
                <a:pos x="1942" y="1106"/>
              </a:cxn>
              <a:cxn ang="0">
                <a:pos x="1910" y="1012"/>
              </a:cxn>
              <a:cxn ang="0">
                <a:pos x="1870" y="890"/>
              </a:cxn>
              <a:cxn ang="0">
                <a:pos x="1840" y="776"/>
              </a:cxn>
              <a:cxn ang="0">
                <a:pos x="1798" y="640"/>
              </a:cxn>
              <a:cxn ang="0">
                <a:pos x="1748" y="507"/>
              </a:cxn>
              <a:cxn ang="0">
                <a:pos x="1704" y="396"/>
              </a:cxn>
              <a:cxn ang="0">
                <a:pos x="1672" y="318"/>
              </a:cxn>
              <a:cxn ang="0">
                <a:pos x="1630" y="232"/>
              </a:cxn>
              <a:cxn ang="0">
                <a:pos x="1598" y="180"/>
              </a:cxn>
              <a:cxn ang="0">
                <a:pos x="1560" y="124"/>
              </a:cxn>
              <a:cxn ang="0">
                <a:pos x="1546" y="106"/>
              </a:cxn>
              <a:cxn ang="0">
                <a:pos x="1490" y="42"/>
              </a:cxn>
              <a:cxn ang="0">
                <a:pos x="1448" y="8"/>
              </a:cxn>
            </a:cxnLst>
            <a:rect l="0" t="0" r="r" b="b"/>
            <a:pathLst>
              <a:path w="2840" h="1927">
                <a:moveTo>
                  <a:pt x="1416" y="0"/>
                </a:moveTo>
                <a:lnTo>
                  <a:pt x="1384" y="0"/>
                </a:lnTo>
                <a:lnTo>
                  <a:pt x="1356" y="8"/>
                </a:lnTo>
                <a:lnTo>
                  <a:pt x="1324" y="30"/>
                </a:lnTo>
                <a:lnTo>
                  <a:pt x="1299" y="55"/>
                </a:lnTo>
                <a:lnTo>
                  <a:pt x="1262" y="96"/>
                </a:lnTo>
                <a:lnTo>
                  <a:pt x="1242" y="128"/>
                </a:lnTo>
                <a:lnTo>
                  <a:pt x="1218" y="162"/>
                </a:lnTo>
                <a:lnTo>
                  <a:pt x="1203" y="196"/>
                </a:lnTo>
                <a:lnTo>
                  <a:pt x="1185" y="232"/>
                </a:lnTo>
                <a:lnTo>
                  <a:pt x="1164" y="268"/>
                </a:lnTo>
                <a:lnTo>
                  <a:pt x="1144" y="304"/>
                </a:lnTo>
                <a:lnTo>
                  <a:pt x="1128" y="343"/>
                </a:lnTo>
                <a:lnTo>
                  <a:pt x="1112" y="372"/>
                </a:lnTo>
                <a:lnTo>
                  <a:pt x="1098" y="406"/>
                </a:lnTo>
                <a:lnTo>
                  <a:pt x="1086" y="439"/>
                </a:lnTo>
                <a:lnTo>
                  <a:pt x="1071" y="475"/>
                </a:lnTo>
                <a:lnTo>
                  <a:pt x="1059" y="508"/>
                </a:lnTo>
                <a:lnTo>
                  <a:pt x="1041" y="547"/>
                </a:lnTo>
                <a:lnTo>
                  <a:pt x="1026" y="589"/>
                </a:lnTo>
                <a:lnTo>
                  <a:pt x="1014" y="625"/>
                </a:lnTo>
                <a:lnTo>
                  <a:pt x="1002" y="664"/>
                </a:lnTo>
                <a:lnTo>
                  <a:pt x="990" y="709"/>
                </a:lnTo>
                <a:lnTo>
                  <a:pt x="975" y="748"/>
                </a:lnTo>
                <a:lnTo>
                  <a:pt x="966" y="784"/>
                </a:lnTo>
                <a:lnTo>
                  <a:pt x="954" y="823"/>
                </a:lnTo>
                <a:lnTo>
                  <a:pt x="948" y="853"/>
                </a:lnTo>
                <a:lnTo>
                  <a:pt x="936" y="892"/>
                </a:lnTo>
                <a:lnTo>
                  <a:pt x="927" y="931"/>
                </a:lnTo>
                <a:lnTo>
                  <a:pt x="922" y="965"/>
                </a:lnTo>
                <a:lnTo>
                  <a:pt x="909" y="1003"/>
                </a:lnTo>
                <a:lnTo>
                  <a:pt x="897" y="1036"/>
                </a:lnTo>
                <a:lnTo>
                  <a:pt x="885" y="1072"/>
                </a:lnTo>
                <a:lnTo>
                  <a:pt x="873" y="1108"/>
                </a:lnTo>
                <a:lnTo>
                  <a:pt x="860" y="1144"/>
                </a:lnTo>
                <a:lnTo>
                  <a:pt x="844" y="1177"/>
                </a:lnTo>
                <a:lnTo>
                  <a:pt x="832" y="1218"/>
                </a:lnTo>
                <a:lnTo>
                  <a:pt x="822" y="1246"/>
                </a:lnTo>
                <a:lnTo>
                  <a:pt x="812" y="1282"/>
                </a:lnTo>
                <a:lnTo>
                  <a:pt x="789" y="1324"/>
                </a:lnTo>
                <a:lnTo>
                  <a:pt x="768" y="1363"/>
                </a:lnTo>
                <a:lnTo>
                  <a:pt x="748" y="1402"/>
                </a:lnTo>
                <a:lnTo>
                  <a:pt x="730" y="1437"/>
                </a:lnTo>
                <a:lnTo>
                  <a:pt x="708" y="1478"/>
                </a:lnTo>
                <a:lnTo>
                  <a:pt x="677" y="1516"/>
                </a:lnTo>
                <a:lnTo>
                  <a:pt x="653" y="1547"/>
                </a:lnTo>
                <a:lnTo>
                  <a:pt x="632" y="1578"/>
                </a:lnTo>
                <a:lnTo>
                  <a:pt x="605" y="1613"/>
                </a:lnTo>
                <a:lnTo>
                  <a:pt x="580" y="1632"/>
                </a:lnTo>
                <a:lnTo>
                  <a:pt x="551" y="1656"/>
                </a:lnTo>
                <a:lnTo>
                  <a:pt x="504" y="1686"/>
                </a:lnTo>
                <a:lnTo>
                  <a:pt x="458" y="1710"/>
                </a:lnTo>
                <a:lnTo>
                  <a:pt x="424" y="1726"/>
                </a:lnTo>
                <a:lnTo>
                  <a:pt x="396" y="1740"/>
                </a:lnTo>
                <a:lnTo>
                  <a:pt x="364" y="1752"/>
                </a:lnTo>
                <a:lnTo>
                  <a:pt x="328" y="1768"/>
                </a:lnTo>
                <a:lnTo>
                  <a:pt x="293" y="1783"/>
                </a:lnTo>
                <a:lnTo>
                  <a:pt x="264" y="1789"/>
                </a:lnTo>
                <a:lnTo>
                  <a:pt x="237" y="1801"/>
                </a:lnTo>
                <a:lnTo>
                  <a:pt x="204" y="1813"/>
                </a:lnTo>
                <a:lnTo>
                  <a:pt x="160" y="1826"/>
                </a:lnTo>
                <a:lnTo>
                  <a:pt x="114" y="1843"/>
                </a:lnTo>
                <a:lnTo>
                  <a:pt x="81" y="1849"/>
                </a:lnTo>
                <a:lnTo>
                  <a:pt x="48" y="1861"/>
                </a:lnTo>
                <a:lnTo>
                  <a:pt x="21" y="1867"/>
                </a:lnTo>
                <a:lnTo>
                  <a:pt x="2" y="1876"/>
                </a:lnTo>
                <a:lnTo>
                  <a:pt x="0" y="1927"/>
                </a:lnTo>
                <a:lnTo>
                  <a:pt x="0" y="1924"/>
                </a:lnTo>
                <a:lnTo>
                  <a:pt x="2840" y="1924"/>
                </a:lnTo>
                <a:lnTo>
                  <a:pt x="2838" y="1886"/>
                </a:lnTo>
                <a:lnTo>
                  <a:pt x="2832" y="1867"/>
                </a:lnTo>
                <a:lnTo>
                  <a:pt x="2796" y="1863"/>
                </a:lnTo>
                <a:lnTo>
                  <a:pt x="2754" y="1863"/>
                </a:lnTo>
                <a:lnTo>
                  <a:pt x="2718" y="1837"/>
                </a:lnTo>
                <a:lnTo>
                  <a:pt x="2694" y="1834"/>
                </a:lnTo>
                <a:lnTo>
                  <a:pt x="2670" y="1828"/>
                </a:lnTo>
                <a:lnTo>
                  <a:pt x="2622" y="1810"/>
                </a:lnTo>
                <a:lnTo>
                  <a:pt x="2574" y="1792"/>
                </a:lnTo>
                <a:lnTo>
                  <a:pt x="2535" y="1774"/>
                </a:lnTo>
                <a:lnTo>
                  <a:pt x="2499" y="1759"/>
                </a:lnTo>
                <a:lnTo>
                  <a:pt x="2460" y="1744"/>
                </a:lnTo>
                <a:lnTo>
                  <a:pt x="2424" y="1730"/>
                </a:lnTo>
                <a:lnTo>
                  <a:pt x="2379" y="1708"/>
                </a:lnTo>
                <a:lnTo>
                  <a:pt x="2342" y="1688"/>
                </a:lnTo>
                <a:lnTo>
                  <a:pt x="2322" y="1676"/>
                </a:lnTo>
                <a:lnTo>
                  <a:pt x="2308" y="1666"/>
                </a:lnTo>
                <a:lnTo>
                  <a:pt x="2293" y="1658"/>
                </a:lnTo>
                <a:lnTo>
                  <a:pt x="2266" y="1636"/>
                </a:lnTo>
                <a:lnTo>
                  <a:pt x="2245" y="1613"/>
                </a:lnTo>
                <a:lnTo>
                  <a:pt x="2212" y="1584"/>
                </a:lnTo>
                <a:lnTo>
                  <a:pt x="2191" y="1565"/>
                </a:lnTo>
                <a:lnTo>
                  <a:pt x="2161" y="1528"/>
                </a:lnTo>
                <a:lnTo>
                  <a:pt x="2140" y="1500"/>
                </a:lnTo>
                <a:lnTo>
                  <a:pt x="2120" y="1466"/>
                </a:lnTo>
                <a:lnTo>
                  <a:pt x="2098" y="1434"/>
                </a:lnTo>
                <a:lnTo>
                  <a:pt x="2078" y="1402"/>
                </a:lnTo>
                <a:lnTo>
                  <a:pt x="2058" y="1362"/>
                </a:lnTo>
                <a:lnTo>
                  <a:pt x="2042" y="1332"/>
                </a:lnTo>
                <a:lnTo>
                  <a:pt x="2024" y="1300"/>
                </a:lnTo>
                <a:lnTo>
                  <a:pt x="2006" y="1270"/>
                </a:lnTo>
                <a:lnTo>
                  <a:pt x="1996" y="1238"/>
                </a:lnTo>
                <a:lnTo>
                  <a:pt x="1978" y="1200"/>
                </a:lnTo>
                <a:lnTo>
                  <a:pt x="1964" y="1164"/>
                </a:lnTo>
                <a:lnTo>
                  <a:pt x="1952" y="1134"/>
                </a:lnTo>
                <a:lnTo>
                  <a:pt x="1942" y="1106"/>
                </a:lnTo>
                <a:lnTo>
                  <a:pt x="1934" y="1080"/>
                </a:lnTo>
                <a:lnTo>
                  <a:pt x="1924" y="1058"/>
                </a:lnTo>
                <a:lnTo>
                  <a:pt x="1910" y="1012"/>
                </a:lnTo>
                <a:lnTo>
                  <a:pt x="1896" y="970"/>
                </a:lnTo>
                <a:lnTo>
                  <a:pt x="1884" y="930"/>
                </a:lnTo>
                <a:lnTo>
                  <a:pt x="1870" y="890"/>
                </a:lnTo>
                <a:lnTo>
                  <a:pt x="1862" y="850"/>
                </a:lnTo>
                <a:lnTo>
                  <a:pt x="1852" y="814"/>
                </a:lnTo>
                <a:lnTo>
                  <a:pt x="1840" y="776"/>
                </a:lnTo>
                <a:lnTo>
                  <a:pt x="1828" y="734"/>
                </a:lnTo>
                <a:lnTo>
                  <a:pt x="1816" y="694"/>
                </a:lnTo>
                <a:lnTo>
                  <a:pt x="1798" y="640"/>
                </a:lnTo>
                <a:lnTo>
                  <a:pt x="1784" y="598"/>
                </a:lnTo>
                <a:lnTo>
                  <a:pt x="1766" y="550"/>
                </a:lnTo>
                <a:lnTo>
                  <a:pt x="1748" y="507"/>
                </a:lnTo>
                <a:lnTo>
                  <a:pt x="1734" y="474"/>
                </a:lnTo>
                <a:lnTo>
                  <a:pt x="1722" y="432"/>
                </a:lnTo>
                <a:lnTo>
                  <a:pt x="1704" y="396"/>
                </a:lnTo>
                <a:lnTo>
                  <a:pt x="1686" y="348"/>
                </a:lnTo>
                <a:lnTo>
                  <a:pt x="1698" y="372"/>
                </a:lnTo>
                <a:lnTo>
                  <a:pt x="1672" y="318"/>
                </a:lnTo>
                <a:lnTo>
                  <a:pt x="1654" y="284"/>
                </a:lnTo>
                <a:lnTo>
                  <a:pt x="1642" y="256"/>
                </a:lnTo>
                <a:lnTo>
                  <a:pt x="1630" y="232"/>
                </a:lnTo>
                <a:lnTo>
                  <a:pt x="1612" y="206"/>
                </a:lnTo>
                <a:lnTo>
                  <a:pt x="1606" y="196"/>
                </a:lnTo>
                <a:lnTo>
                  <a:pt x="1598" y="180"/>
                </a:lnTo>
                <a:lnTo>
                  <a:pt x="1586" y="160"/>
                </a:lnTo>
                <a:lnTo>
                  <a:pt x="1574" y="142"/>
                </a:lnTo>
                <a:lnTo>
                  <a:pt x="1560" y="124"/>
                </a:lnTo>
                <a:lnTo>
                  <a:pt x="1552" y="114"/>
                </a:lnTo>
                <a:lnTo>
                  <a:pt x="1568" y="136"/>
                </a:lnTo>
                <a:lnTo>
                  <a:pt x="1546" y="106"/>
                </a:lnTo>
                <a:lnTo>
                  <a:pt x="1530" y="86"/>
                </a:lnTo>
                <a:lnTo>
                  <a:pt x="1512" y="62"/>
                </a:lnTo>
                <a:lnTo>
                  <a:pt x="1490" y="42"/>
                </a:lnTo>
                <a:lnTo>
                  <a:pt x="1476" y="28"/>
                </a:lnTo>
                <a:lnTo>
                  <a:pt x="1464" y="16"/>
                </a:lnTo>
                <a:lnTo>
                  <a:pt x="1448" y="8"/>
                </a:lnTo>
                <a:lnTo>
                  <a:pt x="1432" y="2"/>
                </a:lnTo>
              </a:path>
            </a:pathLst>
          </a:custGeom>
          <a:solidFill>
            <a:schemeClr val="bg1">
              <a:lumMod val="85000"/>
            </a:schemeClr>
          </a:solidFill>
          <a:ln w="12700" cap="rnd" cmpd="sng">
            <a:noFill/>
            <a:prstDash val="solid"/>
            <a:round/>
            <a:headEnd type="none" w="med" len="med"/>
            <a:tailEnd type="none" w="med" len="med"/>
          </a:ln>
          <a:effectLst/>
        </p:spPr>
        <p:txBody>
          <a:bodyPr/>
          <a:lstStyle/>
          <a:p>
            <a:endParaRPr lang="en-US"/>
          </a:p>
        </p:txBody>
      </p:sp>
      <p:sp>
        <p:nvSpPr>
          <p:cNvPr id="267269" name="Rectangle 5"/>
          <p:cNvSpPr>
            <a:spLocks noChangeArrowheads="1"/>
          </p:cNvSpPr>
          <p:nvPr/>
        </p:nvSpPr>
        <p:spPr bwMode="auto">
          <a:xfrm>
            <a:off x="3017506" y="3200770"/>
            <a:ext cx="1104791" cy="828432"/>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a:t>
            </a:r>
          </a:p>
          <a:p>
            <a:pPr algn="l"/>
            <a:r>
              <a:rPr lang="en-US" sz="2400" i="1"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.0721</a:t>
            </a:r>
          </a:p>
        </p:txBody>
      </p:sp>
      <p:sp>
        <p:nvSpPr>
          <p:cNvPr id="267271" name="Line 7"/>
          <p:cNvSpPr>
            <a:spLocks noChangeShapeType="1"/>
          </p:cNvSpPr>
          <p:nvPr/>
        </p:nvSpPr>
        <p:spPr bwMode="auto">
          <a:xfrm flipH="1">
            <a:off x="4514615" y="2302205"/>
            <a:ext cx="861464"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67272" name="Rectangle 8"/>
          <p:cNvSpPr>
            <a:spLocks noChangeArrowheads="1"/>
          </p:cNvSpPr>
          <p:nvPr/>
        </p:nvSpPr>
        <p:spPr bwMode="auto">
          <a:xfrm>
            <a:off x="6107503" y="5169230"/>
            <a:ext cx="354265"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0</a:t>
            </a:r>
          </a:p>
        </p:txBody>
      </p:sp>
      <p:sp>
        <p:nvSpPr>
          <p:cNvPr id="267273" name="Rectangle 9"/>
          <p:cNvSpPr>
            <a:spLocks noChangeArrowheads="1"/>
          </p:cNvSpPr>
          <p:nvPr/>
        </p:nvSpPr>
        <p:spPr bwMode="auto">
          <a:xfrm>
            <a:off x="5145934" y="5164468"/>
            <a:ext cx="969818" cy="754566"/>
          </a:xfrm>
          <a:prstGeom prst="rect">
            <a:avLst/>
          </a:prstGeom>
          <a:noFill/>
          <a:ln w="12700">
            <a:noFill/>
            <a:miter lim="800000"/>
            <a:headEnd/>
            <a:tailEnd/>
          </a:ln>
          <a:effectLst/>
        </p:spPr>
        <p:txBody>
          <a:bodyPr wrap="none" lIns="90488" tIns="44450" rIns="90488" bIns="44450">
            <a:spAutoFit/>
          </a:bodyPr>
          <a:lstStyle/>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a:t>
            </a:r>
            <a:r>
              <a:rPr lang="en-US" sz="2400" i="1" dirty="0" err="1">
                <a:solidFill>
                  <a:srgbClr val="000000"/>
                </a:solidFill>
                <a:effectLst/>
                <a:latin typeface="Arial" panose="020B0604020202020204" pitchFamily="34" charset="0"/>
                <a:cs typeface="Arial" panose="020B0604020202020204" pitchFamily="34" charset="0"/>
              </a:rPr>
              <a:t>z</a:t>
            </a:r>
            <a:r>
              <a:rPr lang="en-US" sz="2400" i="1" baseline="-25000" dirty="0" err="1">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Arial" panose="020B0604020202020204" pitchFamily="34" charset="0"/>
                <a:cs typeface="Arial" panose="020B0604020202020204" pitchFamily="34" charset="0"/>
              </a:rPr>
              <a:t> =</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-1.28</a:t>
            </a:r>
          </a:p>
        </p:txBody>
      </p:sp>
      <p:sp>
        <p:nvSpPr>
          <p:cNvPr id="267274" name="Rectangle 10"/>
          <p:cNvSpPr>
            <a:spLocks noChangeArrowheads="1"/>
          </p:cNvSpPr>
          <p:nvPr/>
        </p:nvSpPr>
        <p:spPr bwMode="auto">
          <a:xfrm>
            <a:off x="3264753" y="2078368"/>
            <a:ext cx="1154163" cy="459100"/>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Arial" panose="020B0604020202020204" pitchFamily="34" charset="0"/>
                <a:cs typeface="Arial" panose="020B0604020202020204" pitchFamily="34" charset="0"/>
              </a:rPr>
              <a:t> = .10</a:t>
            </a:r>
            <a:endParaRPr lang="en-US" sz="2400" baseline="-25000" dirty="0">
              <a:solidFill>
                <a:srgbClr val="000000"/>
              </a:solidFill>
              <a:effectLst/>
              <a:latin typeface="Arial" panose="020B0604020202020204" pitchFamily="34" charset="0"/>
              <a:cs typeface="Arial" panose="020B0604020202020204" pitchFamily="34" charset="0"/>
            </a:endParaRPr>
          </a:p>
        </p:txBody>
      </p:sp>
      <p:sp>
        <p:nvSpPr>
          <p:cNvPr id="267275" name="Line 11"/>
          <p:cNvSpPr>
            <a:spLocks noChangeShapeType="1"/>
          </p:cNvSpPr>
          <p:nvPr/>
        </p:nvSpPr>
        <p:spPr bwMode="auto">
          <a:xfrm>
            <a:off x="3710161" y="4822236"/>
            <a:ext cx="5327430" cy="0"/>
          </a:xfrm>
          <a:prstGeom prst="line">
            <a:avLst/>
          </a:prstGeom>
          <a:noFill/>
          <a:ln w="12700">
            <a:solidFill>
              <a:schemeClr val="tx1"/>
            </a:solidFill>
            <a:round/>
            <a:headEnd/>
            <a:tailEnd/>
          </a:ln>
          <a:effectLst/>
        </p:spPr>
        <p:txBody>
          <a:bodyPr wrap="none" anchor="ctr"/>
          <a:lstStyle/>
          <a:p>
            <a:endParaRPr lang="en-US"/>
          </a:p>
        </p:txBody>
      </p:sp>
      <p:sp>
        <p:nvSpPr>
          <p:cNvPr id="267276" name="Rectangle 12"/>
          <p:cNvSpPr>
            <a:spLocks noChangeArrowheads="1"/>
          </p:cNvSpPr>
          <p:nvPr/>
        </p:nvSpPr>
        <p:spPr bwMode="auto">
          <a:xfrm>
            <a:off x="9147474" y="4539759"/>
            <a:ext cx="336632" cy="459100"/>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Arial" panose="020B0604020202020204" pitchFamily="34" charset="0"/>
                <a:cs typeface="Arial" panose="020B0604020202020204" pitchFamily="34" charset="0"/>
              </a:rPr>
              <a:t>z</a:t>
            </a:r>
          </a:p>
        </p:txBody>
      </p:sp>
      <p:sp>
        <p:nvSpPr>
          <p:cNvPr id="267277" name="Rectangle 13"/>
          <p:cNvSpPr>
            <a:spLocks noChangeArrowheads="1"/>
          </p:cNvSpPr>
          <p:nvPr/>
        </p:nvSpPr>
        <p:spPr bwMode="auto">
          <a:xfrm>
            <a:off x="4218324" y="5189182"/>
            <a:ext cx="884859" cy="754566"/>
          </a:xfrm>
          <a:prstGeom prst="rect">
            <a:avLst/>
          </a:prstGeom>
          <a:noFill/>
          <a:ln w="12700">
            <a:noFill/>
            <a:miter lim="800000"/>
            <a:headEnd/>
            <a:tailEnd/>
          </a:ln>
          <a:effectLst/>
        </p:spPr>
        <p:txBody>
          <a:bodyPr wrap="none" lIns="90488" tIns="44450" rIns="90488" bIns="44450">
            <a:spAutoFit/>
          </a:bodyPr>
          <a:lstStyle/>
          <a:p>
            <a:pPr algn="l">
              <a:lnSpc>
                <a:spcPct val="90000"/>
              </a:lnSpc>
            </a:pPr>
            <a:r>
              <a:rPr lang="en-US" sz="2400" i="1" dirty="0">
                <a:solidFill>
                  <a:srgbClr val="000000"/>
                </a:solidFill>
                <a:effectLst/>
                <a:latin typeface="Arial" panose="020B0604020202020204" pitchFamily="34" charset="0"/>
                <a:cs typeface="Arial" panose="020B0604020202020204" pitchFamily="34" charset="0"/>
              </a:rPr>
              <a:t> z</a:t>
            </a:r>
            <a:r>
              <a:rPr lang="en-US" sz="2400" dirty="0">
                <a:solidFill>
                  <a:srgbClr val="000000"/>
                </a:solidFill>
                <a:effectLst/>
                <a:latin typeface="Arial" panose="020B0604020202020204" pitchFamily="34" charset="0"/>
                <a:cs typeface="Arial" panose="020B0604020202020204" pitchFamily="34" charset="0"/>
              </a:rPr>
              <a:t> =</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-1.46</a:t>
            </a:r>
          </a:p>
        </p:txBody>
      </p:sp>
      <p:sp>
        <p:nvSpPr>
          <p:cNvPr id="267278" name="Freeform 14"/>
          <p:cNvSpPr>
            <a:spLocks noChangeArrowheads="1"/>
          </p:cNvSpPr>
          <p:nvPr/>
        </p:nvSpPr>
        <p:spPr bwMode="auto">
          <a:xfrm>
            <a:off x="6275553" y="4708856"/>
            <a:ext cx="2111" cy="428625"/>
          </a:xfrm>
          <a:custGeom>
            <a:avLst/>
            <a:gdLst/>
            <a:ahLst/>
            <a:cxnLst>
              <a:cxn ang="0">
                <a:pos x="0" y="0"/>
              </a:cxn>
              <a:cxn ang="0">
                <a:pos x="1" y="270"/>
              </a:cxn>
            </a:cxnLst>
            <a:rect l="0" t="0" r="r" b="b"/>
            <a:pathLst>
              <a:path w="1" h="270">
                <a:moveTo>
                  <a:pt x="0" y="0"/>
                </a:moveTo>
                <a:lnTo>
                  <a:pt x="1" y="270"/>
                </a:lnTo>
              </a:path>
            </a:pathLst>
          </a:cu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67299" name="Freeform 35"/>
          <p:cNvSpPr>
            <a:spLocks/>
          </p:cNvSpPr>
          <p:nvPr/>
        </p:nvSpPr>
        <p:spPr bwMode="auto">
          <a:xfrm>
            <a:off x="4032899" y="4364475"/>
            <a:ext cx="935364" cy="449498"/>
          </a:xfrm>
          <a:custGeom>
            <a:avLst/>
            <a:gdLst/>
            <a:ahLst/>
            <a:cxnLst>
              <a:cxn ang="0">
                <a:pos x="438" y="10"/>
              </a:cxn>
              <a:cxn ang="0">
                <a:pos x="438" y="25"/>
              </a:cxn>
              <a:cxn ang="0">
                <a:pos x="439" y="52"/>
              </a:cxn>
              <a:cxn ang="0">
                <a:pos x="439" y="71"/>
              </a:cxn>
              <a:cxn ang="0">
                <a:pos x="438" y="91"/>
              </a:cxn>
              <a:cxn ang="0">
                <a:pos x="438" y="108"/>
              </a:cxn>
              <a:cxn ang="0">
                <a:pos x="438" y="124"/>
              </a:cxn>
              <a:cxn ang="0">
                <a:pos x="438" y="141"/>
              </a:cxn>
              <a:cxn ang="0">
                <a:pos x="438" y="200"/>
              </a:cxn>
              <a:cxn ang="0">
                <a:pos x="0" y="198"/>
              </a:cxn>
              <a:cxn ang="0">
                <a:pos x="0" y="184"/>
              </a:cxn>
              <a:cxn ang="0">
                <a:pos x="0" y="166"/>
              </a:cxn>
              <a:cxn ang="0">
                <a:pos x="2" y="154"/>
              </a:cxn>
              <a:cxn ang="0">
                <a:pos x="30" y="144"/>
              </a:cxn>
              <a:cxn ang="0">
                <a:pos x="56" y="138"/>
              </a:cxn>
              <a:cxn ang="0">
                <a:pos x="90" y="127"/>
              </a:cxn>
              <a:cxn ang="0">
                <a:pos x="122" y="118"/>
              </a:cxn>
              <a:cxn ang="0">
                <a:pos x="152" y="106"/>
              </a:cxn>
              <a:cxn ang="0">
                <a:pos x="174" y="102"/>
              </a:cxn>
              <a:cxn ang="0">
                <a:pos x="206" y="92"/>
              </a:cxn>
              <a:cxn ang="0">
                <a:pos x="246" y="78"/>
              </a:cxn>
              <a:cxn ang="0">
                <a:pos x="272" y="72"/>
              </a:cxn>
              <a:cxn ang="0">
                <a:pos x="290" y="61"/>
              </a:cxn>
              <a:cxn ang="0">
                <a:pos x="310" y="56"/>
              </a:cxn>
              <a:cxn ang="0">
                <a:pos x="326" y="50"/>
              </a:cxn>
              <a:cxn ang="0">
                <a:pos x="342" y="42"/>
              </a:cxn>
              <a:cxn ang="0">
                <a:pos x="362" y="32"/>
              </a:cxn>
              <a:cxn ang="0">
                <a:pos x="377" y="28"/>
              </a:cxn>
              <a:cxn ang="0">
                <a:pos x="400" y="13"/>
              </a:cxn>
              <a:cxn ang="0">
                <a:pos x="420" y="6"/>
              </a:cxn>
              <a:cxn ang="0">
                <a:pos x="436" y="0"/>
              </a:cxn>
              <a:cxn ang="0">
                <a:pos x="436" y="2"/>
              </a:cxn>
            </a:cxnLst>
            <a:rect l="0" t="0" r="r" b="b"/>
            <a:pathLst>
              <a:path w="439" h="200">
                <a:moveTo>
                  <a:pt x="438" y="10"/>
                </a:moveTo>
                <a:lnTo>
                  <a:pt x="438" y="25"/>
                </a:lnTo>
                <a:lnTo>
                  <a:pt x="439" y="52"/>
                </a:lnTo>
                <a:lnTo>
                  <a:pt x="439" y="71"/>
                </a:lnTo>
                <a:lnTo>
                  <a:pt x="438" y="91"/>
                </a:lnTo>
                <a:lnTo>
                  <a:pt x="438" y="108"/>
                </a:lnTo>
                <a:lnTo>
                  <a:pt x="438" y="124"/>
                </a:lnTo>
                <a:lnTo>
                  <a:pt x="438" y="141"/>
                </a:lnTo>
                <a:lnTo>
                  <a:pt x="438" y="200"/>
                </a:lnTo>
                <a:lnTo>
                  <a:pt x="0" y="198"/>
                </a:lnTo>
                <a:lnTo>
                  <a:pt x="0" y="184"/>
                </a:lnTo>
                <a:lnTo>
                  <a:pt x="0" y="166"/>
                </a:lnTo>
                <a:lnTo>
                  <a:pt x="2" y="154"/>
                </a:lnTo>
                <a:lnTo>
                  <a:pt x="30" y="144"/>
                </a:lnTo>
                <a:lnTo>
                  <a:pt x="56" y="138"/>
                </a:lnTo>
                <a:lnTo>
                  <a:pt x="90" y="127"/>
                </a:lnTo>
                <a:lnTo>
                  <a:pt x="122" y="118"/>
                </a:lnTo>
                <a:lnTo>
                  <a:pt x="152" y="106"/>
                </a:lnTo>
                <a:lnTo>
                  <a:pt x="174" y="102"/>
                </a:lnTo>
                <a:lnTo>
                  <a:pt x="206" y="92"/>
                </a:lnTo>
                <a:lnTo>
                  <a:pt x="246" y="78"/>
                </a:lnTo>
                <a:lnTo>
                  <a:pt x="272" y="72"/>
                </a:lnTo>
                <a:lnTo>
                  <a:pt x="290" y="61"/>
                </a:lnTo>
                <a:lnTo>
                  <a:pt x="310" y="56"/>
                </a:lnTo>
                <a:lnTo>
                  <a:pt x="326" y="50"/>
                </a:lnTo>
                <a:lnTo>
                  <a:pt x="342" y="42"/>
                </a:lnTo>
                <a:lnTo>
                  <a:pt x="362" y="32"/>
                </a:lnTo>
                <a:lnTo>
                  <a:pt x="377" y="28"/>
                </a:lnTo>
                <a:lnTo>
                  <a:pt x="400" y="13"/>
                </a:lnTo>
                <a:lnTo>
                  <a:pt x="420" y="6"/>
                </a:lnTo>
                <a:lnTo>
                  <a:pt x="436" y="0"/>
                </a:lnTo>
                <a:lnTo>
                  <a:pt x="436" y="2"/>
                </a:lnTo>
              </a:path>
            </a:pathLst>
          </a:custGeom>
          <a:solidFill>
            <a:schemeClr val="bg1">
              <a:lumMod val="65000"/>
            </a:schemeClr>
          </a:solidFill>
          <a:ln w="12700" cap="rnd" cmpd="sng">
            <a:noFill/>
            <a:prstDash val="solid"/>
            <a:round/>
            <a:headEnd type="none" w="med" len="med"/>
            <a:tailEnd type="none" w="med" len="med"/>
          </a:ln>
          <a:effectLst/>
        </p:spPr>
        <p:txBody>
          <a:bodyPr/>
          <a:lstStyle/>
          <a:p>
            <a:endParaRPr lang="en-US"/>
          </a:p>
        </p:txBody>
      </p:sp>
      <p:grpSp>
        <p:nvGrpSpPr>
          <p:cNvPr id="267279" name="Group 15"/>
          <p:cNvGrpSpPr>
            <a:grpSpLocks/>
          </p:cNvGrpSpPr>
          <p:nvPr/>
        </p:nvGrpSpPr>
        <p:grpSpPr bwMode="auto">
          <a:xfrm>
            <a:off x="3891744" y="1705306"/>
            <a:ext cx="4778371" cy="2936875"/>
            <a:chOff x="981" y="1178"/>
            <a:chExt cx="3007" cy="1850"/>
          </a:xfrm>
        </p:grpSpPr>
        <p:sp>
          <p:nvSpPr>
            <p:cNvPr id="267280" name="Arc 16"/>
            <p:cNvSpPr>
              <a:spLocks/>
            </p:cNvSpPr>
            <p:nvPr/>
          </p:nvSpPr>
          <p:spPr bwMode="auto">
            <a:xfrm rot="4500000">
              <a:off x="2754" y="2296"/>
              <a:ext cx="790" cy="284"/>
            </a:xfrm>
            <a:custGeom>
              <a:avLst/>
              <a:gdLst>
                <a:gd name="G0" fmla="+- 0 0 0"/>
                <a:gd name="G1" fmla="+- 0 0 0"/>
                <a:gd name="G2" fmla="+- 21600 0 0"/>
                <a:gd name="T0" fmla="*/ 19428 w 19428"/>
                <a:gd name="T1" fmla="*/ 9440 h 21600"/>
                <a:gd name="T2" fmla="*/ 0 w 19428"/>
                <a:gd name="T3" fmla="*/ 21600 h 21600"/>
                <a:gd name="T4" fmla="*/ 0 w 19428"/>
                <a:gd name="T5" fmla="*/ 0 h 21600"/>
              </a:gdLst>
              <a:ahLst/>
              <a:cxnLst>
                <a:cxn ang="0">
                  <a:pos x="T0" y="T1"/>
                </a:cxn>
                <a:cxn ang="0">
                  <a:pos x="T2" y="T3"/>
                </a:cxn>
                <a:cxn ang="0">
                  <a:pos x="T4" y="T5"/>
                </a:cxn>
              </a:cxnLst>
              <a:rect l="0" t="0" r="r" b="b"/>
              <a:pathLst>
                <a:path w="19428" h="21600" fill="none" extrusionOk="0">
                  <a:moveTo>
                    <a:pt x="19427" y="9439"/>
                  </a:moveTo>
                  <a:cubicBezTo>
                    <a:pt x="15813" y="16878"/>
                    <a:pt x="8269" y="21599"/>
                    <a:pt x="0" y="21600"/>
                  </a:cubicBezTo>
                </a:path>
                <a:path w="19428" h="21600" stroke="0" extrusionOk="0">
                  <a:moveTo>
                    <a:pt x="19427" y="9439"/>
                  </a:moveTo>
                  <a:cubicBezTo>
                    <a:pt x="15813" y="16878"/>
                    <a:pt x="8269" y="21599"/>
                    <a:pt x="0" y="21600"/>
                  </a:cubicBezTo>
                  <a:lnTo>
                    <a:pt x="0" y="0"/>
                  </a:lnTo>
                  <a:close/>
                </a:path>
              </a:pathLst>
            </a:custGeom>
            <a:noFill/>
            <a:ln w="12700" cap="rnd">
              <a:solidFill>
                <a:schemeClr val="tx1"/>
              </a:solidFill>
              <a:round/>
              <a:headEnd/>
              <a:tailEnd/>
            </a:ln>
            <a:effectLst/>
          </p:spPr>
          <p:txBody>
            <a:bodyPr wrap="none" anchor="ctr"/>
            <a:lstStyle/>
            <a:p>
              <a:endParaRPr lang="en-US"/>
            </a:p>
          </p:txBody>
        </p:sp>
        <p:sp>
          <p:nvSpPr>
            <p:cNvPr id="267281" name="Arc 17"/>
            <p:cNvSpPr>
              <a:spLocks/>
            </p:cNvSpPr>
            <p:nvPr/>
          </p:nvSpPr>
          <p:spPr bwMode="auto">
            <a:xfrm rot="6300000">
              <a:off x="1738" y="1544"/>
              <a:ext cx="956" cy="2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a:effectLst/>
          </p:spPr>
          <p:txBody>
            <a:bodyPr wrap="none" anchor="ctr"/>
            <a:lstStyle/>
            <a:p>
              <a:endParaRPr lang="en-US"/>
            </a:p>
          </p:txBody>
        </p:sp>
        <p:sp>
          <p:nvSpPr>
            <p:cNvPr id="267282" name="Arc 18"/>
            <p:cNvSpPr>
              <a:spLocks/>
            </p:cNvSpPr>
            <p:nvPr/>
          </p:nvSpPr>
          <p:spPr bwMode="auto">
            <a:xfrm rot="16980000">
              <a:off x="1362" y="2302"/>
              <a:ext cx="790" cy="284"/>
            </a:xfrm>
            <a:custGeom>
              <a:avLst/>
              <a:gdLst>
                <a:gd name="G0" fmla="+- 19433 0 0"/>
                <a:gd name="G1" fmla="+- 0 0 0"/>
                <a:gd name="G2" fmla="+- 21600 0 0"/>
                <a:gd name="T0" fmla="*/ 19433 w 19433"/>
                <a:gd name="T1" fmla="*/ 21600 h 21600"/>
                <a:gd name="T2" fmla="*/ 0 w 19433"/>
                <a:gd name="T3" fmla="*/ 9430 h 21600"/>
                <a:gd name="T4" fmla="*/ 19433 w 19433"/>
                <a:gd name="T5" fmla="*/ 0 h 21600"/>
              </a:gdLst>
              <a:ahLst/>
              <a:cxnLst>
                <a:cxn ang="0">
                  <a:pos x="T0" y="T1"/>
                </a:cxn>
                <a:cxn ang="0">
                  <a:pos x="T2" y="T3"/>
                </a:cxn>
                <a:cxn ang="0">
                  <a:pos x="T4" y="T5"/>
                </a:cxn>
              </a:cxnLst>
              <a:rect l="0" t="0" r="r" b="b"/>
              <a:pathLst>
                <a:path w="19433" h="21600" fill="none" extrusionOk="0">
                  <a:moveTo>
                    <a:pt x="19433" y="21600"/>
                  </a:moveTo>
                  <a:cubicBezTo>
                    <a:pt x="11159" y="21600"/>
                    <a:pt x="3612" y="16873"/>
                    <a:pt x="0" y="9429"/>
                  </a:cubicBezTo>
                </a:path>
                <a:path w="19433" h="21600" stroke="0" extrusionOk="0">
                  <a:moveTo>
                    <a:pt x="19433" y="21600"/>
                  </a:moveTo>
                  <a:cubicBezTo>
                    <a:pt x="11159" y="21600"/>
                    <a:pt x="3612" y="16873"/>
                    <a:pt x="0" y="9429"/>
                  </a:cubicBezTo>
                  <a:lnTo>
                    <a:pt x="19433" y="0"/>
                  </a:lnTo>
                  <a:close/>
                </a:path>
              </a:pathLst>
            </a:custGeom>
            <a:noFill/>
            <a:ln w="12700" cap="rnd">
              <a:solidFill>
                <a:schemeClr val="tx1"/>
              </a:solidFill>
              <a:round/>
              <a:headEnd/>
              <a:tailEnd/>
            </a:ln>
            <a:effectLst/>
          </p:spPr>
          <p:txBody>
            <a:bodyPr wrap="none" anchor="ctr"/>
            <a:lstStyle/>
            <a:p>
              <a:endParaRPr lang="en-US"/>
            </a:p>
          </p:txBody>
        </p:sp>
        <p:sp>
          <p:nvSpPr>
            <p:cNvPr id="267283" name="Arc 19"/>
            <p:cNvSpPr>
              <a:spLocks/>
            </p:cNvSpPr>
            <p:nvPr/>
          </p:nvSpPr>
          <p:spPr bwMode="auto">
            <a:xfrm rot="20760000">
              <a:off x="981" y="2854"/>
              <a:ext cx="697" cy="164"/>
            </a:xfrm>
            <a:custGeom>
              <a:avLst/>
              <a:gdLst>
                <a:gd name="G0" fmla="+- 0 0 0"/>
                <a:gd name="G1" fmla="+- 0 0 0"/>
                <a:gd name="G2" fmla="+- 21600 0 0"/>
                <a:gd name="T0" fmla="*/ 20693 w 20693"/>
                <a:gd name="T1" fmla="*/ 6194 h 21576"/>
                <a:gd name="T2" fmla="*/ 1014 w 20693"/>
                <a:gd name="T3" fmla="*/ 21576 h 21576"/>
                <a:gd name="T4" fmla="*/ 0 w 20693"/>
                <a:gd name="T5" fmla="*/ 0 h 21576"/>
              </a:gdLst>
              <a:ahLst/>
              <a:cxnLst>
                <a:cxn ang="0">
                  <a:pos x="T0" y="T1"/>
                </a:cxn>
                <a:cxn ang="0">
                  <a:pos x="T2" y="T3"/>
                </a:cxn>
                <a:cxn ang="0">
                  <a:pos x="T4" y="T5"/>
                </a:cxn>
              </a:cxnLst>
              <a:rect l="0" t="0" r="r" b="b"/>
              <a:pathLst>
                <a:path w="20693" h="21576" fill="none" extrusionOk="0">
                  <a:moveTo>
                    <a:pt x="20692" y="6193"/>
                  </a:moveTo>
                  <a:cubicBezTo>
                    <a:pt x="18063" y="14978"/>
                    <a:pt x="10173" y="21145"/>
                    <a:pt x="1014" y="21576"/>
                  </a:cubicBezTo>
                </a:path>
                <a:path w="20693" h="21576" stroke="0" extrusionOk="0">
                  <a:moveTo>
                    <a:pt x="20692" y="6193"/>
                  </a:moveTo>
                  <a:cubicBezTo>
                    <a:pt x="18063" y="14978"/>
                    <a:pt x="10173" y="21145"/>
                    <a:pt x="1014" y="21576"/>
                  </a:cubicBezTo>
                  <a:lnTo>
                    <a:pt x="0" y="0"/>
                  </a:lnTo>
                  <a:close/>
                </a:path>
              </a:pathLst>
            </a:custGeom>
            <a:noFill/>
            <a:ln w="12700" cap="rnd">
              <a:solidFill>
                <a:schemeClr val="tx1"/>
              </a:solidFill>
              <a:round/>
              <a:headEnd/>
              <a:tailEnd/>
            </a:ln>
            <a:effectLst/>
          </p:spPr>
          <p:txBody>
            <a:bodyPr wrap="none" anchor="ctr"/>
            <a:lstStyle/>
            <a:p>
              <a:endParaRPr lang="en-US"/>
            </a:p>
          </p:txBody>
        </p:sp>
        <p:sp>
          <p:nvSpPr>
            <p:cNvPr id="267284" name="Arc 20"/>
            <p:cNvSpPr>
              <a:spLocks/>
            </p:cNvSpPr>
            <p:nvPr/>
          </p:nvSpPr>
          <p:spPr bwMode="auto">
            <a:xfrm rot="15300000">
              <a:off x="2199" y="1546"/>
              <a:ext cx="957" cy="225"/>
            </a:xfrm>
            <a:custGeom>
              <a:avLst/>
              <a:gdLst>
                <a:gd name="G0" fmla="+- 0 0 0"/>
                <a:gd name="G1" fmla="+- 96 0 0"/>
                <a:gd name="G2" fmla="+- 21600 0 0"/>
                <a:gd name="T0" fmla="*/ 21600 w 21600"/>
                <a:gd name="T1" fmla="*/ 0 h 21696"/>
                <a:gd name="T2" fmla="*/ 0 w 21600"/>
                <a:gd name="T3" fmla="*/ 21696 h 21696"/>
                <a:gd name="T4" fmla="*/ 0 w 21600"/>
                <a:gd name="T5" fmla="*/ 96 h 21696"/>
              </a:gdLst>
              <a:ahLst/>
              <a:cxnLst>
                <a:cxn ang="0">
                  <a:pos x="T0" y="T1"/>
                </a:cxn>
                <a:cxn ang="0">
                  <a:pos x="T2" y="T3"/>
                </a:cxn>
                <a:cxn ang="0">
                  <a:pos x="T4" y="T5"/>
                </a:cxn>
              </a:cxnLst>
              <a:rect l="0" t="0" r="r" b="b"/>
              <a:pathLst>
                <a:path w="21600" h="21696" fill="none" extrusionOk="0">
                  <a:moveTo>
                    <a:pt x="21599" y="0"/>
                  </a:moveTo>
                  <a:cubicBezTo>
                    <a:pt x="21599" y="32"/>
                    <a:pt x="21600" y="64"/>
                    <a:pt x="21600" y="96"/>
                  </a:cubicBezTo>
                  <a:cubicBezTo>
                    <a:pt x="21600" y="12025"/>
                    <a:pt x="11929" y="21695"/>
                    <a:pt x="0" y="21696"/>
                  </a:cubicBezTo>
                </a:path>
                <a:path w="21600" h="21696" stroke="0" extrusionOk="0">
                  <a:moveTo>
                    <a:pt x="21599" y="0"/>
                  </a:moveTo>
                  <a:cubicBezTo>
                    <a:pt x="21599" y="32"/>
                    <a:pt x="21600" y="64"/>
                    <a:pt x="21600" y="96"/>
                  </a:cubicBezTo>
                  <a:cubicBezTo>
                    <a:pt x="21600" y="12025"/>
                    <a:pt x="11929" y="21695"/>
                    <a:pt x="0" y="21696"/>
                  </a:cubicBezTo>
                  <a:lnTo>
                    <a:pt x="0" y="96"/>
                  </a:lnTo>
                  <a:close/>
                </a:path>
              </a:pathLst>
            </a:custGeom>
            <a:noFill/>
            <a:ln w="12700" cap="rnd">
              <a:solidFill>
                <a:schemeClr val="tx1"/>
              </a:solidFill>
              <a:round/>
              <a:headEnd/>
              <a:tailEnd/>
            </a:ln>
            <a:effectLst/>
          </p:spPr>
          <p:txBody>
            <a:bodyPr wrap="none" anchor="ctr"/>
            <a:lstStyle/>
            <a:p>
              <a:endParaRPr lang="en-US"/>
            </a:p>
          </p:txBody>
        </p:sp>
        <p:sp>
          <p:nvSpPr>
            <p:cNvPr id="267285" name="Arc 21"/>
            <p:cNvSpPr>
              <a:spLocks/>
            </p:cNvSpPr>
            <p:nvPr/>
          </p:nvSpPr>
          <p:spPr bwMode="auto">
            <a:xfrm rot="720000">
              <a:off x="3252" y="2824"/>
              <a:ext cx="736" cy="204"/>
            </a:xfrm>
            <a:custGeom>
              <a:avLst/>
              <a:gdLst>
                <a:gd name="G0" fmla="+- 20480 0 0"/>
                <a:gd name="G1" fmla="+- 0 0 0"/>
                <a:gd name="G2" fmla="+- 21600 0 0"/>
                <a:gd name="T0" fmla="*/ 18341 w 20480"/>
                <a:gd name="T1" fmla="*/ 21494 h 21494"/>
                <a:gd name="T2" fmla="*/ 0 w 20480"/>
                <a:gd name="T3" fmla="*/ 6865 h 21494"/>
                <a:gd name="T4" fmla="*/ 20480 w 20480"/>
                <a:gd name="T5" fmla="*/ 0 h 21494"/>
              </a:gdLst>
              <a:ahLst/>
              <a:cxnLst>
                <a:cxn ang="0">
                  <a:pos x="T0" y="T1"/>
                </a:cxn>
                <a:cxn ang="0">
                  <a:pos x="T2" y="T3"/>
                </a:cxn>
                <a:cxn ang="0">
                  <a:pos x="T4" y="T5"/>
                </a:cxn>
              </a:cxnLst>
              <a:rect l="0" t="0" r="r" b="b"/>
              <a:pathLst>
                <a:path w="20480" h="21494" fill="none" extrusionOk="0">
                  <a:moveTo>
                    <a:pt x="18341" y="21493"/>
                  </a:moveTo>
                  <a:cubicBezTo>
                    <a:pt x="9881" y="20651"/>
                    <a:pt x="2701" y="14925"/>
                    <a:pt x="-1" y="6865"/>
                  </a:cubicBezTo>
                </a:path>
                <a:path w="20480" h="21494" stroke="0" extrusionOk="0">
                  <a:moveTo>
                    <a:pt x="18341" y="21493"/>
                  </a:moveTo>
                  <a:cubicBezTo>
                    <a:pt x="9881" y="20651"/>
                    <a:pt x="2701" y="14925"/>
                    <a:pt x="-1" y="6865"/>
                  </a:cubicBezTo>
                  <a:lnTo>
                    <a:pt x="20480" y="0"/>
                  </a:lnTo>
                  <a:close/>
                </a:path>
              </a:pathLst>
            </a:custGeom>
            <a:noFill/>
            <a:ln w="12700" cap="rnd">
              <a:solidFill>
                <a:schemeClr val="tx1"/>
              </a:solidFill>
              <a:round/>
              <a:headEnd/>
              <a:tailEnd/>
            </a:ln>
            <a:effectLst/>
          </p:spPr>
          <p:txBody>
            <a:bodyPr wrap="none" anchor="ctr"/>
            <a:lstStyle/>
            <a:p>
              <a:endParaRPr lang="en-US"/>
            </a:p>
          </p:txBody>
        </p:sp>
      </p:grpSp>
      <p:grpSp>
        <p:nvGrpSpPr>
          <p:cNvPr id="267286" name="Group 22"/>
          <p:cNvGrpSpPr>
            <a:grpSpLocks/>
          </p:cNvGrpSpPr>
          <p:nvPr/>
        </p:nvGrpSpPr>
        <p:grpSpPr bwMode="auto">
          <a:xfrm flipH="1">
            <a:off x="4829219" y="3416630"/>
            <a:ext cx="234368" cy="1765300"/>
            <a:chOff x="3645" y="2256"/>
            <a:chExt cx="111" cy="1112"/>
          </a:xfrm>
          <a:effectLst/>
        </p:grpSpPr>
        <p:sp>
          <p:nvSpPr>
            <p:cNvPr id="267287" name="Freeform 23"/>
            <p:cNvSpPr>
              <a:spLocks noChangeArrowheads="1"/>
            </p:cNvSpPr>
            <p:nvPr/>
          </p:nvSpPr>
          <p:spPr bwMode="auto">
            <a:xfrm flipH="1">
              <a:off x="3645" y="2256"/>
              <a:ext cx="47" cy="959"/>
            </a:xfrm>
            <a:custGeom>
              <a:avLst/>
              <a:gdLst/>
              <a:ahLst/>
              <a:cxnLst>
                <a:cxn ang="0">
                  <a:pos x="0" y="0"/>
                </a:cxn>
                <a:cxn ang="0">
                  <a:pos x="0" y="263"/>
                </a:cxn>
              </a:cxnLst>
              <a:rect l="0" t="0" r="r" b="b"/>
              <a:pathLst>
                <a:path w="1" h="263">
                  <a:moveTo>
                    <a:pt x="0" y="0"/>
                  </a:moveTo>
                  <a:lnTo>
                    <a:pt x="0" y="263"/>
                  </a:lnTo>
                </a:path>
              </a:pathLst>
            </a:custGeom>
            <a:noFill/>
            <a:ln w="12700">
              <a:solidFill>
                <a:srgbClr val="000000"/>
              </a:solidFill>
              <a:round/>
              <a:headEnd/>
              <a:tailEnd/>
            </a:ln>
            <a:effectLst>
              <a:outerShdw dist="17961" dir="2700000" algn="ctr" rotWithShape="0">
                <a:srgbClr val="000000"/>
              </a:outerShdw>
            </a:effectLst>
          </p:spPr>
          <p:txBody>
            <a:bodyPr wrap="none" anchor="ctr"/>
            <a:lstStyle/>
            <a:p>
              <a:endParaRPr lang="en-US"/>
            </a:p>
          </p:txBody>
        </p:sp>
        <p:sp>
          <p:nvSpPr>
            <p:cNvPr id="267288" name="Line 24"/>
            <p:cNvSpPr>
              <a:spLocks noChangeShapeType="1"/>
            </p:cNvSpPr>
            <p:nvPr/>
          </p:nvSpPr>
          <p:spPr bwMode="auto">
            <a:xfrm>
              <a:off x="3692" y="3216"/>
              <a:ext cx="64" cy="152"/>
            </a:xfrm>
            <a:prstGeom prst="line">
              <a:avLst/>
            </a:prstGeom>
            <a:noFill/>
            <a:ln w="12700">
              <a:solidFill>
                <a:srgbClr val="000000"/>
              </a:solidFill>
              <a:round/>
              <a:headEnd/>
              <a:tailEnd/>
            </a:ln>
            <a:effectLst>
              <a:outerShdw dist="17961" dir="2700000" algn="ctr" rotWithShape="0">
                <a:srgbClr val="000000"/>
              </a:outerShdw>
            </a:effectLst>
          </p:spPr>
          <p:txBody>
            <a:bodyPr/>
            <a:lstStyle/>
            <a:p>
              <a:endParaRPr lang="en-US"/>
            </a:p>
          </p:txBody>
        </p:sp>
      </p:grpSp>
      <p:grpSp>
        <p:nvGrpSpPr>
          <p:cNvPr id="267289" name="Group 25"/>
          <p:cNvGrpSpPr>
            <a:grpSpLocks/>
          </p:cNvGrpSpPr>
          <p:nvPr/>
        </p:nvGrpSpPr>
        <p:grpSpPr bwMode="auto">
          <a:xfrm flipH="1">
            <a:off x="5359187" y="2118055"/>
            <a:ext cx="135132" cy="3076575"/>
            <a:chOff x="3380" y="1438"/>
            <a:chExt cx="64" cy="1938"/>
          </a:xfrm>
        </p:grpSpPr>
        <p:sp>
          <p:nvSpPr>
            <p:cNvPr id="267290" name="Line 26"/>
            <p:cNvSpPr>
              <a:spLocks noChangeShapeType="1"/>
            </p:cNvSpPr>
            <p:nvPr/>
          </p:nvSpPr>
          <p:spPr bwMode="auto">
            <a:xfrm>
              <a:off x="3444" y="1438"/>
              <a:ext cx="0" cy="1792"/>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67291" name="Line 27"/>
            <p:cNvSpPr>
              <a:spLocks noChangeShapeType="1"/>
            </p:cNvSpPr>
            <p:nvPr/>
          </p:nvSpPr>
          <p:spPr bwMode="auto">
            <a:xfrm flipH="1">
              <a:off x="3380" y="3224"/>
              <a:ext cx="64" cy="152"/>
            </a:xfrm>
            <a:prstGeom prst="line">
              <a:avLst/>
            </a:prstGeom>
            <a:noFill/>
            <a:ln w="12700">
              <a:solidFill>
                <a:schemeClr val="tx1"/>
              </a:solidFill>
              <a:round/>
              <a:headEnd/>
              <a:tailEnd/>
            </a:ln>
            <a:effectLst>
              <a:outerShdw dist="17961" dir="2700000" algn="ctr" rotWithShape="0">
                <a:srgbClr val="000000"/>
              </a:outerShdw>
            </a:effectLst>
          </p:spPr>
          <p:txBody>
            <a:bodyPr/>
            <a:lstStyle/>
            <a:p>
              <a:endParaRPr lang="en-US"/>
            </a:p>
          </p:txBody>
        </p:sp>
      </p:grpSp>
      <p:sp>
        <p:nvSpPr>
          <p:cNvPr id="267292" name="Line 28"/>
          <p:cNvSpPr>
            <a:spLocks noChangeShapeType="1"/>
          </p:cNvSpPr>
          <p:nvPr/>
        </p:nvSpPr>
        <p:spPr bwMode="auto">
          <a:xfrm flipH="1">
            <a:off x="4109221" y="3616655"/>
            <a:ext cx="861464" cy="0"/>
          </a:xfrm>
          <a:prstGeom prst="line">
            <a:avLst/>
          </a:prstGeom>
          <a:noFill/>
          <a:ln w="12700">
            <a:solidFill>
              <a:srgbClr val="000000"/>
            </a:solidFill>
            <a:round/>
            <a:headEnd/>
            <a:tailEnd type="triangle" w="med" len="med"/>
          </a:ln>
          <a:effectLst/>
        </p:spPr>
        <p:txBody>
          <a:bodyPr wrap="none" anchor="ctr"/>
          <a:lstStyle/>
          <a:p>
            <a:endParaRPr lang="en-US"/>
          </a:p>
        </p:txBody>
      </p:sp>
      <p:sp>
        <p:nvSpPr>
          <p:cNvPr id="267295" name="Rectangle 31"/>
          <p:cNvSpPr>
            <a:spLocks noChangeArrowheads="1"/>
          </p:cNvSpPr>
          <p:nvPr/>
        </p:nvSpPr>
        <p:spPr bwMode="auto">
          <a:xfrm>
            <a:off x="929359" y="518362"/>
            <a:ext cx="10337562" cy="664389"/>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Lower-Tailed Test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
        <p:nvSpPr>
          <p:cNvPr id="267297" name="Rectangle 33"/>
          <p:cNvSpPr>
            <a:spLocks noChangeArrowheads="1"/>
          </p:cNvSpPr>
          <p:nvPr/>
        </p:nvSpPr>
        <p:spPr bwMode="auto">
          <a:xfrm>
            <a:off x="7166822" y="1797676"/>
            <a:ext cx="2054794" cy="828432"/>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mn-lt"/>
                <a:cs typeface="Arial" panose="020B0604020202020204" pitchFamily="34" charset="0"/>
              </a:rPr>
              <a:t>     Sampling</a:t>
            </a:r>
          </a:p>
          <a:p>
            <a:pPr algn="l"/>
            <a:r>
              <a:rPr lang="en-US" sz="2400" dirty="0">
                <a:solidFill>
                  <a:srgbClr val="000000"/>
                </a:solidFill>
                <a:effectLst/>
                <a:latin typeface="+mn-lt"/>
                <a:cs typeface="Arial" panose="020B0604020202020204" pitchFamily="34" charset="0"/>
              </a:rPr>
              <a:t>Distribution of </a:t>
            </a:r>
          </a:p>
        </p:txBody>
      </p:sp>
      <mc:AlternateContent xmlns:mc="http://schemas.openxmlformats.org/markup-compatibility/2006" xmlns:a14="http://schemas.microsoft.com/office/drawing/2010/main">
        <mc:Choice Requires="a14">
          <p:sp>
            <p:nvSpPr>
              <p:cNvPr id="2" name="TextBox 1"/>
              <p:cNvSpPr txBox="1"/>
              <p:nvPr/>
            </p:nvSpPr>
            <p:spPr>
              <a:xfrm>
                <a:off x="7399066" y="2539204"/>
                <a:ext cx="1638525" cy="857607"/>
              </a:xfrm>
              <a:prstGeom prst="rect">
                <a:avLst/>
              </a:prstGeom>
              <a:noFill/>
              <a:effectLst>
                <a:outerShdw dist="25400" dir="3000000" algn="ctr" rotWithShape="0">
                  <a:schemeClr val="bg1"/>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effectLst/>
                          <a:latin typeface="Cambria Math"/>
                        </a:rPr>
                        <m:t>𝑧</m:t>
                      </m:r>
                      <m:r>
                        <a:rPr lang="en-US" sz="2400" b="0" i="1" smtClean="0">
                          <a:solidFill>
                            <a:srgbClr val="000000"/>
                          </a:solidFill>
                          <a:effectLst/>
                          <a:latin typeface="Cambria Math"/>
                        </a:rPr>
                        <m:t>=</m:t>
                      </m:r>
                      <m:f>
                        <m:fPr>
                          <m:ctrlPr>
                            <a:rPr lang="en-US" sz="2400" b="0" i="1" smtClean="0">
                              <a:solidFill>
                                <a:srgbClr val="000000"/>
                              </a:solidFill>
                              <a:effectLst/>
                              <a:latin typeface="Cambria Math" panose="02040503050406030204" pitchFamily="18" charset="0"/>
                            </a:rPr>
                          </m:ctrlPr>
                        </m:fPr>
                        <m:num>
                          <m:acc>
                            <m:accPr>
                              <m:chr m:val="̅"/>
                              <m:ctrlPr>
                                <a:rPr lang="en-US" sz="2400" b="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r>
                            <a:rPr lang="en-US" sz="2400" b="0" i="1" smtClean="0">
                              <a:solidFill>
                                <a:srgbClr val="000000"/>
                              </a:solidFill>
                              <a:effectLst/>
                              <a:latin typeface="Cambria Math"/>
                            </a:rPr>
                            <m:t>−</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rPr>
                                <m:t>0</m:t>
                              </m:r>
                            </m:sub>
                          </m:sSub>
                        </m:num>
                        <m:den>
                          <m:f>
                            <m:fPr>
                              <m:type m:val="lin"/>
                              <m:ctrlPr>
                                <a:rPr lang="en-US" sz="2400" b="0" i="1" smtClean="0">
                                  <a:solidFill>
                                    <a:srgbClr val="000000"/>
                                  </a:solidFill>
                                  <a:effectLst/>
                                  <a:latin typeface="Cambria Math" panose="02040503050406030204" pitchFamily="18" charset="0"/>
                                  <a:ea typeface="Cambria Math"/>
                                </a:rPr>
                              </m:ctrlPr>
                            </m:fPr>
                            <m:num>
                              <m:r>
                                <a:rPr lang="en-US" sz="2400" b="0" i="1" smtClean="0">
                                  <a:solidFill>
                                    <a:srgbClr val="000000"/>
                                  </a:solidFill>
                                  <a:effectLst/>
                                  <a:latin typeface="Cambria Math"/>
                                  <a:ea typeface="Cambria Math"/>
                                </a:rPr>
                                <m:t>𝜎</m:t>
                              </m:r>
                            </m:num>
                            <m:den>
                              <m:rad>
                                <m:radPr>
                                  <m:degHide m:val="on"/>
                                  <m:ctrlPr>
                                    <a:rPr lang="en-US" sz="2400" b="0" i="1" smtClean="0">
                                      <a:solidFill>
                                        <a:srgbClr val="000000"/>
                                      </a:solidFill>
                                      <a:effectLst/>
                                      <a:latin typeface="Cambria Math" panose="02040503050406030204" pitchFamily="18" charset="0"/>
                                      <a:ea typeface="Cambria Math"/>
                                    </a:rPr>
                                  </m:ctrlPr>
                                </m:radPr>
                                <m:deg/>
                                <m:e>
                                  <m:r>
                                    <a:rPr lang="en-US" sz="2400" b="0" i="1" smtClean="0">
                                      <a:solidFill>
                                        <a:srgbClr val="000000"/>
                                      </a:solidFill>
                                      <a:effectLst/>
                                      <a:latin typeface="Cambria Math"/>
                                      <a:ea typeface="Cambria Math"/>
                                    </a:rPr>
                                    <m:t>𝑛</m:t>
                                  </m:r>
                                </m:e>
                              </m:rad>
                            </m:den>
                          </m:f>
                        </m:den>
                      </m:f>
                    </m:oMath>
                  </m:oMathPara>
                </a14:m>
                <a:endParaRPr lang="en-US" sz="2400" dirty="0">
                  <a:solidFill>
                    <a:srgbClr val="000000"/>
                  </a:solidFill>
                  <a:effectLst/>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399066" y="2539204"/>
                <a:ext cx="1638525" cy="857607"/>
              </a:xfrm>
              <a:prstGeom prst="rect">
                <a:avLst/>
              </a:prstGeom>
              <a:blipFill rotWithShape="1">
                <a:blip r:embed="rId3"/>
                <a:stretch>
                  <a:fillRect/>
                </a:stretch>
              </a:blipFill>
              <a:effectLst>
                <a:outerShdw dist="25400" dir="3000000" algn="ctr" rotWithShape="0">
                  <a:schemeClr val="bg1"/>
                </a:outerShdw>
              </a:effectLst>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49EBC64-41CB-41B8-B6DF-9B1367312BD4}" type="slidenum">
              <a:rPr lang="en-US" smtClean="0"/>
              <a:t>25</a:t>
            </a:fld>
            <a:endParaRPr lang="en-US"/>
          </a:p>
        </p:txBody>
      </p:sp>
      <p:sp>
        <p:nvSpPr>
          <p:cNvPr id="4" name="TextBox 3"/>
          <p:cNvSpPr txBox="1"/>
          <p:nvPr/>
        </p:nvSpPr>
        <p:spPr>
          <a:xfrm>
            <a:off x="1583378" y="4324135"/>
            <a:ext cx="1629292" cy="769441"/>
          </a:xfrm>
          <a:prstGeom prst="rect">
            <a:avLst/>
          </a:prstGeom>
          <a:noFill/>
        </p:spPr>
        <p:txBody>
          <a:bodyPr wrap="none" rtlCol="0">
            <a:spAutoFit/>
          </a:bodyPr>
          <a:lstStyle/>
          <a:p>
            <a:r>
              <a:rPr lang="en-US" i="1" dirty="0">
                <a:solidFill>
                  <a:srgbClr val="000000"/>
                </a:solidFill>
                <a:effectLst/>
                <a:latin typeface="+mn-lt"/>
                <a:cs typeface="Arial" panose="020B0604020202020204" pitchFamily="34" charset="0"/>
              </a:rPr>
              <a:t>p</a:t>
            </a:r>
            <a:r>
              <a:rPr lang="en-US" dirty="0">
                <a:solidFill>
                  <a:srgbClr val="000000"/>
                </a:solidFill>
                <a:effectLst/>
                <a:latin typeface="+mn-lt"/>
                <a:cs typeface="Arial" panose="020B0604020202020204" pitchFamily="34" charset="0"/>
              </a:rPr>
              <a:t>-Value </a:t>
            </a:r>
            <a:r>
              <a:rPr lang="en-US" u="sng" dirty="0">
                <a:solidFill>
                  <a:srgbClr val="000000"/>
                </a:solidFill>
                <a:effectLst/>
                <a:latin typeface="+mn-lt"/>
                <a:cs typeface="Arial" panose="020B0604020202020204" pitchFamily="34" charset="0"/>
              </a:rPr>
              <a:t>&lt;</a:t>
            </a:r>
            <a:r>
              <a:rPr lang="en-US" dirty="0">
                <a:solidFill>
                  <a:srgbClr val="000000"/>
                </a:solidFill>
                <a:effectLst/>
                <a:latin typeface="+mn-lt"/>
                <a:cs typeface="Arial" panose="020B0604020202020204" pitchFamily="34" charset="0"/>
              </a:rPr>
              <a:t> </a:t>
            </a:r>
            <a:r>
              <a:rPr lang="en-US" i="1" dirty="0">
                <a:solidFill>
                  <a:srgbClr val="000000"/>
                </a:solidFill>
                <a:effectLst/>
                <a:latin typeface="Symbol" panose="05050102010706020507" pitchFamily="18" charset="2"/>
                <a:cs typeface="Arial" panose="020B0604020202020204" pitchFamily="34" charset="0"/>
              </a:rPr>
              <a:t>a</a:t>
            </a:r>
            <a:r>
              <a:rPr lang="en-US" dirty="0">
                <a:solidFill>
                  <a:srgbClr val="000000"/>
                </a:solidFill>
                <a:effectLst/>
                <a:latin typeface="+mn-lt"/>
                <a:cs typeface="Arial" panose="020B0604020202020204" pitchFamily="34" charset="0"/>
              </a:rPr>
              <a:t> ,</a:t>
            </a:r>
          </a:p>
          <a:p>
            <a:r>
              <a:rPr lang="en-US" dirty="0">
                <a:solidFill>
                  <a:srgbClr val="000000"/>
                </a:solidFill>
                <a:effectLst/>
                <a:latin typeface="+mn-lt"/>
                <a:cs typeface="Arial" panose="020B0604020202020204" pitchFamily="34" charset="0"/>
              </a:rPr>
              <a:t>so reject </a:t>
            </a:r>
            <a:r>
              <a:rPr lang="en-US" i="1" dirty="0">
                <a:solidFill>
                  <a:srgbClr val="000000"/>
                </a:solidFill>
                <a:effectLst/>
                <a:latin typeface="+mn-lt"/>
                <a:cs typeface="Arial" panose="020B0604020202020204" pitchFamily="34" charset="0"/>
              </a:rPr>
              <a:t>H</a:t>
            </a:r>
            <a:r>
              <a:rPr lang="en-US" baseline="-25000" dirty="0">
                <a:solidFill>
                  <a:srgbClr val="000000"/>
                </a:solidFill>
                <a:effectLst/>
                <a:latin typeface="+mn-lt"/>
                <a:cs typeface="Arial" panose="020B0604020202020204" pitchFamily="34" charset="0"/>
              </a:rPr>
              <a:t>0</a:t>
            </a:r>
            <a:r>
              <a:rPr lang="en-US" dirty="0">
                <a:solidFill>
                  <a:srgbClr val="000000"/>
                </a:solidFill>
                <a:effectLst/>
                <a:latin typeface="+mn-lt"/>
                <a:cs typeface="Arial" panose="020B0604020202020204" pitchFamily="34" charset="0"/>
              </a:rPr>
              <a:t>.</a:t>
            </a:r>
          </a:p>
        </p:txBody>
      </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ChangeArrowheads="1"/>
          </p:cNvSpPr>
          <p:nvPr/>
        </p:nvSpPr>
        <p:spPr bwMode="auto">
          <a:xfrm>
            <a:off x="997773" y="1150485"/>
            <a:ext cx="6302619" cy="571500"/>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Approach</a:t>
            </a:r>
            <a:endParaRPr lang="en-US" sz="2400" baseline="-25000" dirty="0">
              <a:solidFill>
                <a:srgbClr val="000000"/>
              </a:solidFill>
              <a:effectLst/>
              <a:latin typeface="+mn-lt"/>
              <a:cs typeface="Arial" panose="020B0604020202020204" pitchFamily="34" charset="0"/>
            </a:endParaRPr>
          </a:p>
        </p:txBody>
      </p:sp>
      <p:sp>
        <p:nvSpPr>
          <p:cNvPr id="263172" name="Freeform 4"/>
          <p:cNvSpPr>
            <a:spLocks/>
          </p:cNvSpPr>
          <p:nvPr/>
        </p:nvSpPr>
        <p:spPr bwMode="auto">
          <a:xfrm>
            <a:off x="2216690" y="1875923"/>
            <a:ext cx="4417882" cy="3059113"/>
          </a:xfrm>
          <a:custGeom>
            <a:avLst/>
            <a:gdLst/>
            <a:ahLst/>
            <a:cxnLst>
              <a:cxn ang="0">
                <a:pos x="1356" y="8"/>
              </a:cxn>
              <a:cxn ang="0">
                <a:pos x="1262" y="96"/>
              </a:cxn>
              <a:cxn ang="0">
                <a:pos x="1203" y="196"/>
              </a:cxn>
              <a:cxn ang="0">
                <a:pos x="1144" y="304"/>
              </a:cxn>
              <a:cxn ang="0">
                <a:pos x="1098" y="406"/>
              </a:cxn>
              <a:cxn ang="0">
                <a:pos x="1059" y="508"/>
              </a:cxn>
              <a:cxn ang="0">
                <a:pos x="1014" y="625"/>
              </a:cxn>
              <a:cxn ang="0">
                <a:pos x="975" y="748"/>
              </a:cxn>
              <a:cxn ang="0">
                <a:pos x="948" y="853"/>
              </a:cxn>
              <a:cxn ang="0">
                <a:pos x="922" y="965"/>
              </a:cxn>
              <a:cxn ang="0">
                <a:pos x="885" y="1072"/>
              </a:cxn>
              <a:cxn ang="0">
                <a:pos x="844" y="1177"/>
              </a:cxn>
              <a:cxn ang="0">
                <a:pos x="812" y="1282"/>
              </a:cxn>
              <a:cxn ang="0">
                <a:pos x="748" y="1402"/>
              </a:cxn>
              <a:cxn ang="0">
                <a:pos x="677" y="1516"/>
              </a:cxn>
              <a:cxn ang="0">
                <a:pos x="605" y="1613"/>
              </a:cxn>
              <a:cxn ang="0">
                <a:pos x="504" y="1686"/>
              </a:cxn>
              <a:cxn ang="0">
                <a:pos x="396" y="1740"/>
              </a:cxn>
              <a:cxn ang="0">
                <a:pos x="293" y="1783"/>
              </a:cxn>
              <a:cxn ang="0">
                <a:pos x="204" y="1813"/>
              </a:cxn>
              <a:cxn ang="0">
                <a:pos x="81" y="1849"/>
              </a:cxn>
              <a:cxn ang="0">
                <a:pos x="2" y="1876"/>
              </a:cxn>
              <a:cxn ang="0">
                <a:pos x="2840" y="1924"/>
              </a:cxn>
              <a:cxn ang="0">
                <a:pos x="2796" y="1863"/>
              </a:cxn>
              <a:cxn ang="0">
                <a:pos x="2694" y="1834"/>
              </a:cxn>
              <a:cxn ang="0">
                <a:pos x="2574" y="1792"/>
              </a:cxn>
              <a:cxn ang="0">
                <a:pos x="2460" y="1744"/>
              </a:cxn>
              <a:cxn ang="0">
                <a:pos x="2342" y="1688"/>
              </a:cxn>
              <a:cxn ang="0">
                <a:pos x="2293" y="1658"/>
              </a:cxn>
              <a:cxn ang="0">
                <a:pos x="2212" y="1584"/>
              </a:cxn>
              <a:cxn ang="0">
                <a:pos x="2140" y="1500"/>
              </a:cxn>
              <a:cxn ang="0">
                <a:pos x="2078" y="1402"/>
              </a:cxn>
              <a:cxn ang="0">
                <a:pos x="2024" y="1300"/>
              </a:cxn>
              <a:cxn ang="0">
                <a:pos x="1978" y="1200"/>
              </a:cxn>
              <a:cxn ang="0">
                <a:pos x="1942" y="1106"/>
              </a:cxn>
              <a:cxn ang="0">
                <a:pos x="1910" y="1012"/>
              </a:cxn>
              <a:cxn ang="0">
                <a:pos x="1870" y="890"/>
              </a:cxn>
              <a:cxn ang="0">
                <a:pos x="1840" y="776"/>
              </a:cxn>
              <a:cxn ang="0">
                <a:pos x="1798" y="640"/>
              </a:cxn>
              <a:cxn ang="0">
                <a:pos x="1748" y="507"/>
              </a:cxn>
              <a:cxn ang="0">
                <a:pos x="1704" y="396"/>
              </a:cxn>
              <a:cxn ang="0">
                <a:pos x="1672" y="318"/>
              </a:cxn>
              <a:cxn ang="0">
                <a:pos x="1630" y="232"/>
              </a:cxn>
              <a:cxn ang="0">
                <a:pos x="1598" y="180"/>
              </a:cxn>
              <a:cxn ang="0">
                <a:pos x="1560" y="124"/>
              </a:cxn>
              <a:cxn ang="0">
                <a:pos x="1546" y="106"/>
              </a:cxn>
              <a:cxn ang="0">
                <a:pos x="1490" y="42"/>
              </a:cxn>
              <a:cxn ang="0">
                <a:pos x="1448" y="8"/>
              </a:cxn>
            </a:cxnLst>
            <a:rect l="0" t="0" r="r" b="b"/>
            <a:pathLst>
              <a:path w="2840" h="1927">
                <a:moveTo>
                  <a:pt x="1416" y="0"/>
                </a:moveTo>
                <a:lnTo>
                  <a:pt x="1384" y="0"/>
                </a:lnTo>
                <a:lnTo>
                  <a:pt x="1356" y="8"/>
                </a:lnTo>
                <a:lnTo>
                  <a:pt x="1324" y="30"/>
                </a:lnTo>
                <a:lnTo>
                  <a:pt x="1299" y="55"/>
                </a:lnTo>
                <a:lnTo>
                  <a:pt x="1262" y="96"/>
                </a:lnTo>
                <a:lnTo>
                  <a:pt x="1242" y="128"/>
                </a:lnTo>
                <a:lnTo>
                  <a:pt x="1218" y="162"/>
                </a:lnTo>
                <a:lnTo>
                  <a:pt x="1203" y="196"/>
                </a:lnTo>
                <a:lnTo>
                  <a:pt x="1185" y="232"/>
                </a:lnTo>
                <a:lnTo>
                  <a:pt x="1164" y="268"/>
                </a:lnTo>
                <a:lnTo>
                  <a:pt x="1144" y="304"/>
                </a:lnTo>
                <a:lnTo>
                  <a:pt x="1128" y="343"/>
                </a:lnTo>
                <a:lnTo>
                  <a:pt x="1112" y="372"/>
                </a:lnTo>
                <a:lnTo>
                  <a:pt x="1098" y="406"/>
                </a:lnTo>
                <a:lnTo>
                  <a:pt x="1086" y="439"/>
                </a:lnTo>
                <a:lnTo>
                  <a:pt x="1071" y="475"/>
                </a:lnTo>
                <a:lnTo>
                  <a:pt x="1059" y="508"/>
                </a:lnTo>
                <a:lnTo>
                  <a:pt x="1041" y="547"/>
                </a:lnTo>
                <a:lnTo>
                  <a:pt x="1026" y="589"/>
                </a:lnTo>
                <a:lnTo>
                  <a:pt x="1014" y="625"/>
                </a:lnTo>
                <a:lnTo>
                  <a:pt x="1002" y="664"/>
                </a:lnTo>
                <a:lnTo>
                  <a:pt x="990" y="709"/>
                </a:lnTo>
                <a:lnTo>
                  <a:pt x="975" y="748"/>
                </a:lnTo>
                <a:lnTo>
                  <a:pt x="966" y="784"/>
                </a:lnTo>
                <a:lnTo>
                  <a:pt x="954" y="823"/>
                </a:lnTo>
                <a:lnTo>
                  <a:pt x="948" y="853"/>
                </a:lnTo>
                <a:lnTo>
                  <a:pt x="936" y="892"/>
                </a:lnTo>
                <a:lnTo>
                  <a:pt x="927" y="931"/>
                </a:lnTo>
                <a:lnTo>
                  <a:pt x="922" y="965"/>
                </a:lnTo>
                <a:lnTo>
                  <a:pt x="909" y="1003"/>
                </a:lnTo>
                <a:lnTo>
                  <a:pt x="897" y="1036"/>
                </a:lnTo>
                <a:lnTo>
                  <a:pt x="885" y="1072"/>
                </a:lnTo>
                <a:lnTo>
                  <a:pt x="873" y="1108"/>
                </a:lnTo>
                <a:lnTo>
                  <a:pt x="860" y="1144"/>
                </a:lnTo>
                <a:lnTo>
                  <a:pt x="844" y="1177"/>
                </a:lnTo>
                <a:lnTo>
                  <a:pt x="832" y="1218"/>
                </a:lnTo>
                <a:lnTo>
                  <a:pt x="822" y="1246"/>
                </a:lnTo>
                <a:lnTo>
                  <a:pt x="812" y="1282"/>
                </a:lnTo>
                <a:lnTo>
                  <a:pt x="789" y="1324"/>
                </a:lnTo>
                <a:lnTo>
                  <a:pt x="768" y="1363"/>
                </a:lnTo>
                <a:lnTo>
                  <a:pt x="748" y="1402"/>
                </a:lnTo>
                <a:lnTo>
                  <a:pt x="730" y="1437"/>
                </a:lnTo>
                <a:lnTo>
                  <a:pt x="708" y="1478"/>
                </a:lnTo>
                <a:lnTo>
                  <a:pt x="677" y="1516"/>
                </a:lnTo>
                <a:lnTo>
                  <a:pt x="653" y="1547"/>
                </a:lnTo>
                <a:lnTo>
                  <a:pt x="632" y="1578"/>
                </a:lnTo>
                <a:lnTo>
                  <a:pt x="605" y="1613"/>
                </a:lnTo>
                <a:lnTo>
                  <a:pt x="580" y="1632"/>
                </a:lnTo>
                <a:lnTo>
                  <a:pt x="551" y="1656"/>
                </a:lnTo>
                <a:lnTo>
                  <a:pt x="504" y="1686"/>
                </a:lnTo>
                <a:lnTo>
                  <a:pt x="458" y="1710"/>
                </a:lnTo>
                <a:lnTo>
                  <a:pt x="424" y="1726"/>
                </a:lnTo>
                <a:lnTo>
                  <a:pt x="396" y="1740"/>
                </a:lnTo>
                <a:lnTo>
                  <a:pt x="364" y="1752"/>
                </a:lnTo>
                <a:lnTo>
                  <a:pt x="328" y="1768"/>
                </a:lnTo>
                <a:lnTo>
                  <a:pt x="293" y="1783"/>
                </a:lnTo>
                <a:lnTo>
                  <a:pt x="264" y="1789"/>
                </a:lnTo>
                <a:lnTo>
                  <a:pt x="237" y="1801"/>
                </a:lnTo>
                <a:lnTo>
                  <a:pt x="204" y="1813"/>
                </a:lnTo>
                <a:lnTo>
                  <a:pt x="160" y="1826"/>
                </a:lnTo>
                <a:lnTo>
                  <a:pt x="114" y="1843"/>
                </a:lnTo>
                <a:lnTo>
                  <a:pt x="81" y="1849"/>
                </a:lnTo>
                <a:lnTo>
                  <a:pt x="48" y="1861"/>
                </a:lnTo>
                <a:lnTo>
                  <a:pt x="21" y="1867"/>
                </a:lnTo>
                <a:lnTo>
                  <a:pt x="2" y="1876"/>
                </a:lnTo>
                <a:lnTo>
                  <a:pt x="0" y="1927"/>
                </a:lnTo>
                <a:lnTo>
                  <a:pt x="0" y="1924"/>
                </a:lnTo>
                <a:lnTo>
                  <a:pt x="2840" y="1924"/>
                </a:lnTo>
                <a:lnTo>
                  <a:pt x="2838" y="1886"/>
                </a:lnTo>
                <a:lnTo>
                  <a:pt x="2832" y="1867"/>
                </a:lnTo>
                <a:lnTo>
                  <a:pt x="2796" y="1863"/>
                </a:lnTo>
                <a:lnTo>
                  <a:pt x="2754" y="1863"/>
                </a:lnTo>
                <a:lnTo>
                  <a:pt x="2718" y="1837"/>
                </a:lnTo>
                <a:lnTo>
                  <a:pt x="2694" y="1834"/>
                </a:lnTo>
                <a:lnTo>
                  <a:pt x="2670" y="1828"/>
                </a:lnTo>
                <a:lnTo>
                  <a:pt x="2622" y="1810"/>
                </a:lnTo>
                <a:lnTo>
                  <a:pt x="2574" y="1792"/>
                </a:lnTo>
                <a:lnTo>
                  <a:pt x="2535" y="1774"/>
                </a:lnTo>
                <a:lnTo>
                  <a:pt x="2499" y="1759"/>
                </a:lnTo>
                <a:lnTo>
                  <a:pt x="2460" y="1744"/>
                </a:lnTo>
                <a:lnTo>
                  <a:pt x="2424" y="1730"/>
                </a:lnTo>
                <a:lnTo>
                  <a:pt x="2379" y="1708"/>
                </a:lnTo>
                <a:lnTo>
                  <a:pt x="2342" y="1688"/>
                </a:lnTo>
                <a:lnTo>
                  <a:pt x="2322" y="1676"/>
                </a:lnTo>
                <a:lnTo>
                  <a:pt x="2308" y="1666"/>
                </a:lnTo>
                <a:lnTo>
                  <a:pt x="2293" y="1658"/>
                </a:lnTo>
                <a:lnTo>
                  <a:pt x="2266" y="1636"/>
                </a:lnTo>
                <a:lnTo>
                  <a:pt x="2245" y="1613"/>
                </a:lnTo>
                <a:lnTo>
                  <a:pt x="2212" y="1584"/>
                </a:lnTo>
                <a:lnTo>
                  <a:pt x="2191" y="1565"/>
                </a:lnTo>
                <a:lnTo>
                  <a:pt x="2161" y="1528"/>
                </a:lnTo>
                <a:lnTo>
                  <a:pt x="2140" y="1500"/>
                </a:lnTo>
                <a:lnTo>
                  <a:pt x="2120" y="1466"/>
                </a:lnTo>
                <a:lnTo>
                  <a:pt x="2098" y="1434"/>
                </a:lnTo>
                <a:lnTo>
                  <a:pt x="2078" y="1402"/>
                </a:lnTo>
                <a:lnTo>
                  <a:pt x="2058" y="1362"/>
                </a:lnTo>
                <a:lnTo>
                  <a:pt x="2042" y="1332"/>
                </a:lnTo>
                <a:lnTo>
                  <a:pt x="2024" y="1300"/>
                </a:lnTo>
                <a:lnTo>
                  <a:pt x="2006" y="1270"/>
                </a:lnTo>
                <a:lnTo>
                  <a:pt x="1996" y="1238"/>
                </a:lnTo>
                <a:lnTo>
                  <a:pt x="1978" y="1200"/>
                </a:lnTo>
                <a:lnTo>
                  <a:pt x="1964" y="1164"/>
                </a:lnTo>
                <a:lnTo>
                  <a:pt x="1952" y="1134"/>
                </a:lnTo>
                <a:lnTo>
                  <a:pt x="1942" y="1106"/>
                </a:lnTo>
                <a:lnTo>
                  <a:pt x="1934" y="1080"/>
                </a:lnTo>
                <a:lnTo>
                  <a:pt x="1924" y="1058"/>
                </a:lnTo>
                <a:lnTo>
                  <a:pt x="1910" y="1012"/>
                </a:lnTo>
                <a:lnTo>
                  <a:pt x="1896" y="970"/>
                </a:lnTo>
                <a:lnTo>
                  <a:pt x="1884" y="930"/>
                </a:lnTo>
                <a:lnTo>
                  <a:pt x="1870" y="890"/>
                </a:lnTo>
                <a:lnTo>
                  <a:pt x="1862" y="850"/>
                </a:lnTo>
                <a:lnTo>
                  <a:pt x="1852" y="814"/>
                </a:lnTo>
                <a:lnTo>
                  <a:pt x="1840" y="776"/>
                </a:lnTo>
                <a:lnTo>
                  <a:pt x="1828" y="734"/>
                </a:lnTo>
                <a:lnTo>
                  <a:pt x="1816" y="694"/>
                </a:lnTo>
                <a:lnTo>
                  <a:pt x="1798" y="640"/>
                </a:lnTo>
                <a:lnTo>
                  <a:pt x="1784" y="598"/>
                </a:lnTo>
                <a:lnTo>
                  <a:pt x="1766" y="550"/>
                </a:lnTo>
                <a:lnTo>
                  <a:pt x="1748" y="507"/>
                </a:lnTo>
                <a:lnTo>
                  <a:pt x="1734" y="474"/>
                </a:lnTo>
                <a:lnTo>
                  <a:pt x="1722" y="432"/>
                </a:lnTo>
                <a:lnTo>
                  <a:pt x="1704" y="396"/>
                </a:lnTo>
                <a:lnTo>
                  <a:pt x="1686" y="348"/>
                </a:lnTo>
                <a:lnTo>
                  <a:pt x="1698" y="372"/>
                </a:lnTo>
                <a:lnTo>
                  <a:pt x="1672" y="318"/>
                </a:lnTo>
                <a:lnTo>
                  <a:pt x="1654" y="284"/>
                </a:lnTo>
                <a:lnTo>
                  <a:pt x="1642" y="256"/>
                </a:lnTo>
                <a:lnTo>
                  <a:pt x="1630" y="232"/>
                </a:lnTo>
                <a:lnTo>
                  <a:pt x="1612" y="206"/>
                </a:lnTo>
                <a:lnTo>
                  <a:pt x="1606" y="196"/>
                </a:lnTo>
                <a:lnTo>
                  <a:pt x="1598" y="180"/>
                </a:lnTo>
                <a:lnTo>
                  <a:pt x="1586" y="160"/>
                </a:lnTo>
                <a:lnTo>
                  <a:pt x="1574" y="142"/>
                </a:lnTo>
                <a:lnTo>
                  <a:pt x="1560" y="124"/>
                </a:lnTo>
                <a:lnTo>
                  <a:pt x="1552" y="114"/>
                </a:lnTo>
                <a:lnTo>
                  <a:pt x="1568" y="136"/>
                </a:lnTo>
                <a:lnTo>
                  <a:pt x="1546" y="106"/>
                </a:lnTo>
                <a:lnTo>
                  <a:pt x="1530" y="86"/>
                </a:lnTo>
                <a:lnTo>
                  <a:pt x="1512" y="62"/>
                </a:lnTo>
                <a:lnTo>
                  <a:pt x="1490" y="42"/>
                </a:lnTo>
                <a:lnTo>
                  <a:pt x="1476" y="28"/>
                </a:lnTo>
                <a:lnTo>
                  <a:pt x="1464" y="16"/>
                </a:lnTo>
                <a:lnTo>
                  <a:pt x="1448" y="8"/>
                </a:lnTo>
                <a:lnTo>
                  <a:pt x="1432" y="2"/>
                </a:lnTo>
              </a:path>
            </a:pathLst>
          </a:custGeom>
          <a:solidFill>
            <a:schemeClr val="bg1">
              <a:lumMod val="85000"/>
            </a:schemeClr>
          </a:solidFill>
          <a:ln w="12700" cap="rnd" cmpd="sng">
            <a:noFill/>
            <a:prstDash val="solid"/>
            <a:round/>
            <a:headEnd type="none" w="med" len="med"/>
            <a:tailEnd type="none" w="med" len="med"/>
          </a:ln>
          <a:effectLst/>
        </p:spPr>
        <p:txBody>
          <a:bodyPr/>
          <a:lstStyle/>
          <a:p>
            <a:endParaRPr lang="en-US"/>
          </a:p>
        </p:txBody>
      </p:sp>
      <p:sp>
        <p:nvSpPr>
          <p:cNvPr id="263173" name="Rectangle 5"/>
          <p:cNvSpPr>
            <a:spLocks noChangeArrowheads="1"/>
          </p:cNvSpPr>
          <p:nvPr/>
        </p:nvSpPr>
        <p:spPr bwMode="auto">
          <a:xfrm>
            <a:off x="7390256" y="3458660"/>
            <a:ext cx="1222708" cy="828432"/>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Arial" panose="020B0604020202020204" pitchFamily="34" charset="0"/>
                <a:cs typeface="Arial" panose="020B0604020202020204" pitchFamily="34" charset="0"/>
              </a:rPr>
              <a:t>p</a:t>
            </a:r>
            <a:r>
              <a:rPr lang="en-US" sz="2400" dirty="0">
                <a:solidFill>
                  <a:srgbClr val="000000"/>
                </a:solidFill>
                <a:effectLst/>
                <a:latin typeface="Arial" panose="020B0604020202020204" pitchFamily="34" charset="0"/>
                <a:cs typeface="Arial" panose="020B0604020202020204" pitchFamily="34" charset="0"/>
              </a:rPr>
              <a:t>-Value</a:t>
            </a:r>
          </a:p>
          <a:p>
            <a:pPr algn="l"/>
            <a:r>
              <a:rPr lang="en-US" sz="2400" i="1" dirty="0">
                <a:solidFill>
                  <a:srgbClr val="000000"/>
                </a:solidFill>
                <a:effectLst/>
                <a:latin typeface="Arial" panose="020B0604020202020204" pitchFamily="34" charset="0"/>
                <a:cs typeface="Arial" panose="020B0604020202020204" pitchFamily="34" charset="0"/>
              </a:rPr>
              <a:t> </a:t>
            </a:r>
            <a:r>
              <a:rPr lang="en-US" sz="2400"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Arial" panose="020B0604020202020204" pitchFamily="34" charset="0"/>
                <a:cs typeface="Arial" panose="020B0604020202020204" pitchFamily="34" charset="0"/>
              </a:rPr>
              <a:t> .011</a:t>
            </a:r>
          </a:p>
        </p:txBody>
      </p:sp>
      <p:sp>
        <p:nvSpPr>
          <p:cNvPr id="263174" name="Freeform 6"/>
          <p:cNvSpPr>
            <a:spLocks/>
          </p:cNvSpPr>
          <p:nvPr/>
        </p:nvSpPr>
        <p:spPr bwMode="auto">
          <a:xfrm>
            <a:off x="6361988" y="4742947"/>
            <a:ext cx="413840" cy="190500"/>
          </a:xfrm>
          <a:custGeom>
            <a:avLst/>
            <a:gdLst/>
            <a:ahLst/>
            <a:cxnLst>
              <a:cxn ang="0">
                <a:pos x="6" y="6"/>
              </a:cxn>
              <a:cxn ang="0">
                <a:pos x="1" y="0"/>
              </a:cxn>
              <a:cxn ang="0">
                <a:pos x="4" y="15"/>
              </a:cxn>
              <a:cxn ang="0">
                <a:pos x="4" y="26"/>
              </a:cxn>
              <a:cxn ang="0">
                <a:pos x="4" y="42"/>
              </a:cxn>
              <a:cxn ang="0">
                <a:pos x="4" y="54"/>
              </a:cxn>
              <a:cxn ang="0">
                <a:pos x="4" y="68"/>
              </a:cxn>
              <a:cxn ang="0">
                <a:pos x="4" y="90"/>
              </a:cxn>
              <a:cxn ang="0">
                <a:pos x="6" y="118"/>
              </a:cxn>
              <a:cxn ang="0">
                <a:pos x="192" y="120"/>
              </a:cxn>
              <a:cxn ang="0">
                <a:pos x="196" y="72"/>
              </a:cxn>
              <a:cxn ang="0">
                <a:pos x="180" y="60"/>
              </a:cxn>
              <a:cxn ang="0">
                <a:pos x="166" y="58"/>
              </a:cxn>
              <a:cxn ang="0">
                <a:pos x="156" y="52"/>
              </a:cxn>
              <a:cxn ang="0">
                <a:pos x="144" y="52"/>
              </a:cxn>
              <a:cxn ang="0">
                <a:pos x="136" y="52"/>
              </a:cxn>
              <a:cxn ang="0">
                <a:pos x="130" y="46"/>
              </a:cxn>
              <a:cxn ang="0">
                <a:pos x="104" y="38"/>
              </a:cxn>
              <a:cxn ang="0">
                <a:pos x="116" y="44"/>
              </a:cxn>
              <a:cxn ang="0">
                <a:pos x="110" y="42"/>
              </a:cxn>
              <a:cxn ang="0">
                <a:pos x="96" y="40"/>
              </a:cxn>
              <a:cxn ang="0">
                <a:pos x="86" y="37"/>
              </a:cxn>
              <a:cxn ang="0">
                <a:pos x="77" y="33"/>
              </a:cxn>
              <a:cxn ang="0">
                <a:pos x="72" y="32"/>
              </a:cxn>
              <a:cxn ang="0">
                <a:pos x="59" y="26"/>
              </a:cxn>
              <a:cxn ang="0">
                <a:pos x="50" y="22"/>
              </a:cxn>
              <a:cxn ang="0">
                <a:pos x="40" y="19"/>
              </a:cxn>
              <a:cxn ang="0">
                <a:pos x="31" y="15"/>
              </a:cxn>
              <a:cxn ang="0">
                <a:pos x="22" y="7"/>
              </a:cxn>
              <a:cxn ang="0">
                <a:pos x="13" y="4"/>
              </a:cxn>
              <a:cxn ang="0">
                <a:pos x="0" y="4"/>
              </a:cxn>
              <a:cxn ang="0">
                <a:pos x="8" y="8"/>
              </a:cxn>
            </a:cxnLst>
            <a:rect l="0" t="0" r="r" b="b"/>
            <a:pathLst>
              <a:path w="196" h="120">
                <a:moveTo>
                  <a:pt x="6" y="6"/>
                </a:moveTo>
                <a:lnTo>
                  <a:pt x="1" y="0"/>
                </a:lnTo>
                <a:lnTo>
                  <a:pt x="4" y="15"/>
                </a:lnTo>
                <a:lnTo>
                  <a:pt x="4" y="26"/>
                </a:lnTo>
                <a:lnTo>
                  <a:pt x="4" y="42"/>
                </a:lnTo>
                <a:lnTo>
                  <a:pt x="4" y="54"/>
                </a:lnTo>
                <a:lnTo>
                  <a:pt x="4" y="68"/>
                </a:lnTo>
                <a:lnTo>
                  <a:pt x="4" y="90"/>
                </a:lnTo>
                <a:lnTo>
                  <a:pt x="6" y="118"/>
                </a:lnTo>
                <a:lnTo>
                  <a:pt x="192" y="120"/>
                </a:lnTo>
                <a:lnTo>
                  <a:pt x="196" y="72"/>
                </a:lnTo>
                <a:lnTo>
                  <a:pt x="180" y="60"/>
                </a:lnTo>
                <a:lnTo>
                  <a:pt x="166" y="58"/>
                </a:lnTo>
                <a:lnTo>
                  <a:pt x="156" y="52"/>
                </a:lnTo>
                <a:lnTo>
                  <a:pt x="144" y="52"/>
                </a:lnTo>
                <a:lnTo>
                  <a:pt x="136" y="52"/>
                </a:lnTo>
                <a:lnTo>
                  <a:pt x="130" y="46"/>
                </a:lnTo>
                <a:lnTo>
                  <a:pt x="104" y="38"/>
                </a:lnTo>
                <a:lnTo>
                  <a:pt x="116" y="44"/>
                </a:lnTo>
                <a:lnTo>
                  <a:pt x="110" y="42"/>
                </a:lnTo>
                <a:lnTo>
                  <a:pt x="96" y="40"/>
                </a:lnTo>
                <a:lnTo>
                  <a:pt x="86" y="37"/>
                </a:lnTo>
                <a:lnTo>
                  <a:pt x="77" y="33"/>
                </a:lnTo>
                <a:lnTo>
                  <a:pt x="72" y="32"/>
                </a:lnTo>
                <a:lnTo>
                  <a:pt x="59" y="26"/>
                </a:lnTo>
                <a:lnTo>
                  <a:pt x="50" y="22"/>
                </a:lnTo>
                <a:lnTo>
                  <a:pt x="40" y="19"/>
                </a:lnTo>
                <a:lnTo>
                  <a:pt x="31" y="15"/>
                </a:lnTo>
                <a:lnTo>
                  <a:pt x="22" y="7"/>
                </a:lnTo>
                <a:lnTo>
                  <a:pt x="13" y="4"/>
                </a:lnTo>
                <a:lnTo>
                  <a:pt x="0" y="4"/>
                </a:lnTo>
                <a:lnTo>
                  <a:pt x="8" y="8"/>
                </a:lnTo>
              </a:path>
            </a:pathLst>
          </a:custGeom>
          <a:solidFill>
            <a:schemeClr val="bg1">
              <a:lumMod val="65000"/>
            </a:schemeClr>
          </a:solidFill>
          <a:ln w="12700" cap="rnd" cmpd="sng">
            <a:noFill/>
            <a:prstDash val="solid"/>
            <a:round/>
            <a:headEnd type="none" w="med" len="med"/>
            <a:tailEnd type="none" w="med" len="med"/>
          </a:ln>
          <a:effectLst/>
        </p:spPr>
        <p:txBody>
          <a:bodyPr/>
          <a:lstStyle/>
          <a:p>
            <a:endParaRPr lang="en-US"/>
          </a:p>
        </p:txBody>
      </p:sp>
      <p:sp>
        <p:nvSpPr>
          <p:cNvPr id="263175" name="Line 7"/>
          <p:cNvSpPr>
            <a:spLocks noChangeShapeType="1"/>
          </p:cNvSpPr>
          <p:nvPr/>
        </p:nvSpPr>
        <p:spPr bwMode="auto">
          <a:xfrm>
            <a:off x="6017928" y="2406147"/>
            <a:ext cx="861464"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63176" name="Rectangle 8"/>
          <p:cNvSpPr>
            <a:spLocks noChangeArrowheads="1"/>
          </p:cNvSpPr>
          <p:nvPr/>
        </p:nvSpPr>
        <p:spPr bwMode="auto">
          <a:xfrm>
            <a:off x="4208708" y="5273172"/>
            <a:ext cx="354265"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0</a:t>
            </a:r>
          </a:p>
        </p:txBody>
      </p:sp>
      <p:sp>
        <p:nvSpPr>
          <p:cNvPr id="263177" name="Rectangle 9"/>
          <p:cNvSpPr>
            <a:spLocks noChangeArrowheads="1"/>
          </p:cNvSpPr>
          <p:nvPr/>
        </p:nvSpPr>
        <p:spPr bwMode="auto">
          <a:xfrm>
            <a:off x="5002330" y="5230310"/>
            <a:ext cx="867226" cy="754566"/>
          </a:xfrm>
          <a:prstGeom prst="rect">
            <a:avLst/>
          </a:prstGeom>
          <a:noFill/>
          <a:ln w="12700">
            <a:noFill/>
            <a:miter lim="800000"/>
            <a:headEnd/>
            <a:tailEnd/>
          </a:ln>
          <a:effectLst/>
        </p:spPr>
        <p:txBody>
          <a:bodyPr wrap="none" lIns="90488" tIns="44450" rIns="90488" bIns="44450">
            <a:spAutoFit/>
          </a:bodyPr>
          <a:lstStyle/>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a:t>
            </a:r>
            <a:r>
              <a:rPr lang="en-US" sz="2400" i="1" dirty="0" err="1">
                <a:solidFill>
                  <a:srgbClr val="000000"/>
                </a:solidFill>
                <a:effectLst/>
                <a:latin typeface="Arial" panose="020B0604020202020204" pitchFamily="34" charset="0"/>
                <a:cs typeface="Arial" panose="020B0604020202020204" pitchFamily="34" charset="0"/>
              </a:rPr>
              <a:t>z</a:t>
            </a:r>
            <a:r>
              <a:rPr lang="en-US" sz="2400" i="1" baseline="-25000" dirty="0" err="1">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Arial" panose="020B0604020202020204" pitchFamily="34" charset="0"/>
                <a:cs typeface="Arial" panose="020B0604020202020204" pitchFamily="34" charset="0"/>
              </a:rPr>
              <a:t> =</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1.75</a:t>
            </a:r>
          </a:p>
        </p:txBody>
      </p:sp>
      <p:sp>
        <p:nvSpPr>
          <p:cNvPr id="263178" name="Rectangle 10"/>
          <p:cNvSpPr>
            <a:spLocks noChangeArrowheads="1"/>
          </p:cNvSpPr>
          <p:nvPr/>
        </p:nvSpPr>
        <p:spPr bwMode="auto">
          <a:xfrm>
            <a:off x="6978630" y="2163260"/>
            <a:ext cx="1154163" cy="459100"/>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Arial" panose="020B0604020202020204" pitchFamily="34" charset="0"/>
                <a:cs typeface="Arial" panose="020B0604020202020204" pitchFamily="34" charset="0"/>
              </a:rPr>
              <a:t> = .04</a:t>
            </a:r>
            <a:endParaRPr lang="en-US" sz="2400" baseline="-25000" dirty="0">
              <a:solidFill>
                <a:srgbClr val="000000"/>
              </a:solidFill>
              <a:effectLst/>
              <a:latin typeface="Arial" panose="020B0604020202020204" pitchFamily="34" charset="0"/>
              <a:cs typeface="Arial" panose="020B0604020202020204" pitchFamily="34" charset="0"/>
            </a:endParaRPr>
          </a:p>
        </p:txBody>
      </p:sp>
      <p:sp>
        <p:nvSpPr>
          <p:cNvPr id="263179" name="Line 11"/>
          <p:cNvSpPr>
            <a:spLocks noChangeShapeType="1"/>
          </p:cNvSpPr>
          <p:nvPr/>
        </p:nvSpPr>
        <p:spPr bwMode="auto">
          <a:xfrm>
            <a:off x="1889731" y="4938210"/>
            <a:ext cx="5665980" cy="7300"/>
          </a:xfrm>
          <a:prstGeom prst="line">
            <a:avLst/>
          </a:prstGeom>
          <a:noFill/>
          <a:ln w="28575">
            <a:solidFill>
              <a:schemeClr val="tx1"/>
            </a:solidFill>
            <a:round/>
            <a:headEnd/>
            <a:tailEnd/>
          </a:ln>
          <a:effectLst/>
        </p:spPr>
        <p:txBody>
          <a:bodyPr wrap="none" anchor="ctr"/>
          <a:lstStyle/>
          <a:p>
            <a:endParaRPr lang="en-US"/>
          </a:p>
        </p:txBody>
      </p:sp>
      <p:sp>
        <p:nvSpPr>
          <p:cNvPr id="263180" name="Rectangle 12"/>
          <p:cNvSpPr>
            <a:spLocks noChangeArrowheads="1"/>
          </p:cNvSpPr>
          <p:nvPr/>
        </p:nvSpPr>
        <p:spPr bwMode="auto">
          <a:xfrm>
            <a:off x="7584229" y="4678889"/>
            <a:ext cx="336632" cy="459100"/>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Arial" panose="020B0604020202020204" pitchFamily="34" charset="0"/>
                <a:cs typeface="Arial" panose="020B0604020202020204" pitchFamily="34" charset="0"/>
              </a:rPr>
              <a:t>z</a:t>
            </a:r>
          </a:p>
        </p:txBody>
      </p:sp>
      <p:sp>
        <p:nvSpPr>
          <p:cNvPr id="263181" name="Rectangle 13"/>
          <p:cNvSpPr>
            <a:spLocks noChangeArrowheads="1"/>
          </p:cNvSpPr>
          <p:nvPr/>
        </p:nvSpPr>
        <p:spPr bwMode="auto">
          <a:xfrm>
            <a:off x="6275420" y="5230310"/>
            <a:ext cx="782266" cy="754566"/>
          </a:xfrm>
          <a:prstGeom prst="rect">
            <a:avLst/>
          </a:prstGeom>
          <a:noFill/>
          <a:ln w="12700">
            <a:noFill/>
            <a:miter lim="800000"/>
            <a:headEnd/>
            <a:tailEnd/>
          </a:ln>
          <a:effectLst/>
        </p:spPr>
        <p:txBody>
          <a:bodyPr wrap="none" lIns="90488" tIns="44450" rIns="90488" bIns="44450">
            <a:spAutoFit/>
          </a:bodyPr>
          <a:lstStyle/>
          <a:p>
            <a:pPr algn="l">
              <a:lnSpc>
                <a:spcPct val="90000"/>
              </a:lnSpc>
            </a:pPr>
            <a:r>
              <a:rPr lang="en-US" sz="2400" i="1">
                <a:solidFill>
                  <a:srgbClr val="000000"/>
                </a:solidFill>
                <a:effectLst/>
                <a:latin typeface="Arial" panose="020B0604020202020204" pitchFamily="34" charset="0"/>
                <a:cs typeface="Arial" panose="020B0604020202020204" pitchFamily="34" charset="0"/>
              </a:rPr>
              <a:t> z</a:t>
            </a:r>
            <a:r>
              <a:rPr lang="en-US" sz="2400">
                <a:solidFill>
                  <a:srgbClr val="000000"/>
                </a:solidFill>
                <a:effectLst/>
                <a:latin typeface="Arial" panose="020B0604020202020204" pitchFamily="34" charset="0"/>
                <a:cs typeface="Arial" panose="020B0604020202020204" pitchFamily="34" charset="0"/>
              </a:rPr>
              <a:t> =</a:t>
            </a:r>
          </a:p>
          <a:p>
            <a:pPr algn="l">
              <a:lnSpc>
                <a:spcPct val="90000"/>
              </a:lnSpc>
            </a:pPr>
            <a:r>
              <a:rPr lang="en-US" sz="2400">
                <a:solidFill>
                  <a:srgbClr val="000000"/>
                </a:solidFill>
                <a:effectLst/>
                <a:latin typeface="Arial" panose="020B0604020202020204" pitchFamily="34" charset="0"/>
                <a:cs typeface="Arial" panose="020B0604020202020204" pitchFamily="34" charset="0"/>
              </a:rPr>
              <a:t>2.29</a:t>
            </a:r>
          </a:p>
        </p:txBody>
      </p:sp>
      <p:sp>
        <p:nvSpPr>
          <p:cNvPr id="263182" name="Freeform 14"/>
          <p:cNvSpPr>
            <a:spLocks noChangeArrowheads="1"/>
          </p:cNvSpPr>
          <p:nvPr/>
        </p:nvSpPr>
        <p:spPr bwMode="auto">
          <a:xfrm>
            <a:off x="4414406" y="4812798"/>
            <a:ext cx="2111" cy="428625"/>
          </a:xfrm>
          <a:custGeom>
            <a:avLst/>
            <a:gdLst/>
            <a:ahLst/>
            <a:cxnLst>
              <a:cxn ang="0">
                <a:pos x="0" y="0"/>
              </a:cxn>
              <a:cxn ang="0">
                <a:pos x="1" y="270"/>
              </a:cxn>
            </a:cxnLst>
            <a:rect l="0" t="0" r="r" b="b"/>
            <a:pathLst>
              <a:path w="1" h="270">
                <a:moveTo>
                  <a:pt x="0" y="0"/>
                </a:moveTo>
                <a:lnTo>
                  <a:pt x="1" y="270"/>
                </a:lnTo>
              </a:path>
            </a:pathLst>
          </a:cu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nvGrpSpPr>
          <p:cNvPr id="263183" name="Group 15"/>
          <p:cNvGrpSpPr>
            <a:grpSpLocks/>
          </p:cNvGrpSpPr>
          <p:nvPr/>
        </p:nvGrpSpPr>
        <p:grpSpPr bwMode="auto">
          <a:xfrm>
            <a:off x="2071314" y="1809248"/>
            <a:ext cx="4778371" cy="2936875"/>
            <a:chOff x="981" y="1178"/>
            <a:chExt cx="3007" cy="1850"/>
          </a:xfrm>
        </p:grpSpPr>
        <p:sp>
          <p:nvSpPr>
            <p:cNvPr id="263184" name="Arc 16"/>
            <p:cNvSpPr>
              <a:spLocks/>
            </p:cNvSpPr>
            <p:nvPr/>
          </p:nvSpPr>
          <p:spPr bwMode="auto">
            <a:xfrm rot="4500000">
              <a:off x="2754" y="2296"/>
              <a:ext cx="790" cy="284"/>
            </a:xfrm>
            <a:custGeom>
              <a:avLst/>
              <a:gdLst>
                <a:gd name="G0" fmla="+- 0 0 0"/>
                <a:gd name="G1" fmla="+- 0 0 0"/>
                <a:gd name="G2" fmla="+- 21600 0 0"/>
                <a:gd name="T0" fmla="*/ 19428 w 19428"/>
                <a:gd name="T1" fmla="*/ 9440 h 21600"/>
                <a:gd name="T2" fmla="*/ 0 w 19428"/>
                <a:gd name="T3" fmla="*/ 21600 h 21600"/>
                <a:gd name="T4" fmla="*/ 0 w 19428"/>
                <a:gd name="T5" fmla="*/ 0 h 21600"/>
              </a:gdLst>
              <a:ahLst/>
              <a:cxnLst>
                <a:cxn ang="0">
                  <a:pos x="T0" y="T1"/>
                </a:cxn>
                <a:cxn ang="0">
                  <a:pos x="T2" y="T3"/>
                </a:cxn>
                <a:cxn ang="0">
                  <a:pos x="T4" y="T5"/>
                </a:cxn>
              </a:cxnLst>
              <a:rect l="0" t="0" r="r" b="b"/>
              <a:pathLst>
                <a:path w="19428" h="21600" fill="none" extrusionOk="0">
                  <a:moveTo>
                    <a:pt x="19427" y="9439"/>
                  </a:moveTo>
                  <a:cubicBezTo>
                    <a:pt x="15813" y="16878"/>
                    <a:pt x="8269" y="21599"/>
                    <a:pt x="0" y="21600"/>
                  </a:cubicBezTo>
                </a:path>
                <a:path w="19428" h="21600" stroke="0" extrusionOk="0">
                  <a:moveTo>
                    <a:pt x="19427" y="9439"/>
                  </a:moveTo>
                  <a:cubicBezTo>
                    <a:pt x="15813" y="16878"/>
                    <a:pt x="8269" y="21599"/>
                    <a:pt x="0" y="21600"/>
                  </a:cubicBezTo>
                  <a:lnTo>
                    <a:pt x="0" y="0"/>
                  </a:lnTo>
                  <a:close/>
                </a:path>
              </a:pathLst>
            </a:custGeom>
            <a:noFill/>
            <a:ln w="12700" cap="rnd">
              <a:solidFill>
                <a:srgbClr val="000000"/>
              </a:solidFill>
              <a:round/>
              <a:headEnd/>
              <a:tailEnd/>
            </a:ln>
            <a:effectLst/>
          </p:spPr>
          <p:txBody>
            <a:bodyPr wrap="none" anchor="ctr"/>
            <a:lstStyle/>
            <a:p>
              <a:endParaRPr lang="en-US"/>
            </a:p>
          </p:txBody>
        </p:sp>
        <p:sp>
          <p:nvSpPr>
            <p:cNvPr id="263185" name="Arc 17"/>
            <p:cNvSpPr>
              <a:spLocks/>
            </p:cNvSpPr>
            <p:nvPr/>
          </p:nvSpPr>
          <p:spPr bwMode="auto">
            <a:xfrm rot="6300000">
              <a:off x="1738" y="1544"/>
              <a:ext cx="956" cy="2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0000"/>
              </a:solidFill>
              <a:round/>
              <a:headEnd/>
              <a:tailEnd/>
            </a:ln>
            <a:effectLst/>
          </p:spPr>
          <p:txBody>
            <a:bodyPr wrap="none" anchor="ctr"/>
            <a:lstStyle/>
            <a:p>
              <a:endParaRPr lang="en-US"/>
            </a:p>
          </p:txBody>
        </p:sp>
        <p:sp>
          <p:nvSpPr>
            <p:cNvPr id="263186" name="Arc 18"/>
            <p:cNvSpPr>
              <a:spLocks/>
            </p:cNvSpPr>
            <p:nvPr/>
          </p:nvSpPr>
          <p:spPr bwMode="auto">
            <a:xfrm rot="16980000">
              <a:off x="1362" y="2302"/>
              <a:ext cx="790" cy="284"/>
            </a:xfrm>
            <a:custGeom>
              <a:avLst/>
              <a:gdLst>
                <a:gd name="G0" fmla="+- 19433 0 0"/>
                <a:gd name="G1" fmla="+- 0 0 0"/>
                <a:gd name="G2" fmla="+- 21600 0 0"/>
                <a:gd name="T0" fmla="*/ 19433 w 19433"/>
                <a:gd name="T1" fmla="*/ 21600 h 21600"/>
                <a:gd name="T2" fmla="*/ 0 w 19433"/>
                <a:gd name="T3" fmla="*/ 9430 h 21600"/>
                <a:gd name="T4" fmla="*/ 19433 w 19433"/>
                <a:gd name="T5" fmla="*/ 0 h 21600"/>
              </a:gdLst>
              <a:ahLst/>
              <a:cxnLst>
                <a:cxn ang="0">
                  <a:pos x="T0" y="T1"/>
                </a:cxn>
                <a:cxn ang="0">
                  <a:pos x="T2" y="T3"/>
                </a:cxn>
                <a:cxn ang="0">
                  <a:pos x="T4" y="T5"/>
                </a:cxn>
              </a:cxnLst>
              <a:rect l="0" t="0" r="r" b="b"/>
              <a:pathLst>
                <a:path w="19433" h="21600" fill="none" extrusionOk="0">
                  <a:moveTo>
                    <a:pt x="19433" y="21600"/>
                  </a:moveTo>
                  <a:cubicBezTo>
                    <a:pt x="11159" y="21600"/>
                    <a:pt x="3612" y="16873"/>
                    <a:pt x="0" y="9429"/>
                  </a:cubicBezTo>
                </a:path>
                <a:path w="19433" h="21600" stroke="0" extrusionOk="0">
                  <a:moveTo>
                    <a:pt x="19433" y="21600"/>
                  </a:moveTo>
                  <a:cubicBezTo>
                    <a:pt x="11159" y="21600"/>
                    <a:pt x="3612" y="16873"/>
                    <a:pt x="0" y="9429"/>
                  </a:cubicBezTo>
                  <a:lnTo>
                    <a:pt x="19433" y="0"/>
                  </a:lnTo>
                  <a:close/>
                </a:path>
              </a:pathLst>
            </a:custGeom>
            <a:noFill/>
            <a:ln w="12700" cap="rnd">
              <a:solidFill>
                <a:srgbClr val="000000"/>
              </a:solidFill>
              <a:round/>
              <a:headEnd/>
              <a:tailEnd/>
            </a:ln>
            <a:effectLst/>
          </p:spPr>
          <p:txBody>
            <a:bodyPr wrap="none" anchor="ctr"/>
            <a:lstStyle/>
            <a:p>
              <a:endParaRPr lang="en-US"/>
            </a:p>
          </p:txBody>
        </p:sp>
        <p:sp>
          <p:nvSpPr>
            <p:cNvPr id="263187" name="Arc 19"/>
            <p:cNvSpPr>
              <a:spLocks/>
            </p:cNvSpPr>
            <p:nvPr/>
          </p:nvSpPr>
          <p:spPr bwMode="auto">
            <a:xfrm rot="20760000">
              <a:off x="981" y="2854"/>
              <a:ext cx="697" cy="164"/>
            </a:xfrm>
            <a:custGeom>
              <a:avLst/>
              <a:gdLst>
                <a:gd name="G0" fmla="+- 0 0 0"/>
                <a:gd name="G1" fmla="+- 0 0 0"/>
                <a:gd name="G2" fmla="+- 21600 0 0"/>
                <a:gd name="T0" fmla="*/ 20693 w 20693"/>
                <a:gd name="T1" fmla="*/ 6194 h 21576"/>
                <a:gd name="T2" fmla="*/ 1014 w 20693"/>
                <a:gd name="T3" fmla="*/ 21576 h 21576"/>
                <a:gd name="T4" fmla="*/ 0 w 20693"/>
                <a:gd name="T5" fmla="*/ 0 h 21576"/>
              </a:gdLst>
              <a:ahLst/>
              <a:cxnLst>
                <a:cxn ang="0">
                  <a:pos x="T0" y="T1"/>
                </a:cxn>
                <a:cxn ang="0">
                  <a:pos x="T2" y="T3"/>
                </a:cxn>
                <a:cxn ang="0">
                  <a:pos x="T4" y="T5"/>
                </a:cxn>
              </a:cxnLst>
              <a:rect l="0" t="0" r="r" b="b"/>
              <a:pathLst>
                <a:path w="20693" h="21576" fill="none" extrusionOk="0">
                  <a:moveTo>
                    <a:pt x="20692" y="6193"/>
                  </a:moveTo>
                  <a:cubicBezTo>
                    <a:pt x="18063" y="14978"/>
                    <a:pt x="10173" y="21145"/>
                    <a:pt x="1014" y="21576"/>
                  </a:cubicBezTo>
                </a:path>
                <a:path w="20693" h="21576" stroke="0" extrusionOk="0">
                  <a:moveTo>
                    <a:pt x="20692" y="6193"/>
                  </a:moveTo>
                  <a:cubicBezTo>
                    <a:pt x="18063" y="14978"/>
                    <a:pt x="10173" y="21145"/>
                    <a:pt x="1014" y="21576"/>
                  </a:cubicBezTo>
                  <a:lnTo>
                    <a:pt x="0" y="0"/>
                  </a:lnTo>
                  <a:close/>
                </a:path>
              </a:pathLst>
            </a:custGeom>
            <a:noFill/>
            <a:ln w="12700" cap="rnd">
              <a:solidFill>
                <a:srgbClr val="000000"/>
              </a:solidFill>
              <a:round/>
              <a:headEnd/>
              <a:tailEnd/>
            </a:ln>
            <a:effectLst/>
          </p:spPr>
          <p:txBody>
            <a:bodyPr wrap="none" anchor="ctr"/>
            <a:lstStyle/>
            <a:p>
              <a:endParaRPr lang="en-US"/>
            </a:p>
          </p:txBody>
        </p:sp>
        <p:sp>
          <p:nvSpPr>
            <p:cNvPr id="263188" name="Arc 20"/>
            <p:cNvSpPr>
              <a:spLocks/>
            </p:cNvSpPr>
            <p:nvPr/>
          </p:nvSpPr>
          <p:spPr bwMode="auto">
            <a:xfrm rot="15300000">
              <a:off x="2199" y="1546"/>
              <a:ext cx="957" cy="225"/>
            </a:xfrm>
            <a:custGeom>
              <a:avLst/>
              <a:gdLst>
                <a:gd name="G0" fmla="+- 0 0 0"/>
                <a:gd name="G1" fmla="+- 96 0 0"/>
                <a:gd name="G2" fmla="+- 21600 0 0"/>
                <a:gd name="T0" fmla="*/ 21600 w 21600"/>
                <a:gd name="T1" fmla="*/ 0 h 21696"/>
                <a:gd name="T2" fmla="*/ 0 w 21600"/>
                <a:gd name="T3" fmla="*/ 21696 h 21696"/>
                <a:gd name="T4" fmla="*/ 0 w 21600"/>
                <a:gd name="T5" fmla="*/ 96 h 21696"/>
              </a:gdLst>
              <a:ahLst/>
              <a:cxnLst>
                <a:cxn ang="0">
                  <a:pos x="T0" y="T1"/>
                </a:cxn>
                <a:cxn ang="0">
                  <a:pos x="T2" y="T3"/>
                </a:cxn>
                <a:cxn ang="0">
                  <a:pos x="T4" y="T5"/>
                </a:cxn>
              </a:cxnLst>
              <a:rect l="0" t="0" r="r" b="b"/>
              <a:pathLst>
                <a:path w="21600" h="21696" fill="none" extrusionOk="0">
                  <a:moveTo>
                    <a:pt x="21599" y="0"/>
                  </a:moveTo>
                  <a:cubicBezTo>
                    <a:pt x="21599" y="32"/>
                    <a:pt x="21600" y="64"/>
                    <a:pt x="21600" y="96"/>
                  </a:cubicBezTo>
                  <a:cubicBezTo>
                    <a:pt x="21600" y="12025"/>
                    <a:pt x="11929" y="21695"/>
                    <a:pt x="0" y="21696"/>
                  </a:cubicBezTo>
                </a:path>
                <a:path w="21600" h="21696" stroke="0" extrusionOk="0">
                  <a:moveTo>
                    <a:pt x="21599" y="0"/>
                  </a:moveTo>
                  <a:cubicBezTo>
                    <a:pt x="21599" y="32"/>
                    <a:pt x="21600" y="64"/>
                    <a:pt x="21600" y="96"/>
                  </a:cubicBezTo>
                  <a:cubicBezTo>
                    <a:pt x="21600" y="12025"/>
                    <a:pt x="11929" y="21695"/>
                    <a:pt x="0" y="21696"/>
                  </a:cubicBezTo>
                  <a:lnTo>
                    <a:pt x="0" y="96"/>
                  </a:lnTo>
                  <a:close/>
                </a:path>
              </a:pathLst>
            </a:custGeom>
            <a:noFill/>
            <a:ln w="12700" cap="rnd">
              <a:solidFill>
                <a:srgbClr val="000000"/>
              </a:solidFill>
              <a:round/>
              <a:headEnd/>
              <a:tailEnd/>
            </a:ln>
            <a:effectLst/>
          </p:spPr>
          <p:txBody>
            <a:bodyPr wrap="none" anchor="ctr"/>
            <a:lstStyle/>
            <a:p>
              <a:endParaRPr lang="en-US"/>
            </a:p>
          </p:txBody>
        </p:sp>
        <p:sp>
          <p:nvSpPr>
            <p:cNvPr id="263189" name="Arc 21"/>
            <p:cNvSpPr>
              <a:spLocks/>
            </p:cNvSpPr>
            <p:nvPr/>
          </p:nvSpPr>
          <p:spPr bwMode="auto">
            <a:xfrm rot="720000">
              <a:off x="3252" y="2824"/>
              <a:ext cx="736" cy="204"/>
            </a:xfrm>
            <a:custGeom>
              <a:avLst/>
              <a:gdLst>
                <a:gd name="G0" fmla="+- 20480 0 0"/>
                <a:gd name="G1" fmla="+- 0 0 0"/>
                <a:gd name="G2" fmla="+- 21600 0 0"/>
                <a:gd name="T0" fmla="*/ 18341 w 20480"/>
                <a:gd name="T1" fmla="*/ 21494 h 21494"/>
                <a:gd name="T2" fmla="*/ 0 w 20480"/>
                <a:gd name="T3" fmla="*/ 6865 h 21494"/>
                <a:gd name="T4" fmla="*/ 20480 w 20480"/>
                <a:gd name="T5" fmla="*/ 0 h 21494"/>
              </a:gdLst>
              <a:ahLst/>
              <a:cxnLst>
                <a:cxn ang="0">
                  <a:pos x="T0" y="T1"/>
                </a:cxn>
                <a:cxn ang="0">
                  <a:pos x="T2" y="T3"/>
                </a:cxn>
                <a:cxn ang="0">
                  <a:pos x="T4" y="T5"/>
                </a:cxn>
              </a:cxnLst>
              <a:rect l="0" t="0" r="r" b="b"/>
              <a:pathLst>
                <a:path w="20480" h="21494" fill="none" extrusionOk="0">
                  <a:moveTo>
                    <a:pt x="18341" y="21493"/>
                  </a:moveTo>
                  <a:cubicBezTo>
                    <a:pt x="9881" y="20651"/>
                    <a:pt x="2701" y="14925"/>
                    <a:pt x="-1" y="6865"/>
                  </a:cubicBezTo>
                </a:path>
                <a:path w="20480" h="21494" stroke="0" extrusionOk="0">
                  <a:moveTo>
                    <a:pt x="18341" y="21493"/>
                  </a:moveTo>
                  <a:cubicBezTo>
                    <a:pt x="9881" y="20651"/>
                    <a:pt x="2701" y="14925"/>
                    <a:pt x="-1" y="6865"/>
                  </a:cubicBezTo>
                  <a:lnTo>
                    <a:pt x="20480" y="0"/>
                  </a:lnTo>
                  <a:close/>
                </a:path>
              </a:pathLst>
            </a:custGeom>
            <a:noFill/>
            <a:ln w="12700" cap="rnd">
              <a:solidFill>
                <a:srgbClr val="000000"/>
              </a:solidFill>
              <a:round/>
              <a:headEnd/>
              <a:tailEnd/>
            </a:ln>
            <a:effectLst/>
          </p:spPr>
          <p:txBody>
            <a:bodyPr wrap="none" anchor="ctr"/>
            <a:lstStyle/>
            <a:p>
              <a:endParaRPr lang="en-US"/>
            </a:p>
          </p:txBody>
        </p:sp>
      </p:grpSp>
      <p:grpSp>
        <p:nvGrpSpPr>
          <p:cNvPr id="263292" name="Group 124"/>
          <p:cNvGrpSpPr>
            <a:grpSpLocks/>
          </p:cNvGrpSpPr>
          <p:nvPr/>
        </p:nvGrpSpPr>
        <p:grpSpPr bwMode="auto">
          <a:xfrm>
            <a:off x="6262752" y="3520572"/>
            <a:ext cx="234368" cy="1765300"/>
            <a:chOff x="3645" y="2256"/>
            <a:chExt cx="111" cy="1112"/>
          </a:xfrm>
          <a:effectLst/>
        </p:grpSpPr>
        <p:sp>
          <p:nvSpPr>
            <p:cNvPr id="263293" name="Freeform 125"/>
            <p:cNvSpPr>
              <a:spLocks noChangeArrowheads="1"/>
            </p:cNvSpPr>
            <p:nvPr/>
          </p:nvSpPr>
          <p:spPr bwMode="auto">
            <a:xfrm flipH="1">
              <a:off x="3645" y="2256"/>
              <a:ext cx="47" cy="959"/>
            </a:xfrm>
            <a:custGeom>
              <a:avLst/>
              <a:gdLst/>
              <a:ahLst/>
              <a:cxnLst>
                <a:cxn ang="0">
                  <a:pos x="0" y="0"/>
                </a:cxn>
                <a:cxn ang="0">
                  <a:pos x="0" y="263"/>
                </a:cxn>
              </a:cxnLst>
              <a:rect l="0" t="0" r="r" b="b"/>
              <a:pathLst>
                <a:path w="1" h="263">
                  <a:moveTo>
                    <a:pt x="0" y="0"/>
                  </a:moveTo>
                  <a:lnTo>
                    <a:pt x="0" y="263"/>
                  </a:lnTo>
                </a:path>
              </a:pathLst>
            </a:custGeom>
            <a:noFill/>
            <a:ln w="12700">
              <a:solidFill>
                <a:srgbClr val="000000"/>
              </a:solidFill>
              <a:round/>
              <a:headEnd/>
              <a:tailEnd/>
            </a:ln>
            <a:effectLst>
              <a:outerShdw dist="17961" dir="2700000" algn="ctr" rotWithShape="0">
                <a:srgbClr val="000000"/>
              </a:outerShdw>
            </a:effectLst>
          </p:spPr>
          <p:txBody>
            <a:bodyPr wrap="none" anchor="ctr"/>
            <a:lstStyle/>
            <a:p>
              <a:endParaRPr lang="en-US"/>
            </a:p>
          </p:txBody>
        </p:sp>
        <p:sp>
          <p:nvSpPr>
            <p:cNvPr id="263294" name="Line 126"/>
            <p:cNvSpPr>
              <a:spLocks noChangeShapeType="1"/>
            </p:cNvSpPr>
            <p:nvPr/>
          </p:nvSpPr>
          <p:spPr bwMode="auto">
            <a:xfrm>
              <a:off x="3692" y="3216"/>
              <a:ext cx="64" cy="152"/>
            </a:xfrm>
            <a:prstGeom prst="line">
              <a:avLst/>
            </a:prstGeom>
            <a:noFill/>
            <a:ln w="12700">
              <a:solidFill>
                <a:srgbClr val="000000"/>
              </a:solidFill>
              <a:round/>
              <a:headEnd/>
              <a:tailEnd/>
            </a:ln>
            <a:effectLst>
              <a:outerShdw dist="17961" dir="2700000" algn="ctr" rotWithShape="0">
                <a:srgbClr val="000000"/>
              </a:outerShdw>
            </a:effectLst>
          </p:spPr>
          <p:txBody>
            <a:bodyPr/>
            <a:lstStyle/>
            <a:p>
              <a:endParaRPr lang="en-US"/>
            </a:p>
          </p:txBody>
        </p:sp>
      </p:grpSp>
      <p:grpSp>
        <p:nvGrpSpPr>
          <p:cNvPr id="263295" name="Group 127"/>
          <p:cNvGrpSpPr>
            <a:grpSpLocks/>
          </p:cNvGrpSpPr>
          <p:nvPr/>
        </p:nvGrpSpPr>
        <p:grpSpPr bwMode="auto">
          <a:xfrm>
            <a:off x="5849013" y="2221998"/>
            <a:ext cx="135132" cy="3076575"/>
            <a:chOff x="3380" y="1438"/>
            <a:chExt cx="64" cy="1938"/>
          </a:xfrm>
        </p:grpSpPr>
        <p:sp>
          <p:nvSpPr>
            <p:cNvPr id="263296" name="Line 128"/>
            <p:cNvSpPr>
              <a:spLocks noChangeShapeType="1"/>
            </p:cNvSpPr>
            <p:nvPr/>
          </p:nvSpPr>
          <p:spPr bwMode="auto">
            <a:xfrm>
              <a:off x="3444" y="1438"/>
              <a:ext cx="0" cy="1792"/>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63297" name="Line 129"/>
            <p:cNvSpPr>
              <a:spLocks noChangeShapeType="1"/>
            </p:cNvSpPr>
            <p:nvPr/>
          </p:nvSpPr>
          <p:spPr bwMode="auto">
            <a:xfrm flipH="1">
              <a:off x="3380" y="3224"/>
              <a:ext cx="64" cy="152"/>
            </a:xfrm>
            <a:prstGeom prst="line">
              <a:avLst/>
            </a:prstGeom>
            <a:noFill/>
            <a:ln w="12700">
              <a:solidFill>
                <a:schemeClr val="tx1"/>
              </a:solidFill>
              <a:round/>
              <a:headEnd/>
              <a:tailEnd/>
            </a:ln>
            <a:effectLst>
              <a:outerShdw dist="17961" dir="2700000" algn="ctr" rotWithShape="0">
                <a:srgbClr val="000000"/>
              </a:outerShdw>
            </a:effectLst>
          </p:spPr>
          <p:txBody>
            <a:bodyPr/>
            <a:lstStyle/>
            <a:p>
              <a:endParaRPr lang="en-US"/>
            </a:p>
          </p:txBody>
        </p:sp>
      </p:grpSp>
      <p:sp>
        <p:nvSpPr>
          <p:cNvPr id="263298" name="Line 130"/>
          <p:cNvSpPr>
            <a:spLocks noChangeShapeType="1"/>
          </p:cNvSpPr>
          <p:nvPr/>
        </p:nvSpPr>
        <p:spPr bwMode="auto">
          <a:xfrm>
            <a:off x="6378880" y="3720597"/>
            <a:ext cx="861464" cy="0"/>
          </a:xfrm>
          <a:prstGeom prst="line">
            <a:avLst/>
          </a:prstGeom>
          <a:noFill/>
          <a:ln w="12700">
            <a:solidFill>
              <a:srgbClr val="000000"/>
            </a:solidFill>
            <a:round/>
            <a:headEnd/>
            <a:tailEnd type="triangle" w="med" len="med"/>
          </a:ln>
          <a:effectLst/>
        </p:spPr>
        <p:txBody>
          <a:bodyPr wrap="none" anchor="ctr"/>
          <a:lstStyle/>
          <a:p>
            <a:endParaRPr lang="en-US"/>
          </a:p>
        </p:txBody>
      </p:sp>
      <p:sp>
        <p:nvSpPr>
          <p:cNvPr id="263301" name="Rectangle 133"/>
          <p:cNvSpPr>
            <a:spLocks noChangeArrowheads="1"/>
          </p:cNvSpPr>
          <p:nvPr/>
        </p:nvSpPr>
        <p:spPr bwMode="auto">
          <a:xfrm>
            <a:off x="929359" y="493648"/>
            <a:ext cx="10337562" cy="709379"/>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Upper-Tailed Test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
        <p:nvSpPr>
          <p:cNvPr id="263304" name="Rectangle 136"/>
          <p:cNvSpPr>
            <a:spLocks noChangeArrowheads="1"/>
          </p:cNvSpPr>
          <p:nvPr/>
        </p:nvSpPr>
        <p:spPr bwMode="auto">
          <a:xfrm>
            <a:off x="1813719" y="1892876"/>
            <a:ext cx="2054794" cy="828432"/>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mn-lt"/>
                <a:cs typeface="Arial" panose="020B0604020202020204" pitchFamily="34" charset="0"/>
              </a:rPr>
              <a:t>    Sampling</a:t>
            </a:r>
          </a:p>
          <a:p>
            <a:pPr algn="l"/>
            <a:r>
              <a:rPr lang="en-US" sz="2400" dirty="0">
                <a:solidFill>
                  <a:srgbClr val="000000"/>
                </a:solidFill>
                <a:effectLst/>
                <a:latin typeface="+mn-lt"/>
                <a:cs typeface="Arial" panose="020B0604020202020204" pitchFamily="34" charset="0"/>
              </a:rPr>
              <a:t>Distribution of </a:t>
            </a:r>
          </a:p>
        </p:txBody>
      </p:sp>
      <mc:AlternateContent xmlns:mc="http://schemas.openxmlformats.org/markup-compatibility/2006" xmlns:a14="http://schemas.microsoft.com/office/drawing/2010/main">
        <mc:Choice Requires="a14">
          <p:sp>
            <p:nvSpPr>
              <p:cNvPr id="35" name="TextBox 34"/>
              <p:cNvSpPr txBox="1"/>
              <p:nvPr/>
            </p:nvSpPr>
            <p:spPr>
              <a:xfrm>
                <a:off x="1998513" y="2649680"/>
                <a:ext cx="1638525" cy="857607"/>
              </a:xfrm>
              <a:prstGeom prst="rect">
                <a:avLst/>
              </a:prstGeom>
              <a:noFill/>
              <a:effectLst>
                <a:outerShdw dist="25400" dir="3000000" algn="ctr" rotWithShape="0">
                  <a:schemeClr val="bg1"/>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effectLst/>
                          <a:latin typeface="Cambria Math"/>
                        </a:rPr>
                        <m:t>𝑧</m:t>
                      </m:r>
                      <m:r>
                        <a:rPr lang="en-US" sz="2400" b="0" i="1" smtClean="0">
                          <a:solidFill>
                            <a:srgbClr val="000000"/>
                          </a:solidFill>
                          <a:effectLst/>
                          <a:latin typeface="Cambria Math"/>
                        </a:rPr>
                        <m:t>=</m:t>
                      </m:r>
                      <m:f>
                        <m:fPr>
                          <m:ctrlPr>
                            <a:rPr lang="en-US" sz="2400" b="0" i="1" smtClean="0">
                              <a:solidFill>
                                <a:srgbClr val="000000"/>
                              </a:solidFill>
                              <a:effectLst/>
                              <a:latin typeface="Cambria Math" panose="02040503050406030204" pitchFamily="18" charset="0"/>
                            </a:rPr>
                          </m:ctrlPr>
                        </m:fPr>
                        <m:num>
                          <m:acc>
                            <m:accPr>
                              <m:chr m:val="̅"/>
                              <m:ctrlPr>
                                <a:rPr lang="en-US" sz="2400" b="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r>
                            <a:rPr lang="en-US" sz="2400" b="0" i="1" smtClean="0">
                              <a:solidFill>
                                <a:srgbClr val="000000"/>
                              </a:solidFill>
                              <a:effectLst/>
                              <a:latin typeface="Cambria Math"/>
                            </a:rPr>
                            <m:t>−</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rPr>
                                <m:t>0</m:t>
                              </m:r>
                            </m:sub>
                          </m:sSub>
                        </m:num>
                        <m:den>
                          <m:f>
                            <m:fPr>
                              <m:type m:val="lin"/>
                              <m:ctrlPr>
                                <a:rPr lang="en-US" sz="2400" b="0" i="1" smtClean="0">
                                  <a:solidFill>
                                    <a:srgbClr val="000000"/>
                                  </a:solidFill>
                                  <a:effectLst/>
                                  <a:latin typeface="Cambria Math" panose="02040503050406030204" pitchFamily="18" charset="0"/>
                                  <a:ea typeface="Cambria Math"/>
                                </a:rPr>
                              </m:ctrlPr>
                            </m:fPr>
                            <m:num>
                              <m:r>
                                <a:rPr lang="en-US" sz="2400" b="0" i="1" smtClean="0">
                                  <a:solidFill>
                                    <a:srgbClr val="000000"/>
                                  </a:solidFill>
                                  <a:effectLst/>
                                  <a:latin typeface="Cambria Math"/>
                                  <a:ea typeface="Cambria Math"/>
                                </a:rPr>
                                <m:t>𝜎</m:t>
                              </m:r>
                            </m:num>
                            <m:den>
                              <m:rad>
                                <m:radPr>
                                  <m:degHide m:val="on"/>
                                  <m:ctrlPr>
                                    <a:rPr lang="en-US" sz="2400" b="0" i="1" smtClean="0">
                                      <a:solidFill>
                                        <a:srgbClr val="000000"/>
                                      </a:solidFill>
                                      <a:effectLst/>
                                      <a:latin typeface="Cambria Math" panose="02040503050406030204" pitchFamily="18" charset="0"/>
                                      <a:ea typeface="Cambria Math"/>
                                    </a:rPr>
                                  </m:ctrlPr>
                                </m:radPr>
                                <m:deg/>
                                <m:e>
                                  <m:r>
                                    <a:rPr lang="en-US" sz="2400" b="0" i="1" smtClean="0">
                                      <a:solidFill>
                                        <a:srgbClr val="000000"/>
                                      </a:solidFill>
                                      <a:effectLst/>
                                      <a:latin typeface="Cambria Math"/>
                                      <a:ea typeface="Cambria Math"/>
                                    </a:rPr>
                                    <m:t>𝑛</m:t>
                                  </m:r>
                                </m:e>
                              </m:rad>
                            </m:den>
                          </m:f>
                        </m:den>
                      </m:f>
                    </m:oMath>
                  </m:oMathPara>
                </a14:m>
                <a:endParaRPr lang="en-US" sz="2400" dirty="0">
                  <a:solidFill>
                    <a:srgbClr val="000000"/>
                  </a:solidFill>
                  <a:effectLst/>
                  <a:latin typeface="+mn-lt"/>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1998513" y="2649680"/>
                <a:ext cx="1638525" cy="857607"/>
              </a:xfrm>
              <a:prstGeom prst="rect">
                <a:avLst/>
              </a:prstGeom>
              <a:blipFill rotWithShape="1">
                <a:blip r:embed="rId3"/>
                <a:stretch>
                  <a:fillRect/>
                </a:stretch>
              </a:blipFill>
              <a:effectLst>
                <a:outerShdw dist="25400" dir="3000000" algn="ctr" rotWithShape="0">
                  <a:schemeClr val="bg1"/>
                </a:outerShdw>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949EBC64-41CB-41B8-B6DF-9B1367312BD4}" type="slidenum">
              <a:rPr lang="en-US" smtClean="0"/>
              <a:t>26</a:t>
            </a:fld>
            <a:endParaRPr lang="en-US"/>
          </a:p>
        </p:txBody>
      </p:sp>
      <p:sp>
        <p:nvSpPr>
          <p:cNvPr id="3" name="TextBox 2"/>
          <p:cNvSpPr txBox="1"/>
          <p:nvPr/>
        </p:nvSpPr>
        <p:spPr>
          <a:xfrm>
            <a:off x="8959371" y="3458660"/>
            <a:ext cx="1888530" cy="769441"/>
          </a:xfrm>
          <a:prstGeom prst="rect">
            <a:avLst/>
          </a:prstGeom>
          <a:noFill/>
        </p:spPr>
        <p:txBody>
          <a:bodyPr wrap="none" rtlCol="0">
            <a:spAutoFit/>
          </a:bodyPr>
          <a:lstStyle/>
          <a:p>
            <a:r>
              <a:rPr lang="en-US" dirty="0">
                <a:solidFill>
                  <a:srgbClr val="000000"/>
                </a:solidFill>
                <a:effectLst/>
                <a:latin typeface="Arial" panose="020B0604020202020204" pitchFamily="34" charset="0"/>
                <a:cs typeface="Arial" panose="020B0604020202020204" pitchFamily="34" charset="0"/>
              </a:rPr>
              <a:t>(</a:t>
            </a:r>
            <a:r>
              <a:rPr lang="en-US" i="1" dirty="0">
                <a:solidFill>
                  <a:srgbClr val="000000"/>
                </a:solidFill>
                <a:effectLst/>
                <a:latin typeface="Arial" panose="020B0604020202020204" pitchFamily="34" charset="0"/>
                <a:cs typeface="Arial" panose="020B0604020202020204" pitchFamily="34" charset="0"/>
              </a:rPr>
              <a:t>p</a:t>
            </a:r>
            <a:r>
              <a:rPr lang="en-US" dirty="0">
                <a:solidFill>
                  <a:srgbClr val="000000"/>
                </a:solidFill>
                <a:effectLst/>
                <a:latin typeface="Arial" panose="020B0604020202020204" pitchFamily="34" charset="0"/>
                <a:cs typeface="Arial" panose="020B0604020202020204" pitchFamily="34" charset="0"/>
              </a:rPr>
              <a:t>-Value </a:t>
            </a:r>
            <a:r>
              <a:rPr lang="en-US" u="sng" dirty="0">
                <a:solidFill>
                  <a:srgbClr val="000000"/>
                </a:solidFill>
                <a:effectLst/>
                <a:latin typeface="Arial" panose="020B0604020202020204" pitchFamily="34" charset="0"/>
                <a:cs typeface="Arial" panose="020B0604020202020204" pitchFamily="34" charset="0"/>
              </a:rPr>
              <a:t>&lt;</a:t>
            </a:r>
            <a:r>
              <a:rPr lang="en-US" dirty="0">
                <a:solidFill>
                  <a:srgbClr val="000000"/>
                </a:solidFill>
                <a:effectLst/>
                <a:latin typeface="Arial" panose="020B0604020202020204" pitchFamily="34" charset="0"/>
                <a:cs typeface="Arial" panose="020B0604020202020204" pitchFamily="34" charset="0"/>
              </a:rPr>
              <a:t> </a:t>
            </a:r>
            <a:r>
              <a:rPr lang="en-US" i="1" dirty="0">
                <a:solidFill>
                  <a:srgbClr val="000000"/>
                </a:solidFill>
                <a:effectLst/>
                <a:latin typeface="Symbol" panose="05050102010706020507" pitchFamily="18" charset="2"/>
                <a:cs typeface="Arial" panose="020B0604020202020204" pitchFamily="34" charset="0"/>
              </a:rPr>
              <a:t>a</a:t>
            </a:r>
            <a:r>
              <a:rPr lang="en-US" dirty="0">
                <a:solidFill>
                  <a:srgbClr val="000000"/>
                </a:solidFill>
                <a:effectLst/>
                <a:latin typeface="Arial" panose="020B0604020202020204" pitchFamily="34" charset="0"/>
                <a:cs typeface="Arial" panose="020B0604020202020204" pitchFamily="34" charset="0"/>
              </a:rPr>
              <a:t> ,</a:t>
            </a:r>
          </a:p>
          <a:p>
            <a:r>
              <a:rPr lang="en-US" dirty="0">
                <a:solidFill>
                  <a:srgbClr val="000000"/>
                </a:solidFill>
                <a:effectLst/>
                <a:latin typeface="Arial" panose="020B0604020202020204" pitchFamily="34" charset="0"/>
                <a:cs typeface="Arial" panose="020B0604020202020204" pitchFamily="34" charset="0"/>
              </a:rPr>
              <a:t>so reject </a:t>
            </a:r>
            <a:r>
              <a:rPr lang="en-US" i="1" dirty="0">
                <a:solidFill>
                  <a:srgbClr val="000000"/>
                </a:solidFill>
                <a:effectLst/>
                <a:latin typeface="Arial" panose="020B0604020202020204" pitchFamily="34" charset="0"/>
                <a:cs typeface="Arial" panose="020B0604020202020204" pitchFamily="34" charset="0"/>
              </a:rPr>
              <a:t>H</a:t>
            </a:r>
            <a:r>
              <a:rPr lang="en-US" baseline="-25000" dirty="0">
                <a:solidFill>
                  <a:srgbClr val="000000"/>
                </a:solidFill>
                <a:effectLst/>
                <a:latin typeface="Arial" panose="020B0604020202020204" pitchFamily="34" charset="0"/>
                <a:cs typeface="Arial" panose="020B0604020202020204" pitchFamily="34" charset="0"/>
              </a:rPr>
              <a:t>0</a:t>
            </a:r>
            <a:r>
              <a:rPr lang="en-US" dirty="0">
                <a:solidFill>
                  <a:srgbClr val="000000"/>
                </a:solidFill>
                <a:effectLst/>
                <a:latin typeface="Arial" panose="020B0604020202020204" pitchFamily="34" charset="0"/>
                <a:cs typeface="Arial" panose="020B0604020202020204" pitchFamily="34" charset="0"/>
              </a:rPr>
              <a:t>.)</a:t>
            </a:r>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ChangeArrowheads="1"/>
          </p:cNvSpPr>
          <p:nvPr/>
        </p:nvSpPr>
        <p:spPr bwMode="auto">
          <a:xfrm>
            <a:off x="933910" y="449474"/>
            <a:ext cx="10337562" cy="810925"/>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Critical Value Approach to One-Tailed Hypothesis Testing</a:t>
            </a:r>
          </a:p>
        </p:txBody>
      </p:sp>
      <p:sp>
        <p:nvSpPr>
          <p:cNvPr id="264195" name="Text Box 3"/>
          <p:cNvSpPr txBox="1">
            <a:spLocks noChangeArrowheads="1"/>
          </p:cNvSpPr>
          <p:nvPr/>
        </p:nvSpPr>
        <p:spPr bwMode="auto">
          <a:xfrm>
            <a:off x="1002982" y="1145950"/>
            <a:ext cx="10388236" cy="461665"/>
          </a:xfrm>
          <a:prstGeom prst="rect">
            <a:avLst/>
          </a:prstGeom>
          <a:noFill/>
          <a:ln w="12700">
            <a:noFill/>
            <a:miter lim="800000"/>
            <a:headEnd/>
            <a:tailEnd/>
          </a:ln>
          <a:effectLst/>
        </p:spPr>
        <p:txBody>
          <a:bodyPr wrap="square">
            <a:spAutoFit/>
          </a:bodyP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test statistic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has a standard normal probability distribution.</a:t>
            </a:r>
          </a:p>
        </p:txBody>
      </p:sp>
      <p:sp>
        <p:nvSpPr>
          <p:cNvPr id="264196" name="Text Box 4"/>
          <p:cNvSpPr txBox="1">
            <a:spLocks noChangeArrowheads="1"/>
          </p:cNvSpPr>
          <p:nvPr/>
        </p:nvSpPr>
        <p:spPr bwMode="auto">
          <a:xfrm>
            <a:off x="1002982" y="1680889"/>
            <a:ext cx="10388236" cy="830997"/>
          </a:xfrm>
          <a:prstGeom prst="rect">
            <a:avLst/>
          </a:prstGeom>
          <a:noFill/>
          <a:ln w="12700">
            <a:noFill/>
            <a:miter lim="800000"/>
            <a:headEnd/>
            <a:tailEnd/>
          </a:ln>
          <a:effectLst/>
        </p:spPr>
        <p:txBody>
          <a:bodyPr wrap="square">
            <a:spAutoFit/>
          </a:bodyP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We can use the standard normal probability distribution table to find the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-value with an area of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 in the lower (or upper) tail of the distribution.</a:t>
            </a:r>
          </a:p>
        </p:txBody>
      </p:sp>
      <p:sp>
        <p:nvSpPr>
          <p:cNvPr id="264197" name="Text Box 5"/>
          <p:cNvSpPr txBox="1">
            <a:spLocks noChangeArrowheads="1"/>
          </p:cNvSpPr>
          <p:nvPr/>
        </p:nvSpPr>
        <p:spPr bwMode="auto">
          <a:xfrm>
            <a:off x="1002982" y="2578807"/>
            <a:ext cx="10388236" cy="830997"/>
          </a:xfrm>
          <a:prstGeom prst="rect">
            <a:avLst/>
          </a:prstGeom>
          <a:noFill/>
          <a:ln w="12700">
            <a:noFill/>
            <a:miter lim="800000"/>
            <a:headEnd/>
            <a:tailEnd/>
          </a:ln>
          <a:effectLst/>
        </p:spPr>
        <p:txBody>
          <a:bodyPr wrap="square">
            <a:spAutoFit/>
          </a:bodyP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value of the test statistic that established the boundary of the rejection region is called the </a:t>
            </a:r>
            <a:r>
              <a:rPr lang="en-US" sz="2400" u="sng" dirty="0">
                <a:solidFill>
                  <a:srgbClr val="000000"/>
                </a:solidFill>
                <a:effectLst/>
                <a:latin typeface="+mn-lt"/>
                <a:cs typeface="Arial" panose="020B0604020202020204" pitchFamily="34" charset="0"/>
              </a:rPr>
              <a:t>critical value</a:t>
            </a:r>
            <a:r>
              <a:rPr lang="en-US" sz="2400" dirty="0">
                <a:solidFill>
                  <a:srgbClr val="000000"/>
                </a:solidFill>
                <a:effectLst/>
                <a:latin typeface="+mn-lt"/>
                <a:cs typeface="Arial" panose="020B0604020202020204" pitchFamily="34" charset="0"/>
              </a:rPr>
              <a:t> for the test.</a:t>
            </a:r>
          </a:p>
        </p:txBody>
      </p:sp>
      <p:sp>
        <p:nvSpPr>
          <p:cNvPr id="264198" name="Text Box 6"/>
          <p:cNvSpPr txBox="1">
            <a:spLocks noChangeArrowheads="1"/>
          </p:cNvSpPr>
          <p:nvPr/>
        </p:nvSpPr>
        <p:spPr bwMode="auto">
          <a:xfrm>
            <a:off x="1032542" y="3513464"/>
            <a:ext cx="5145576" cy="1237262"/>
          </a:xfrm>
          <a:prstGeom prst="rect">
            <a:avLst/>
          </a:prstGeom>
          <a:noFill/>
          <a:ln w="12700">
            <a:noFill/>
            <a:miter lim="800000"/>
            <a:headEnd/>
            <a:tailEnd/>
          </a:ln>
          <a:effectLst/>
        </p:spPr>
        <p:txBody>
          <a:bodyPr wrap="none">
            <a:spAutoFit/>
          </a:bodyPr>
          <a:lstStyle/>
          <a:p>
            <a:pPr marL="342900" indent="-342900" algn="l">
              <a:lnSpc>
                <a:spcPct val="90000"/>
              </a:lnSpc>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rejection rule is:</a:t>
            </a:r>
          </a:p>
          <a:p>
            <a:pPr lvl="1" algn="l">
              <a:lnSpc>
                <a:spcPct val="90000"/>
              </a:lnSpc>
              <a:spcBef>
                <a:spcPct val="20000"/>
              </a:spcBef>
              <a:buSzPct val="75000"/>
              <a:buFontTx/>
              <a:buChar char="•"/>
            </a:pPr>
            <a:r>
              <a:rPr lang="en-US" sz="2400" dirty="0">
                <a:solidFill>
                  <a:srgbClr val="000000"/>
                </a:solidFill>
                <a:effectLst/>
                <a:latin typeface="+mn-lt"/>
                <a:cs typeface="Arial" panose="020B0604020202020204" pitchFamily="34" charset="0"/>
              </a:rPr>
              <a:t>  Lower tail: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if -</a:t>
            </a:r>
            <a:r>
              <a:rPr lang="en-US" sz="2400" i="1" dirty="0" err="1">
                <a:solidFill>
                  <a:srgbClr val="000000"/>
                </a:solidFill>
                <a:effectLst/>
                <a:latin typeface="+mn-lt"/>
                <a:cs typeface="Arial" panose="020B0604020202020204" pitchFamily="34" charset="0"/>
              </a:rPr>
              <a:t>Zcalc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z</a:t>
            </a:r>
            <a:r>
              <a:rPr lang="en-US" sz="2400" i="1" baseline="-25000" dirty="0">
                <a:solidFill>
                  <a:srgbClr val="000000"/>
                </a:solidFill>
                <a:effectLst/>
                <a:latin typeface="Symbol" panose="05050102010706020507" pitchFamily="18" charset="2"/>
                <a:cs typeface="Arial" panose="020B0604020202020204" pitchFamily="34" charset="0"/>
              </a:rPr>
              <a:t></a:t>
            </a:r>
            <a:endParaRPr lang="en-US" sz="2400" dirty="0">
              <a:solidFill>
                <a:srgbClr val="000000"/>
              </a:solidFill>
              <a:effectLst/>
              <a:latin typeface="Symbol" panose="05050102010706020507" pitchFamily="18" charset="2"/>
              <a:cs typeface="Arial" panose="020B0604020202020204" pitchFamily="34" charset="0"/>
            </a:endParaRPr>
          </a:p>
          <a:p>
            <a:pPr lvl="1" algn="l">
              <a:lnSpc>
                <a:spcPct val="90000"/>
              </a:lnSpc>
              <a:spcBef>
                <a:spcPct val="20000"/>
              </a:spcBef>
              <a:buSzPct val="75000"/>
              <a:buFontTx/>
              <a:buChar char="•"/>
            </a:pPr>
            <a:r>
              <a:rPr lang="en-US" sz="2400" dirty="0">
                <a:solidFill>
                  <a:srgbClr val="000000"/>
                </a:solidFill>
                <a:effectLst/>
                <a:latin typeface="+mn-lt"/>
                <a:cs typeface="Arial" panose="020B0604020202020204" pitchFamily="34" charset="0"/>
              </a:rPr>
              <a:t>  Upper tail: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if </a:t>
            </a:r>
            <a:r>
              <a:rPr lang="en-US" sz="2400" i="1" dirty="0" err="1">
                <a:solidFill>
                  <a:srgbClr val="000000"/>
                </a:solidFill>
                <a:effectLst/>
                <a:latin typeface="+mn-lt"/>
                <a:cs typeface="Arial" panose="020B0604020202020204" pitchFamily="34" charset="0"/>
              </a:rPr>
              <a:t>Zcalc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z</a:t>
            </a:r>
            <a:r>
              <a:rPr lang="en-US" sz="2400" i="1" baseline="-25000" dirty="0">
                <a:solidFill>
                  <a:srgbClr val="000000"/>
                </a:solidFill>
                <a:effectLst/>
                <a:latin typeface="Symbol" panose="05050102010706020507" pitchFamily="18" charset="2"/>
                <a:cs typeface="Arial" panose="020B0604020202020204" pitchFamily="34" charset="0"/>
              </a:rPr>
              <a:t></a:t>
            </a:r>
            <a:endParaRPr lang="en-US" dirty="0">
              <a:solidFill>
                <a:srgbClr val="000000"/>
              </a:solidFill>
              <a:effectLst/>
              <a:latin typeface="Symbol" panose="05050102010706020507" pitchFamily="18" charset="2"/>
              <a:cs typeface="Arial" panose="020B0604020202020204" pitchFamily="34" charset="0"/>
            </a:endParaRPr>
          </a:p>
        </p:txBody>
      </p:sp>
      <p:sp>
        <p:nvSpPr>
          <p:cNvPr id="2" name="Slide Number Placeholder 1"/>
          <p:cNvSpPr>
            <a:spLocks noGrp="1"/>
          </p:cNvSpPr>
          <p:nvPr>
            <p:ph type="sldNum" sz="quarter" idx="12"/>
          </p:nvPr>
        </p:nvSpPr>
        <p:spPr/>
        <p:txBody>
          <a:bodyPr/>
          <a:lstStyle/>
          <a:p>
            <a:fld id="{949EBC64-41CB-41B8-B6DF-9B1367312BD4}" type="slidenum">
              <a:rPr lang="en-US" smtClean="0"/>
              <a:t>27</a:t>
            </a:fld>
            <a:endParaRPr lang="en-US"/>
          </a:p>
        </p:txBody>
      </p:sp>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Freeform 3"/>
          <p:cNvSpPr>
            <a:spLocks/>
          </p:cNvSpPr>
          <p:nvPr/>
        </p:nvSpPr>
        <p:spPr bwMode="auto">
          <a:xfrm>
            <a:off x="3894237" y="2036763"/>
            <a:ext cx="4446672" cy="3041650"/>
          </a:xfrm>
          <a:custGeom>
            <a:avLst/>
            <a:gdLst/>
            <a:ahLst/>
            <a:cxnLst>
              <a:cxn ang="0">
                <a:pos x="1354" y="12"/>
              </a:cxn>
              <a:cxn ang="0">
                <a:pos x="1270" y="88"/>
              </a:cxn>
              <a:cxn ang="0">
                <a:pos x="1202" y="190"/>
              </a:cxn>
              <a:cxn ang="0">
                <a:pos x="1142" y="310"/>
              </a:cxn>
              <a:cxn ang="0">
                <a:pos x="1098" y="412"/>
              </a:cxn>
              <a:cxn ang="0">
                <a:pos x="1056" y="510"/>
              </a:cxn>
              <a:cxn ang="0">
                <a:pos x="1018" y="626"/>
              </a:cxn>
              <a:cxn ang="0">
                <a:pos x="978" y="738"/>
              </a:cxn>
              <a:cxn ang="0">
                <a:pos x="942" y="854"/>
              </a:cxn>
              <a:cxn ang="0">
                <a:pos x="921" y="958"/>
              </a:cxn>
              <a:cxn ang="0">
                <a:pos x="890" y="1060"/>
              </a:cxn>
              <a:cxn ang="0">
                <a:pos x="850" y="1174"/>
              </a:cxn>
              <a:cxn ang="0">
                <a:pos x="811" y="1272"/>
              </a:cxn>
              <a:cxn ang="0">
                <a:pos x="753" y="1390"/>
              </a:cxn>
              <a:cxn ang="0">
                <a:pos x="688" y="1506"/>
              </a:cxn>
              <a:cxn ang="0">
                <a:pos x="620" y="1596"/>
              </a:cxn>
              <a:cxn ang="0">
                <a:pos x="508" y="1676"/>
              </a:cxn>
              <a:cxn ang="0">
                <a:pos x="399" y="1732"/>
              </a:cxn>
              <a:cxn ang="0">
                <a:pos x="302" y="1770"/>
              </a:cxn>
              <a:cxn ang="0">
                <a:pos x="199" y="1804"/>
              </a:cxn>
              <a:cxn ang="0">
                <a:pos x="75" y="1844"/>
              </a:cxn>
              <a:cxn ang="0">
                <a:pos x="0" y="1868"/>
              </a:cxn>
              <a:cxn ang="0">
                <a:pos x="2858" y="1916"/>
              </a:cxn>
              <a:cxn ang="0">
                <a:pos x="2804" y="1866"/>
              </a:cxn>
              <a:cxn ang="0">
                <a:pos x="2708" y="1838"/>
              </a:cxn>
              <a:cxn ang="0">
                <a:pos x="2582" y="1796"/>
              </a:cxn>
              <a:cxn ang="0">
                <a:pos x="2458" y="1748"/>
              </a:cxn>
              <a:cxn ang="0">
                <a:pos x="2331" y="1674"/>
              </a:cxn>
              <a:cxn ang="0">
                <a:pos x="2280" y="1644"/>
              </a:cxn>
              <a:cxn ang="0">
                <a:pos x="2204" y="1576"/>
              </a:cxn>
              <a:cxn ang="0">
                <a:pos x="2140" y="1496"/>
              </a:cxn>
              <a:cxn ang="0">
                <a:pos x="2072" y="1386"/>
              </a:cxn>
              <a:cxn ang="0">
                <a:pos x="2028" y="1302"/>
              </a:cxn>
              <a:cxn ang="0">
                <a:pos x="1980" y="1190"/>
              </a:cxn>
              <a:cxn ang="0">
                <a:pos x="1944" y="1102"/>
              </a:cxn>
              <a:cxn ang="0">
                <a:pos x="1906" y="996"/>
              </a:cxn>
              <a:cxn ang="0">
                <a:pos x="1868" y="864"/>
              </a:cxn>
              <a:cxn ang="0">
                <a:pos x="1838" y="762"/>
              </a:cxn>
              <a:cxn ang="0">
                <a:pos x="1803" y="636"/>
              </a:cxn>
              <a:cxn ang="0">
                <a:pos x="1749" y="504"/>
              </a:cxn>
              <a:cxn ang="0">
                <a:pos x="1708" y="396"/>
              </a:cxn>
              <a:cxn ang="0">
                <a:pos x="1668" y="312"/>
              </a:cxn>
              <a:cxn ang="0">
                <a:pos x="1640" y="246"/>
              </a:cxn>
              <a:cxn ang="0">
                <a:pos x="1620" y="212"/>
              </a:cxn>
              <a:cxn ang="0">
                <a:pos x="1590" y="166"/>
              </a:cxn>
              <a:cxn ang="0">
                <a:pos x="1558" y="118"/>
              </a:cxn>
              <a:cxn ang="0">
                <a:pos x="1498" y="46"/>
              </a:cxn>
              <a:cxn ang="0">
                <a:pos x="1446" y="6"/>
              </a:cxn>
            </a:cxnLst>
            <a:rect l="0" t="0" r="r" b="b"/>
            <a:pathLst>
              <a:path w="2858" h="1916">
                <a:moveTo>
                  <a:pt x="1416" y="0"/>
                </a:moveTo>
                <a:lnTo>
                  <a:pt x="1386" y="0"/>
                </a:lnTo>
                <a:lnTo>
                  <a:pt x="1354" y="12"/>
                </a:lnTo>
                <a:lnTo>
                  <a:pt x="1324" y="34"/>
                </a:lnTo>
                <a:lnTo>
                  <a:pt x="1299" y="56"/>
                </a:lnTo>
                <a:lnTo>
                  <a:pt x="1270" y="88"/>
                </a:lnTo>
                <a:lnTo>
                  <a:pt x="1239" y="124"/>
                </a:lnTo>
                <a:lnTo>
                  <a:pt x="1221" y="154"/>
                </a:lnTo>
                <a:lnTo>
                  <a:pt x="1202" y="190"/>
                </a:lnTo>
                <a:lnTo>
                  <a:pt x="1179" y="226"/>
                </a:lnTo>
                <a:lnTo>
                  <a:pt x="1162" y="270"/>
                </a:lnTo>
                <a:lnTo>
                  <a:pt x="1142" y="310"/>
                </a:lnTo>
                <a:lnTo>
                  <a:pt x="1122" y="352"/>
                </a:lnTo>
                <a:lnTo>
                  <a:pt x="1110" y="380"/>
                </a:lnTo>
                <a:lnTo>
                  <a:pt x="1098" y="412"/>
                </a:lnTo>
                <a:lnTo>
                  <a:pt x="1080" y="446"/>
                </a:lnTo>
                <a:lnTo>
                  <a:pt x="1070" y="478"/>
                </a:lnTo>
                <a:lnTo>
                  <a:pt x="1056" y="510"/>
                </a:lnTo>
                <a:lnTo>
                  <a:pt x="1044" y="548"/>
                </a:lnTo>
                <a:lnTo>
                  <a:pt x="1028" y="590"/>
                </a:lnTo>
                <a:lnTo>
                  <a:pt x="1018" y="626"/>
                </a:lnTo>
                <a:lnTo>
                  <a:pt x="1004" y="660"/>
                </a:lnTo>
                <a:lnTo>
                  <a:pt x="994" y="702"/>
                </a:lnTo>
                <a:lnTo>
                  <a:pt x="978" y="738"/>
                </a:lnTo>
                <a:lnTo>
                  <a:pt x="968" y="772"/>
                </a:lnTo>
                <a:lnTo>
                  <a:pt x="956" y="814"/>
                </a:lnTo>
                <a:lnTo>
                  <a:pt x="942" y="854"/>
                </a:lnTo>
                <a:lnTo>
                  <a:pt x="932" y="890"/>
                </a:lnTo>
                <a:lnTo>
                  <a:pt x="922" y="928"/>
                </a:lnTo>
                <a:lnTo>
                  <a:pt x="921" y="958"/>
                </a:lnTo>
                <a:lnTo>
                  <a:pt x="910" y="992"/>
                </a:lnTo>
                <a:lnTo>
                  <a:pt x="903" y="1024"/>
                </a:lnTo>
                <a:lnTo>
                  <a:pt x="890" y="1060"/>
                </a:lnTo>
                <a:lnTo>
                  <a:pt x="878" y="1096"/>
                </a:lnTo>
                <a:lnTo>
                  <a:pt x="864" y="1132"/>
                </a:lnTo>
                <a:lnTo>
                  <a:pt x="850" y="1174"/>
                </a:lnTo>
                <a:lnTo>
                  <a:pt x="836" y="1208"/>
                </a:lnTo>
                <a:lnTo>
                  <a:pt x="823" y="1248"/>
                </a:lnTo>
                <a:lnTo>
                  <a:pt x="811" y="1272"/>
                </a:lnTo>
                <a:lnTo>
                  <a:pt x="794" y="1304"/>
                </a:lnTo>
                <a:lnTo>
                  <a:pt x="776" y="1346"/>
                </a:lnTo>
                <a:lnTo>
                  <a:pt x="753" y="1390"/>
                </a:lnTo>
                <a:lnTo>
                  <a:pt x="729" y="1426"/>
                </a:lnTo>
                <a:lnTo>
                  <a:pt x="711" y="1468"/>
                </a:lnTo>
                <a:lnTo>
                  <a:pt x="688" y="1506"/>
                </a:lnTo>
                <a:lnTo>
                  <a:pt x="664" y="1534"/>
                </a:lnTo>
                <a:lnTo>
                  <a:pt x="639" y="1564"/>
                </a:lnTo>
                <a:lnTo>
                  <a:pt x="620" y="1596"/>
                </a:lnTo>
                <a:lnTo>
                  <a:pt x="582" y="1626"/>
                </a:lnTo>
                <a:lnTo>
                  <a:pt x="548" y="1650"/>
                </a:lnTo>
                <a:lnTo>
                  <a:pt x="508" y="1676"/>
                </a:lnTo>
                <a:lnTo>
                  <a:pt x="459" y="1700"/>
                </a:lnTo>
                <a:lnTo>
                  <a:pt x="427" y="1716"/>
                </a:lnTo>
                <a:lnTo>
                  <a:pt x="399" y="1732"/>
                </a:lnTo>
                <a:lnTo>
                  <a:pt x="363" y="1744"/>
                </a:lnTo>
                <a:lnTo>
                  <a:pt x="330" y="1758"/>
                </a:lnTo>
                <a:lnTo>
                  <a:pt x="302" y="1770"/>
                </a:lnTo>
                <a:lnTo>
                  <a:pt x="276" y="1782"/>
                </a:lnTo>
                <a:lnTo>
                  <a:pt x="246" y="1792"/>
                </a:lnTo>
                <a:lnTo>
                  <a:pt x="199" y="1804"/>
                </a:lnTo>
                <a:lnTo>
                  <a:pt x="159" y="1816"/>
                </a:lnTo>
                <a:lnTo>
                  <a:pt x="120" y="1832"/>
                </a:lnTo>
                <a:lnTo>
                  <a:pt x="75" y="1844"/>
                </a:lnTo>
                <a:lnTo>
                  <a:pt x="46" y="1852"/>
                </a:lnTo>
                <a:lnTo>
                  <a:pt x="20" y="1860"/>
                </a:lnTo>
                <a:lnTo>
                  <a:pt x="0" y="1868"/>
                </a:lnTo>
                <a:lnTo>
                  <a:pt x="0" y="1894"/>
                </a:lnTo>
                <a:lnTo>
                  <a:pt x="2" y="1916"/>
                </a:lnTo>
                <a:lnTo>
                  <a:pt x="2858" y="1916"/>
                </a:lnTo>
                <a:lnTo>
                  <a:pt x="2858" y="1878"/>
                </a:lnTo>
                <a:lnTo>
                  <a:pt x="2838" y="1872"/>
                </a:lnTo>
                <a:lnTo>
                  <a:pt x="2804" y="1866"/>
                </a:lnTo>
                <a:lnTo>
                  <a:pt x="2768" y="1854"/>
                </a:lnTo>
                <a:lnTo>
                  <a:pt x="2740" y="1846"/>
                </a:lnTo>
                <a:lnTo>
                  <a:pt x="2708" y="1838"/>
                </a:lnTo>
                <a:lnTo>
                  <a:pt x="2668" y="1826"/>
                </a:lnTo>
                <a:lnTo>
                  <a:pt x="2626" y="1812"/>
                </a:lnTo>
                <a:lnTo>
                  <a:pt x="2582" y="1796"/>
                </a:lnTo>
                <a:lnTo>
                  <a:pt x="2534" y="1778"/>
                </a:lnTo>
                <a:lnTo>
                  <a:pt x="2496" y="1762"/>
                </a:lnTo>
                <a:lnTo>
                  <a:pt x="2458" y="1748"/>
                </a:lnTo>
                <a:lnTo>
                  <a:pt x="2424" y="1730"/>
                </a:lnTo>
                <a:lnTo>
                  <a:pt x="2379" y="1704"/>
                </a:lnTo>
                <a:lnTo>
                  <a:pt x="2331" y="1674"/>
                </a:lnTo>
                <a:lnTo>
                  <a:pt x="2314" y="1668"/>
                </a:lnTo>
                <a:lnTo>
                  <a:pt x="2298" y="1656"/>
                </a:lnTo>
                <a:lnTo>
                  <a:pt x="2280" y="1644"/>
                </a:lnTo>
                <a:lnTo>
                  <a:pt x="2258" y="1628"/>
                </a:lnTo>
                <a:lnTo>
                  <a:pt x="2228" y="1604"/>
                </a:lnTo>
                <a:lnTo>
                  <a:pt x="2204" y="1576"/>
                </a:lnTo>
                <a:lnTo>
                  <a:pt x="2182" y="1548"/>
                </a:lnTo>
                <a:lnTo>
                  <a:pt x="2158" y="1520"/>
                </a:lnTo>
                <a:lnTo>
                  <a:pt x="2140" y="1496"/>
                </a:lnTo>
                <a:lnTo>
                  <a:pt x="2116" y="1462"/>
                </a:lnTo>
                <a:lnTo>
                  <a:pt x="2090" y="1422"/>
                </a:lnTo>
                <a:lnTo>
                  <a:pt x="2072" y="1386"/>
                </a:lnTo>
                <a:lnTo>
                  <a:pt x="2054" y="1360"/>
                </a:lnTo>
                <a:lnTo>
                  <a:pt x="2040" y="1330"/>
                </a:lnTo>
                <a:lnTo>
                  <a:pt x="2028" y="1302"/>
                </a:lnTo>
                <a:lnTo>
                  <a:pt x="2012" y="1270"/>
                </a:lnTo>
                <a:lnTo>
                  <a:pt x="1998" y="1240"/>
                </a:lnTo>
                <a:lnTo>
                  <a:pt x="1980" y="1190"/>
                </a:lnTo>
                <a:lnTo>
                  <a:pt x="1964" y="1158"/>
                </a:lnTo>
                <a:lnTo>
                  <a:pt x="1956" y="1130"/>
                </a:lnTo>
                <a:lnTo>
                  <a:pt x="1944" y="1102"/>
                </a:lnTo>
                <a:lnTo>
                  <a:pt x="1930" y="1068"/>
                </a:lnTo>
                <a:lnTo>
                  <a:pt x="1920" y="1042"/>
                </a:lnTo>
                <a:lnTo>
                  <a:pt x="1906" y="996"/>
                </a:lnTo>
                <a:lnTo>
                  <a:pt x="1890" y="946"/>
                </a:lnTo>
                <a:lnTo>
                  <a:pt x="1876" y="892"/>
                </a:lnTo>
                <a:lnTo>
                  <a:pt x="1868" y="864"/>
                </a:lnTo>
                <a:lnTo>
                  <a:pt x="1860" y="828"/>
                </a:lnTo>
                <a:lnTo>
                  <a:pt x="1852" y="796"/>
                </a:lnTo>
                <a:lnTo>
                  <a:pt x="1838" y="762"/>
                </a:lnTo>
                <a:lnTo>
                  <a:pt x="1826" y="722"/>
                </a:lnTo>
                <a:lnTo>
                  <a:pt x="1816" y="684"/>
                </a:lnTo>
                <a:lnTo>
                  <a:pt x="1803" y="636"/>
                </a:lnTo>
                <a:lnTo>
                  <a:pt x="1785" y="594"/>
                </a:lnTo>
                <a:lnTo>
                  <a:pt x="1764" y="540"/>
                </a:lnTo>
                <a:lnTo>
                  <a:pt x="1749" y="504"/>
                </a:lnTo>
                <a:lnTo>
                  <a:pt x="1738" y="468"/>
                </a:lnTo>
                <a:lnTo>
                  <a:pt x="1724" y="432"/>
                </a:lnTo>
                <a:lnTo>
                  <a:pt x="1708" y="396"/>
                </a:lnTo>
                <a:lnTo>
                  <a:pt x="1684" y="342"/>
                </a:lnTo>
                <a:lnTo>
                  <a:pt x="1691" y="360"/>
                </a:lnTo>
                <a:lnTo>
                  <a:pt x="1668" y="312"/>
                </a:lnTo>
                <a:lnTo>
                  <a:pt x="1648" y="274"/>
                </a:lnTo>
                <a:lnTo>
                  <a:pt x="1644" y="258"/>
                </a:lnTo>
                <a:lnTo>
                  <a:pt x="1640" y="246"/>
                </a:lnTo>
                <a:lnTo>
                  <a:pt x="1632" y="232"/>
                </a:lnTo>
                <a:lnTo>
                  <a:pt x="1626" y="226"/>
                </a:lnTo>
                <a:lnTo>
                  <a:pt x="1620" y="212"/>
                </a:lnTo>
                <a:lnTo>
                  <a:pt x="1610" y="200"/>
                </a:lnTo>
                <a:lnTo>
                  <a:pt x="1602" y="182"/>
                </a:lnTo>
                <a:lnTo>
                  <a:pt x="1590" y="166"/>
                </a:lnTo>
                <a:lnTo>
                  <a:pt x="1580" y="152"/>
                </a:lnTo>
                <a:lnTo>
                  <a:pt x="1572" y="136"/>
                </a:lnTo>
                <a:lnTo>
                  <a:pt x="1558" y="118"/>
                </a:lnTo>
                <a:lnTo>
                  <a:pt x="1536" y="90"/>
                </a:lnTo>
                <a:lnTo>
                  <a:pt x="1518" y="66"/>
                </a:lnTo>
                <a:lnTo>
                  <a:pt x="1498" y="46"/>
                </a:lnTo>
                <a:lnTo>
                  <a:pt x="1480" y="30"/>
                </a:lnTo>
                <a:lnTo>
                  <a:pt x="1466" y="14"/>
                </a:lnTo>
                <a:lnTo>
                  <a:pt x="1446" y="6"/>
                </a:lnTo>
                <a:lnTo>
                  <a:pt x="1430" y="0"/>
                </a:lnTo>
              </a:path>
            </a:pathLst>
          </a:custGeom>
          <a:solidFill>
            <a:schemeClr val="bg1">
              <a:lumMod val="85000"/>
            </a:schemeClr>
          </a:solidFill>
          <a:ln w="12700" cap="rnd" cmpd="sng">
            <a:noFill/>
            <a:prstDash val="solid"/>
            <a:round/>
            <a:headEnd type="none" w="med" len="med"/>
            <a:tailEnd type="none" w="med" len="med"/>
          </a:ln>
          <a:effectLst/>
        </p:spPr>
        <p:txBody>
          <a:bodyPr/>
          <a:lstStyle/>
          <a:p>
            <a:endParaRPr lang="en-US"/>
          </a:p>
        </p:txBody>
      </p:sp>
      <p:sp>
        <p:nvSpPr>
          <p:cNvPr id="265220" name="Freeform 4"/>
          <p:cNvSpPr>
            <a:spLocks/>
          </p:cNvSpPr>
          <p:nvPr/>
        </p:nvSpPr>
        <p:spPr bwMode="auto">
          <a:xfrm>
            <a:off x="3858965" y="4559300"/>
            <a:ext cx="995326" cy="514350"/>
          </a:xfrm>
          <a:custGeom>
            <a:avLst/>
            <a:gdLst/>
            <a:ahLst/>
            <a:cxnLst>
              <a:cxn ang="0">
                <a:pos x="624" y="0"/>
              </a:cxn>
              <a:cxn ang="0">
                <a:pos x="624" y="41"/>
              </a:cxn>
              <a:cxn ang="0">
                <a:pos x="633" y="102"/>
              </a:cxn>
              <a:cxn ang="0">
                <a:pos x="633" y="130"/>
              </a:cxn>
              <a:cxn ang="0">
                <a:pos x="632" y="161"/>
              </a:cxn>
              <a:cxn ang="0">
                <a:pos x="632" y="186"/>
              </a:cxn>
              <a:cxn ang="0">
                <a:pos x="632" y="210"/>
              </a:cxn>
              <a:cxn ang="0">
                <a:pos x="632" y="235"/>
              </a:cxn>
              <a:cxn ang="0">
                <a:pos x="632" y="324"/>
              </a:cxn>
              <a:cxn ang="0">
                <a:pos x="4" y="324"/>
              </a:cxn>
              <a:cxn ang="0">
                <a:pos x="0" y="303"/>
              </a:cxn>
              <a:cxn ang="0">
                <a:pos x="4" y="283"/>
              </a:cxn>
              <a:cxn ang="0">
                <a:pos x="40" y="271"/>
              </a:cxn>
              <a:cxn ang="0">
                <a:pos x="80" y="267"/>
              </a:cxn>
              <a:cxn ang="0">
                <a:pos x="124" y="250"/>
              </a:cxn>
              <a:cxn ang="0">
                <a:pos x="164" y="238"/>
              </a:cxn>
              <a:cxn ang="0">
                <a:pos x="196" y="226"/>
              </a:cxn>
              <a:cxn ang="0">
                <a:pos x="236" y="213"/>
              </a:cxn>
              <a:cxn ang="0">
                <a:pos x="276" y="197"/>
              </a:cxn>
              <a:cxn ang="0">
                <a:pos x="352" y="168"/>
              </a:cxn>
              <a:cxn ang="0">
                <a:pos x="388" y="156"/>
              </a:cxn>
              <a:cxn ang="0">
                <a:pos x="412" y="144"/>
              </a:cxn>
              <a:cxn ang="0">
                <a:pos x="440" y="127"/>
              </a:cxn>
              <a:cxn ang="0">
                <a:pos x="464" y="115"/>
              </a:cxn>
              <a:cxn ang="0">
                <a:pos x="480" y="111"/>
              </a:cxn>
              <a:cxn ang="0">
                <a:pos x="500" y="98"/>
              </a:cxn>
              <a:cxn ang="0">
                <a:pos x="528" y="82"/>
              </a:cxn>
              <a:cxn ang="0">
                <a:pos x="548" y="66"/>
              </a:cxn>
              <a:cxn ang="0">
                <a:pos x="580" y="45"/>
              </a:cxn>
              <a:cxn ang="0">
                <a:pos x="600" y="25"/>
              </a:cxn>
              <a:cxn ang="0">
                <a:pos x="624" y="0"/>
              </a:cxn>
              <a:cxn ang="0">
                <a:pos x="616" y="12"/>
              </a:cxn>
            </a:cxnLst>
            <a:rect l="0" t="0" r="r" b="b"/>
            <a:pathLst>
              <a:path w="633" h="324">
                <a:moveTo>
                  <a:pt x="624" y="0"/>
                </a:moveTo>
                <a:lnTo>
                  <a:pt x="624" y="41"/>
                </a:lnTo>
                <a:lnTo>
                  <a:pt x="633" y="102"/>
                </a:lnTo>
                <a:lnTo>
                  <a:pt x="633" y="130"/>
                </a:lnTo>
                <a:lnTo>
                  <a:pt x="632" y="161"/>
                </a:lnTo>
                <a:lnTo>
                  <a:pt x="632" y="186"/>
                </a:lnTo>
                <a:lnTo>
                  <a:pt x="632" y="210"/>
                </a:lnTo>
                <a:lnTo>
                  <a:pt x="632" y="235"/>
                </a:lnTo>
                <a:lnTo>
                  <a:pt x="632" y="324"/>
                </a:lnTo>
                <a:lnTo>
                  <a:pt x="4" y="324"/>
                </a:lnTo>
                <a:lnTo>
                  <a:pt x="0" y="303"/>
                </a:lnTo>
                <a:lnTo>
                  <a:pt x="4" y="283"/>
                </a:lnTo>
                <a:lnTo>
                  <a:pt x="40" y="271"/>
                </a:lnTo>
                <a:lnTo>
                  <a:pt x="80" y="267"/>
                </a:lnTo>
                <a:lnTo>
                  <a:pt x="124" y="250"/>
                </a:lnTo>
                <a:lnTo>
                  <a:pt x="164" y="238"/>
                </a:lnTo>
                <a:lnTo>
                  <a:pt x="196" y="226"/>
                </a:lnTo>
                <a:lnTo>
                  <a:pt x="236" y="213"/>
                </a:lnTo>
                <a:lnTo>
                  <a:pt x="276" y="197"/>
                </a:lnTo>
                <a:lnTo>
                  <a:pt x="352" y="168"/>
                </a:lnTo>
                <a:lnTo>
                  <a:pt x="388" y="156"/>
                </a:lnTo>
                <a:lnTo>
                  <a:pt x="412" y="144"/>
                </a:lnTo>
                <a:lnTo>
                  <a:pt x="440" y="127"/>
                </a:lnTo>
                <a:lnTo>
                  <a:pt x="464" y="115"/>
                </a:lnTo>
                <a:lnTo>
                  <a:pt x="480" y="111"/>
                </a:lnTo>
                <a:lnTo>
                  <a:pt x="500" y="98"/>
                </a:lnTo>
                <a:lnTo>
                  <a:pt x="528" y="82"/>
                </a:lnTo>
                <a:lnTo>
                  <a:pt x="548" y="66"/>
                </a:lnTo>
                <a:lnTo>
                  <a:pt x="580" y="45"/>
                </a:lnTo>
                <a:lnTo>
                  <a:pt x="600" y="25"/>
                </a:lnTo>
                <a:lnTo>
                  <a:pt x="624" y="0"/>
                </a:lnTo>
                <a:lnTo>
                  <a:pt x="616" y="12"/>
                </a:lnTo>
              </a:path>
            </a:pathLst>
          </a:custGeom>
          <a:solidFill>
            <a:schemeClr val="bg1">
              <a:lumMod val="50000"/>
            </a:schemeClr>
          </a:solidFill>
          <a:ln w="12700" cap="rnd" cmpd="sng">
            <a:noFill/>
            <a:prstDash val="solid"/>
            <a:round/>
            <a:headEnd type="none" w="med" len="med"/>
            <a:tailEnd type="none" w="med" len="med"/>
          </a:ln>
          <a:effectLst/>
        </p:spPr>
        <p:txBody>
          <a:bodyPr/>
          <a:lstStyle/>
          <a:p>
            <a:endParaRPr lang="en-US"/>
          </a:p>
        </p:txBody>
      </p:sp>
      <p:sp>
        <p:nvSpPr>
          <p:cNvPr id="265221" name="Rectangle 5"/>
          <p:cNvSpPr>
            <a:spLocks noChangeArrowheads="1"/>
          </p:cNvSpPr>
          <p:nvPr/>
        </p:nvSpPr>
        <p:spPr bwMode="auto">
          <a:xfrm>
            <a:off x="3565166" y="3851275"/>
            <a:ext cx="1176605" cy="459100"/>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Arial" panose="020B0604020202020204" pitchFamily="34" charset="0"/>
                <a:cs typeface="Arial" panose="020B0604020202020204" pitchFamily="34" charset="0"/>
              </a:rPr>
              <a:t>  </a:t>
            </a:r>
            <a:r>
              <a:rPr lang="en-US" sz="2400" dirty="0">
                <a:solidFill>
                  <a:srgbClr val="000000"/>
                </a:solidFill>
                <a:effectLst/>
                <a:latin typeface="Symbol" panose="05050102010706020507" pitchFamily="18" charset="2"/>
                <a:cs typeface="Arial" panose="020B0604020202020204" pitchFamily="34" charset="0"/>
              </a:rPr>
              <a:t>1</a:t>
            </a:r>
          </a:p>
        </p:txBody>
      </p:sp>
      <p:sp>
        <p:nvSpPr>
          <p:cNvPr id="265222" name="Line 6"/>
          <p:cNvSpPr>
            <a:spLocks noChangeShapeType="1"/>
          </p:cNvSpPr>
          <p:nvPr/>
        </p:nvSpPr>
        <p:spPr bwMode="auto">
          <a:xfrm>
            <a:off x="5189743" y="3090863"/>
            <a:ext cx="0" cy="2139950"/>
          </a:xfrm>
          <a:prstGeom prst="line">
            <a:avLst/>
          </a:prstGeom>
          <a:noFill/>
          <a:ln w="12700">
            <a:solidFill>
              <a:schemeClr val="tx1"/>
            </a:solidFill>
            <a:round/>
            <a:headEnd/>
            <a:tailEnd/>
          </a:ln>
          <a:effectLst/>
        </p:spPr>
        <p:txBody>
          <a:bodyPr wrap="none" anchor="ctr"/>
          <a:lstStyle/>
          <a:p>
            <a:endParaRPr lang="en-US"/>
          </a:p>
        </p:txBody>
      </p:sp>
      <p:sp>
        <p:nvSpPr>
          <p:cNvPr id="265223" name="Line 7"/>
          <p:cNvSpPr>
            <a:spLocks noChangeShapeType="1"/>
          </p:cNvSpPr>
          <p:nvPr/>
        </p:nvSpPr>
        <p:spPr bwMode="auto">
          <a:xfrm flipH="1">
            <a:off x="4352728" y="3332163"/>
            <a:ext cx="861464"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65224" name="Line 8"/>
          <p:cNvSpPr>
            <a:spLocks noChangeShapeType="1"/>
          </p:cNvSpPr>
          <p:nvPr/>
        </p:nvSpPr>
        <p:spPr bwMode="auto">
          <a:xfrm>
            <a:off x="4486269" y="4323449"/>
            <a:ext cx="0" cy="6477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65225" name="Rectangle 9"/>
          <p:cNvSpPr>
            <a:spLocks noChangeArrowheads="1"/>
          </p:cNvSpPr>
          <p:nvPr/>
        </p:nvSpPr>
        <p:spPr bwMode="auto">
          <a:xfrm>
            <a:off x="5958043" y="5280025"/>
            <a:ext cx="354265"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0</a:t>
            </a:r>
          </a:p>
        </p:txBody>
      </p:sp>
      <p:sp>
        <p:nvSpPr>
          <p:cNvPr id="265226" name="Rectangle 10"/>
          <p:cNvSpPr>
            <a:spLocks noChangeArrowheads="1"/>
          </p:cNvSpPr>
          <p:nvPr/>
        </p:nvSpPr>
        <p:spPr bwMode="auto">
          <a:xfrm>
            <a:off x="4073672" y="5298046"/>
            <a:ext cx="1705596"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 -</a:t>
            </a:r>
            <a:r>
              <a:rPr lang="en-US" sz="2400" i="1" dirty="0" err="1">
                <a:solidFill>
                  <a:srgbClr val="000000"/>
                </a:solidFill>
                <a:effectLst/>
                <a:latin typeface="Arial" panose="020B0604020202020204" pitchFamily="34" charset="0"/>
                <a:cs typeface="Arial" panose="020B0604020202020204" pitchFamily="34" charset="0"/>
              </a:rPr>
              <a:t>z</a:t>
            </a:r>
            <a:r>
              <a:rPr lang="en-US" sz="2400" i="1" baseline="-25000" dirty="0" err="1">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Arial" panose="020B0604020202020204" pitchFamily="34" charset="0"/>
                <a:cs typeface="Arial" panose="020B0604020202020204" pitchFamily="34" charset="0"/>
              </a:rPr>
              <a:t> = -1.28</a:t>
            </a:r>
          </a:p>
        </p:txBody>
      </p:sp>
      <p:sp>
        <p:nvSpPr>
          <p:cNvPr id="265227" name="Line 11"/>
          <p:cNvSpPr>
            <a:spLocks noChangeShapeType="1"/>
          </p:cNvSpPr>
          <p:nvPr/>
        </p:nvSpPr>
        <p:spPr bwMode="auto">
          <a:xfrm>
            <a:off x="5197300" y="4341813"/>
            <a:ext cx="1511784"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65228" name="Rectangle 12"/>
          <p:cNvSpPr>
            <a:spLocks noChangeArrowheads="1"/>
          </p:cNvSpPr>
          <p:nvPr/>
        </p:nvSpPr>
        <p:spPr bwMode="auto">
          <a:xfrm>
            <a:off x="2857488" y="3102661"/>
            <a:ext cx="1477970"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Reject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p>
        </p:txBody>
      </p:sp>
      <p:sp>
        <p:nvSpPr>
          <p:cNvPr id="265229" name="Rectangle 13"/>
          <p:cNvSpPr>
            <a:spLocks noChangeArrowheads="1"/>
          </p:cNvSpPr>
          <p:nvPr/>
        </p:nvSpPr>
        <p:spPr bwMode="auto">
          <a:xfrm>
            <a:off x="6720577" y="4117975"/>
            <a:ext cx="2521525"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Do Not Reject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p>
        </p:txBody>
      </p:sp>
      <p:sp>
        <p:nvSpPr>
          <p:cNvPr id="265230" name="Text Box 14"/>
          <p:cNvSpPr txBox="1">
            <a:spLocks noChangeArrowheads="1"/>
          </p:cNvSpPr>
          <p:nvPr/>
        </p:nvSpPr>
        <p:spPr bwMode="auto">
          <a:xfrm>
            <a:off x="9299269" y="4811714"/>
            <a:ext cx="351378" cy="492443"/>
          </a:xfrm>
          <a:prstGeom prst="rect">
            <a:avLst/>
          </a:prstGeom>
          <a:noFill/>
          <a:ln w="12700">
            <a:noFill/>
            <a:miter lim="800000"/>
            <a:headEnd/>
            <a:tailEnd/>
          </a:ln>
          <a:effectLst/>
        </p:spPr>
        <p:txBody>
          <a:bodyPr wrap="none">
            <a:spAutoFit/>
          </a:bodyPr>
          <a:lstStyle/>
          <a:p>
            <a:r>
              <a:rPr lang="en-US" sz="2600" i="1" dirty="0">
                <a:solidFill>
                  <a:srgbClr val="000000"/>
                </a:solidFill>
                <a:effectLst/>
                <a:latin typeface="Arial" panose="020B0604020202020204" pitchFamily="34" charset="0"/>
                <a:cs typeface="Arial" panose="020B0604020202020204" pitchFamily="34" charset="0"/>
              </a:rPr>
              <a:t>z</a:t>
            </a:r>
          </a:p>
        </p:txBody>
      </p:sp>
      <p:sp>
        <p:nvSpPr>
          <p:cNvPr id="265235" name="Line 19"/>
          <p:cNvSpPr>
            <a:spLocks noChangeShapeType="1"/>
          </p:cNvSpPr>
          <p:nvPr/>
        </p:nvSpPr>
        <p:spPr bwMode="auto">
          <a:xfrm flipV="1">
            <a:off x="3573611" y="5073650"/>
            <a:ext cx="5668491" cy="9525"/>
          </a:xfrm>
          <a:prstGeom prst="line">
            <a:avLst/>
          </a:prstGeom>
          <a:noFill/>
          <a:ln w="12700">
            <a:solidFill>
              <a:schemeClr val="tx1"/>
            </a:solidFill>
            <a:round/>
            <a:headEnd/>
            <a:tailEnd/>
          </a:ln>
          <a:effectLst/>
        </p:spPr>
        <p:txBody>
          <a:bodyPr wrap="none" anchor="ctr"/>
          <a:lstStyle/>
          <a:p>
            <a:endParaRPr lang="en-US"/>
          </a:p>
        </p:txBody>
      </p:sp>
      <p:grpSp>
        <p:nvGrpSpPr>
          <p:cNvPr id="265236" name="Group 20"/>
          <p:cNvGrpSpPr>
            <a:grpSpLocks/>
          </p:cNvGrpSpPr>
          <p:nvPr/>
        </p:nvGrpSpPr>
        <p:grpSpPr bwMode="auto">
          <a:xfrm>
            <a:off x="3742526" y="1971675"/>
            <a:ext cx="4733974" cy="2917825"/>
            <a:chOff x="1515" y="1218"/>
            <a:chExt cx="2975" cy="1838"/>
          </a:xfrm>
        </p:grpSpPr>
        <p:sp>
          <p:nvSpPr>
            <p:cNvPr id="265237" name="Arc 21"/>
            <p:cNvSpPr>
              <a:spLocks/>
            </p:cNvSpPr>
            <p:nvPr/>
          </p:nvSpPr>
          <p:spPr bwMode="auto">
            <a:xfrm rot="4500000">
              <a:off x="3304" y="2322"/>
              <a:ext cx="766" cy="284"/>
            </a:xfrm>
            <a:custGeom>
              <a:avLst/>
              <a:gdLst>
                <a:gd name="G0" fmla="+- 0 0 0"/>
                <a:gd name="G1" fmla="+- 0 0 0"/>
                <a:gd name="G2" fmla="+- 21600 0 0"/>
                <a:gd name="T0" fmla="*/ 18744 w 18744"/>
                <a:gd name="T1" fmla="*/ 10735 h 21600"/>
                <a:gd name="T2" fmla="*/ 0 w 18744"/>
                <a:gd name="T3" fmla="*/ 21600 h 21600"/>
                <a:gd name="T4" fmla="*/ 0 w 18744"/>
                <a:gd name="T5" fmla="*/ 0 h 21600"/>
              </a:gdLst>
              <a:ahLst/>
              <a:cxnLst>
                <a:cxn ang="0">
                  <a:pos x="T0" y="T1"/>
                </a:cxn>
                <a:cxn ang="0">
                  <a:pos x="T2" y="T3"/>
                </a:cxn>
                <a:cxn ang="0">
                  <a:pos x="T4" y="T5"/>
                </a:cxn>
              </a:cxnLst>
              <a:rect l="0" t="0" r="r" b="b"/>
              <a:pathLst>
                <a:path w="18744" h="21600" fill="none" extrusionOk="0">
                  <a:moveTo>
                    <a:pt x="18743" y="10734"/>
                  </a:moveTo>
                  <a:cubicBezTo>
                    <a:pt x="14895" y="17454"/>
                    <a:pt x="7743" y="21599"/>
                    <a:pt x="0" y="21600"/>
                  </a:cubicBezTo>
                </a:path>
                <a:path w="18744" h="21600" stroke="0" extrusionOk="0">
                  <a:moveTo>
                    <a:pt x="18743" y="10734"/>
                  </a:moveTo>
                  <a:cubicBezTo>
                    <a:pt x="14895" y="17454"/>
                    <a:pt x="7743" y="21599"/>
                    <a:pt x="0" y="21600"/>
                  </a:cubicBezTo>
                  <a:lnTo>
                    <a:pt x="0" y="0"/>
                  </a:lnTo>
                  <a:close/>
                </a:path>
              </a:pathLst>
            </a:custGeom>
            <a:noFill/>
            <a:ln w="12700" cap="rnd">
              <a:solidFill>
                <a:schemeClr val="tx1"/>
              </a:solidFill>
              <a:round/>
              <a:headEnd/>
              <a:tailEnd/>
            </a:ln>
            <a:effectLst/>
          </p:spPr>
          <p:txBody>
            <a:bodyPr wrap="none" anchor="ctr"/>
            <a:lstStyle/>
            <a:p>
              <a:endParaRPr lang="en-US"/>
            </a:p>
          </p:txBody>
        </p:sp>
        <p:sp>
          <p:nvSpPr>
            <p:cNvPr id="265238" name="Arc 22"/>
            <p:cNvSpPr>
              <a:spLocks/>
            </p:cNvSpPr>
            <p:nvPr/>
          </p:nvSpPr>
          <p:spPr bwMode="auto">
            <a:xfrm rot="6300000">
              <a:off x="2275" y="1585"/>
              <a:ext cx="956" cy="2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a:effectLst/>
          </p:spPr>
          <p:txBody>
            <a:bodyPr wrap="none" anchor="ctr"/>
            <a:lstStyle/>
            <a:p>
              <a:endParaRPr lang="en-US"/>
            </a:p>
          </p:txBody>
        </p:sp>
        <p:sp>
          <p:nvSpPr>
            <p:cNvPr id="265239" name="Arc 23"/>
            <p:cNvSpPr>
              <a:spLocks/>
            </p:cNvSpPr>
            <p:nvPr/>
          </p:nvSpPr>
          <p:spPr bwMode="auto">
            <a:xfrm rot="16980000">
              <a:off x="1897" y="2343"/>
              <a:ext cx="790" cy="284"/>
            </a:xfrm>
            <a:custGeom>
              <a:avLst/>
              <a:gdLst>
                <a:gd name="G0" fmla="+- 19433 0 0"/>
                <a:gd name="G1" fmla="+- 0 0 0"/>
                <a:gd name="G2" fmla="+- 21600 0 0"/>
                <a:gd name="T0" fmla="*/ 19433 w 19433"/>
                <a:gd name="T1" fmla="*/ 21600 h 21600"/>
                <a:gd name="T2" fmla="*/ 0 w 19433"/>
                <a:gd name="T3" fmla="*/ 9430 h 21600"/>
                <a:gd name="T4" fmla="*/ 19433 w 19433"/>
                <a:gd name="T5" fmla="*/ 0 h 21600"/>
              </a:gdLst>
              <a:ahLst/>
              <a:cxnLst>
                <a:cxn ang="0">
                  <a:pos x="T0" y="T1"/>
                </a:cxn>
                <a:cxn ang="0">
                  <a:pos x="T2" y="T3"/>
                </a:cxn>
                <a:cxn ang="0">
                  <a:pos x="T4" y="T5"/>
                </a:cxn>
              </a:cxnLst>
              <a:rect l="0" t="0" r="r" b="b"/>
              <a:pathLst>
                <a:path w="19433" h="21600" fill="none" extrusionOk="0">
                  <a:moveTo>
                    <a:pt x="19433" y="21600"/>
                  </a:moveTo>
                  <a:cubicBezTo>
                    <a:pt x="11159" y="21600"/>
                    <a:pt x="3612" y="16873"/>
                    <a:pt x="0" y="9429"/>
                  </a:cubicBezTo>
                </a:path>
                <a:path w="19433" h="21600" stroke="0" extrusionOk="0">
                  <a:moveTo>
                    <a:pt x="19433" y="21600"/>
                  </a:moveTo>
                  <a:cubicBezTo>
                    <a:pt x="11159" y="21600"/>
                    <a:pt x="3612" y="16873"/>
                    <a:pt x="0" y="9429"/>
                  </a:cubicBezTo>
                  <a:lnTo>
                    <a:pt x="19433" y="0"/>
                  </a:lnTo>
                  <a:close/>
                </a:path>
              </a:pathLst>
            </a:custGeom>
            <a:noFill/>
            <a:ln w="12700" cap="rnd">
              <a:solidFill>
                <a:schemeClr val="tx1"/>
              </a:solidFill>
              <a:round/>
              <a:headEnd/>
              <a:tailEnd/>
            </a:ln>
            <a:effectLst/>
          </p:spPr>
          <p:txBody>
            <a:bodyPr wrap="none" anchor="ctr"/>
            <a:lstStyle/>
            <a:p>
              <a:endParaRPr lang="en-US"/>
            </a:p>
          </p:txBody>
        </p:sp>
        <p:sp>
          <p:nvSpPr>
            <p:cNvPr id="265240" name="Arc 24"/>
            <p:cNvSpPr>
              <a:spLocks/>
            </p:cNvSpPr>
            <p:nvPr/>
          </p:nvSpPr>
          <p:spPr bwMode="auto">
            <a:xfrm rot="15300000">
              <a:off x="2739" y="1584"/>
              <a:ext cx="957" cy="225"/>
            </a:xfrm>
            <a:custGeom>
              <a:avLst/>
              <a:gdLst>
                <a:gd name="G0" fmla="+- 0 0 0"/>
                <a:gd name="G1" fmla="+- 96 0 0"/>
                <a:gd name="G2" fmla="+- 21600 0 0"/>
                <a:gd name="T0" fmla="*/ 21600 w 21600"/>
                <a:gd name="T1" fmla="*/ 0 h 21696"/>
                <a:gd name="T2" fmla="*/ 0 w 21600"/>
                <a:gd name="T3" fmla="*/ 21696 h 21696"/>
                <a:gd name="T4" fmla="*/ 0 w 21600"/>
                <a:gd name="T5" fmla="*/ 96 h 21696"/>
              </a:gdLst>
              <a:ahLst/>
              <a:cxnLst>
                <a:cxn ang="0">
                  <a:pos x="T0" y="T1"/>
                </a:cxn>
                <a:cxn ang="0">
                  <a:pos x="T2" y="T3"/>
                </a:cxn>
                <a:cxn ang="0">
                  <a:pos x="T4" y="T5"/>
                </a:cxn>
              </a:cxnLst>
              <a:rect l="0" t="0" r="r" b="b"/>
              <a:pathLst>
                <a:path w="21600" h="21696" fill="none" extrusionOk="0">
                  <a:moveTo>
                    <a:pt x="21599" y="0"/>
                  </a:moveTo>
                  <a:cubicBezTo>
                    <a:pt x="21599" y="32"/>
                    <a:pt x="21600" y="64"/>
                    <a:pt x="21600" y="96"/>
                  </a:cubicBezTo>
                  <a:cubicBezTo>
                    <a:pt x="21600" y="12025"/>
                    <a:pt x="11929" y="21695"/>
                    <a:pt x="0" y="21696"/>
                  </a:cubicBezTo>
                </a:path>
                <a:path w="21600" h="21696" stroke="0" extrusionOk="0">
                  <a:moveTo>
                    <a:pt x="21599" y="0"/>
                  </a:moveTo>
                  <a:cubicBezTo>
                    <a:pt x="21599" y="32"/>
                    <a:pt x="21600" y="64"/>
                    <a:pt x="21600" y="96"/>
                  </a:cubicBezTo>
                  <a:cubicBezTo>
                    <a:pt x="21600" y="12025"/>
                    <a:pt x="11929" y="21695"/>
                    <a:pt x="0" y="21696"/>
                  </a:cubicBezTo>
                  <a:lnTo>
                    <a:pt x="0" y="96"/>
                  </a:lnTo>
                  <a:close/>
                </a:path>
              </a:pathLst>
            </a:custGeom>
            <a:noFill/>
            <a:ln w="12700" cap="rnd">
              <a:solidFill>
                <a:schemeClr val="tx1"/>
              </a:solidFill>
              <a:round/>
              <a:headEnd/>
              <a:tailEnd/>
            </a:ln>
            <a:effectLst/>
          </p:spPr>
          <p:txBody>
            <a:bodyPr wrap="none" anchor="ctr"/>
            <a:lstStyle/>
            <a:p>
              <a:endParaRPr lang="en-US"/>
            </a:p>
          </p:txBody>
        </p:sp>
        <p:sp>
          <p:nvSpPr>
            <p:cNvPr id="265241" name="Arc 25"/>
            <p:cNvSpPr>
              <a:spLocks/>
            </p:cNvSpPr>
            <p:nvPr/>
          </p:nvSpPr>
          <p:spPr bwMode="auto">
            <a:xfrm rot="844471">
              <a:off x="3764" y="2858"/>
              <a:ext cx="726" cy="195"/>
            </a:xfrm>
            <a:custGeom>
              <a:avLst/>
              <a:gdLst>
                <a:gd name="G0" fmla="+- 20527 0 0"/>
                <a:gd name="G1" fmla="+- 0 0 0"/>
                <a:gd name="G2" fmla="+- 21600 0 0"/>
                <a:gd name="T0" fmla="*/ 22549 w 22549"/>
                <a:gd name="T1" fmla="*/ 21505 h 21600"/>
                <a:gd name="T2" fmla="*/ 0 w 22549"/>
                <a:gd name="T3" fmla="*/ 6724 h 21600"/>
                <a:gd name="T4" fmla="*/ 20527 w 22549"/>
                <a:gd name="T5" fmla="*/ 0 h 21600"/>
              </a:gdLst>
              <a:ahLst/>
              <a:cxnLst>
                <a:cxn ang="0">
                  <a:pos x="T0" y="T1"/>
                </a:cxn>
                <a:cxn ang="0">
                  <a:pos x="T2" y="T3"/>
                </a:cxn>
                <a:cxn ang="0">
                  <a:pos x="T4" y="T5"/>
                </a:cxn>
              </a:cxnLst>
              <a:rect l="0" t="0" r="r" b="b"/>
              <a:pathLst>
                <a:path w="22549" h="21600" fill="none" extrusionOk="0">
                  <a:moveTo>
                    <a:pt x="22549" y="21505"/>
                  </a:moveTo>
                  <a:cubicBezTo>
                    <a:pt x="21876" y="21568"/>
                    <a:pt x="21202" y="21599"/>
                    <a:pt x="20527" y="21600"/>
                  </a:cubicBezTo>
                  <a:cubicBezTo>
                    <a:pt x="11188" y="21600"/>
                    <a:pt x="2907" y="15598"/>
                    <a:pt x="0" y="6723"/>
                  </a:cubicBezTo>
                </a:path>
                <a:path w="22549" h="21600" stroke="0" extrusionOk="0">
                  <a:moveTo>
                    <a:pt x="22549" y="21505"/>
                  </a:moveTo>
                  <a:cubicBezTo>
                    <a:pt x="21876" y="21568"/>
                    <a:pt x="21202" y="21599"/>
                    <a:pt x="20527" y="21600"/>
                  </a:cubicBezTo>
                  <a:cubicBezTo>
                    <a:pt x="11188" y="21600"/>
                    <a:pt x="2907" y="15598"/>
                    <a:pt x="0" y="6723"/>
                  </a:cubicBezTo>
                  <a:lnTo>
                    <a:pt x="20527" y="0"/>
                  </a:lnTo>
                  <a:close/>
                </a:path>
              </a:pathLst>
            </a:custGeom>
            <a:noFill/>
            <a:ln w="12700" cap="rnd">
              <a:solidFill>
                <a:schemeClr val="tx1"/>
              </a:solidFill>
              <a:round/>
              <a:headEnd/>
              <a:tailEnd/>
            </a:ln>
            <a:effectLst/>
          </p:spPr>
          <p:txBody>
            <a:bodyPr wrap="none" anchor="ctr"/>
            <a:lstStyle/>
            <a:p>
              <a:endParaRPr lang="en-US"/>
            </a:p>
          </p:txBody>
        </p:sp>
        <p:sp>
          <p:nvSpPr>
            <p:cNvPr id="265242" name="Arc 26"/>
            <p:cNvSpPr>
              <a:spLocks/>
            </p:cNvSpPr>
            <p:nvPr/>
          </p:nvSpPr>
          <p:spPr bwMode="auto">
            <a:xfrm rot="20760000">
              <a:off x="1515" y="2892"/>
              <a:ext cx="697" cy="164"/>
            </a:xfrm>
            <a:custGeom>
              <a:avLst/>
              <a:gdLst>
                <a:gd name="G0" fmla="+- 0 0 0"/>
                <a:gd name="G1" fmla="+- 0 0 0"/>
                <a:gd name="G2" fmla="+- 21600 0 0"/>
                <a:gd name="T0" fmla="*/ 20693 w 20693"/>
                <a:gd name="T1" fmla="*/ 6194 h 21576"/>
                <a:gd name="T2" fmla="*/ 1014 w 20693"/>
                <a:gd name="T3" fmla="*/ 21576 h 21576"/>
                <a:gd name="T4" fmla="*/ 0 w 20693"/>
                <a:gd name="T5" fmla="*/ 0 h 21576"/>
              </a:gdLst>
              <a:ahLst/>
              <a:cxnLst>
                <a:cxn ang="0">
                  <a:pos x="T0" y="T1"/>
                </a:cxn>
                <a:cxn ang="0">
                  <a:pos x="T2" y="T3"/>
                </a:cxn>
                <a:cxn ang="0">
                  <a:pos x="T4" y="T5"/>
                </a:cxn>
              </a:cxnLst>
              <a:rect l="0" t="0" r="r" b="b"/>
              <a:pathLst>
                <a:path w="20693" h="21576" fill="none" extrusionOk="0">
                  <a:moveTo>
                    <a:pt x="20692" y="6193"/>
                  </a:moveTo>
                  <a:cubicBezTo>
                    <a:pt x="18063" y="14978"/>
                    <a:pt x="10173" y="21145"/>
                    <a:pt x="1014" y="21576"/>
                  </a:cubicBezTo>
                </a:path>
                <a:path w="20693" h="21576" stroke="0" extrusionOk="0">
                  <a:moveTo>
                    <a:pt x="20692" y="6193"/>
                  </a:moveTo>
                  <a:cubicBezTo>
                    <a:pt x="18063" y="14978"/>
                    <a:pt x="10173" y="21145"/>
                    <a:pt x="1014" y="21576"/>
                  </a:cubicBezTo>
                  <a:lnTo>
                    <a:pt x="0" y="0"/>
                  </a:lnTo>
                  <a:close/>
                </a:path>
              </a:pathLst>
            </a:custGeom>
            <a:noFill/>
            <a:ln w="12700" cap="rnd">
              <a:solidFill>
                <a:schemeClr val="tx1"/>
              </a:solidFill>
              <a:round/>
              <a:headEnd/>
              <a:tailEnd/>
            </a:ln>
            <a:effectLst/>
          </p:spPr>
          <p:txBody>
            <a:bodyPr wrap="none" anchor="ctr"/>
            <a:lstStyle/>
            <a:p>
              <a:endParaRPr lang="en-US"/>
            </a:p>
          </p:txBody>
        </p:sp>
      </p:grpSp>
      <p:sp>
        <p:nvSpPr>
          <p:cNvPr id="265245" name="Line 29"/>
          <p:cNvSpPr>
            <a:spLocks noChangeShapeType="1"/>
          </p:cNvSpPr>
          <p:nvPr/>
        </p:nvSpPr>
        <p:spPr bwMode="auto">
          <a:xfrm>
            <a:off x="6128203" y="4843463"/>
            <a:ext cx="0" cy="419100"/>
          </a:xfrm>
          <a:prstGeom prst="line">
            <a:avLst/>
          </a:prstGeom>
          <a:noFill/>
          <a:ln w="12700">
            <a:solidFill>
              <a:schemeClr val="tx1"/>
            </a:solidFill>
            <a:round/>
            <a:headEnd/>
            <a:tailEnd/>
          </a:ln>
          <a:effectLst>
            <a:outerShdw dist="17961" dir="2700000" algn="ctr" rotWithShape="0">
              <a:srgbClr val="000000"/>
            </a:outerShdw>
          </a:effectLst>
        </p:spPr>
        <p:txBody>
          <a:bodyPr/>
          <a:lstStyle/>
          <a:p>
            <a:endParaRPr lang="en-US"/>
          </a:p>
        </p:txBody>
      </p:sp>
      <p:sp>
        <p:nvSpPr>
          <p:cNvPr id="265246" name="Rectangle 30"/>
          <p:cNvSpPr>
            <a:spLocks noChangeArrowheads="1"/>
          </p:cNvSpPr>
          <p:nvPr/>
        </p:nvSpPr>
        <p:spPr bwMode="auto">
          <a:xfrm>
            <a:off x="918473" y="501592"/>
            <a:ext cx="10337562" cy="709379"/>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Lower-Tailed Test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
        <p:nvSpPr>
          <p:cNvPr id="265247" name="Rectangle 31"/>
          <p:cNvSpPr>
            <a:spLocks noChangeArrowheads="1"/>
          </p:cNvSpPr>
          <p:nvPr/>
        </p:nvSpPr>
        <p:spPr bwMode="auto">
          <a:xfrm>
            <a:off x="997774" y="1150485"/>
            <a:ext cx="7214756" cy="571500"/>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Critical Value Approach</a:t>
            </a:r>
            <a:endParaRPr lang="en-US" sz="2400" baseline="-25000" dirty="0">
              <a:solidFill>
                <a:srgbClr val="000000"/>
              </a:solidFill>
              <a:effectLst/>
              <a:latin typeface="+mn-lt"/>
              <a:cs typeface="Arial" panose="020B0604020202020204" pitchFamily="34" charset="0"/>
            </a:endParaRPr>
          </a:p>
        </p:txBody>
      </p:sp>
      <p:sp>
        <p:nvSpPr>
          <p:cNvPr id="265232" name="Rectangle 16"/>
          <p:cNvSpPr>
            <a:spLocks noChangeArrowheads="1"/>
          </p:cNvSpPr>
          <p:nvPr/>
        </p:nvSpPr>
        <p:spPr bwMode="auto">
          <a:xfrm>
            <a:off x="6796284" y="1828371"/>
            <a:ext cx="2054794" cy="828432"/>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mn-lt"/>
                <a:cs typeface="Arial" panose="020B0604020202020204" pitchFamily="34" charset="0"/>
              </a:rPr>
              <a:t>    Sampling</a:t>
            </a:r>
          </a:p>
          <a:p>
            <a:pPr algn="l"/>
            <a:r>
              <a:rPr lang="en-US" sz="2400" dirty="0">
                <a:solidFill>
                  <a:srgbClr val="000000"/>
                </a:solidFill>
                <a:effectLst/>
                <a:latin typeface="+mn-lt"/>
                <a:cs typeface="Arial" panose="020B0604020202020204" pitchFamily="34" charset="0"/>
              </a:rPr>
              <a:t>Distribution of </a:t>
            </a:r>
          </a:p>
        </p:txBody>
      </p:sp>
      <mc:AlternateContent xmlns:mc="http://schemas.openxmlformats.org/markup-compatibility/2006" xmlns:a14="http://schemas.microsoft.com/office/drawing/2010/main">
        <mc:Choice Requires="a14">
          <p:sp>
            <p:nvSpPr>
              <p:cNvPr id="31" name="TextBox 30"/>
              <p:cNvSpPr txBox="1"/>
              <p:nvPr/>
            </p:nvSpPr>
            <p:spPr>
              <a:xfrm>
                <a:off x="7056252" y="2555513"/>
                <a:ext cx="1638525" cy="857607"/>
              </a:xfrm>
              <a:prstGeom prst="rect">
                <a:avLst/>
              </a:prstGeom>
              <a:noFill/>
              <a:effectLst>
                <a:outerShdw dist="25400" dir="3000000" algn="ctr" rotWithShape="0">
                  <a:schemeClr val="bg1"/>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effectLst/>
                          <a:latin typeface="Cambria Math"/>
                        </a:rPr>
                        <m:t>𝑧</m:t>
                      </m:r>
                      <m:r>
                        <a:rPr lang="en-US" sz="2400" b="0" i="1" smtClean="0">
                          <a:solidFill>
                            <a:srgbClr val="000000"/>
                          </a:solidFill>
                          <a:effectLst/>
                          <a:latin typeface="Cambria Math"/>
                        </a:rPr>
                        <m:t>=</m:t>
                      </m:r>
                      <m:f>
                        <m:fPr>
                          <m:ctrlPr>
                            <a:rPr lang="en-US" sz="2400" b="0" i="1" smtClean="0">
                              <a:solidFill>
                                <a:srgbClr val="000000"/>
                              </a:solidFill>
                              <a:effectLst/>
                              <a:latin typeface="Cambria Math" panose="02040503050406030204" pitchFamily="18" charset="0"/>
                            </a:rPr>
                          </m:ctrlPr>
                        </m:fPr>
                        <m:num>
                          <m:acc>
                            <m:accPr>
                              <m:chr m:val="̅"/>
                              <m:ctrlPr>
                                <a:rPr lang="en-US" sz="2400" b="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r>
                            <a:rPr lang="en-US" sz="2400" b="0" i="1" smtClean="0">
                              <a:solidFill>
                                <a:srgbClr val="000000"/>
                              </a:solidFill>
                              <a:effectLst/>
                              <a:latin typeface="Cambria Math"/>
                            </a:rPr>
                            <m:t>−</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rPr>
                                <m:t>0</m:t>
                              </m:r>
                            </m:sub>
                          </m:sSub>
                        </m:num>
                        <m:den>
                          <m:f>
                            <m:fPr>
                              <m:type m:val="lin"/>
                              <m:ctrlPr>
                                <a:rPr lang="en-US" sz="2400" b="0" i="1" smtClean="0">
                                  <a:solidFill>
                                    <a:srgbClr val="000000"/>
                                  </a:solidFill>
                                  <a:effectLst/>
                                  <a:latin typeface="Cambria Math" panose="02040503050406030204" pitchFamily="18" charset="0"/>
                                  <a:ea typeface="Cambria Math"/>
                                </a:rPr>
                              </m:ctrlPr>
                            </m:fPr>
                            <m:num>
                              <m:r>
                                <a:rPr lang="en-US" sz="2400" b="0" i="1" smtClean="0">
                                  <a:solidFill>
                                    <a:srgbClr val="000000"/>
                                  </a:solidFill>
                                  <a:effectLst/>
                                  <a:latin typeface="Cambria Math"/>
                                  <a:ea typeface="Cambria Math"/>
                                </a:rPr>
                                <m:t>𝜎</m:t>
                              </m:r>
                            </m:num>
                            <m:den>
                              <m:rad>
                                <m:radPr>
                                  <m:degHide m:val="on"/>
                                  <m:ctrlPr>
                                    <a:rPr lang="en-US" sz="2400" b="0" i="1" smtClean="0">
                                      <a:solidFill>
                                        <a:srgbClr val="000000"/>
                                      </a:solidFill>
                                      <a:effectLst/>
                                      <a:latin typeface="Cambria Math" panose="02040503050406030204" pitchFamily="18" charset="0"/>
                                      <a:ea typeface="Cambria Math"/>
                                    </a:rPr>
                                  </m:ctrlPr>
                                </m:radPr>
                                <m:deg/>
                                <m:e>
                                  <m:r>
                                    <a:rPr lang="en-US" sz="2400" b="0" i="1" smtClean="0">
                                      <a:solidFill>
                                        <a:srgbClr val="000000"/>
                                      </a:solidFill>
                                      <a:effectLst/>
                                      <a:latin typeface="Cambria Math"/>
                                      <a:ea typeface="Cambria Math"/>
                                    </a:rPr>
                                    <m:t>𝑛</m:t>
                                  </m:r>
                                </m:e>
                              </m:rad>
                            </m:den>
                          </m:f>
                        </m:den>
                      </m:f>
                    </m:oMath>
                  </m:oMathPara>
                </a14:m>
                <a:endParaRPr lang="en-US" sz="2400" dirty="0">
                  <a:solidFill>
                    <a:srgbClr val="000000"/>
                  </a:solidFill>
                  <a:effectLst/>
                  <a:latin typeface="+mn-lt"/>
                  <a:cs typeface="Arial" panose="020B0604020202020204" pitchFamily="3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7056252" y="2555513"/>
                <a:ext cx="1638525" cy="857607"/>
              </a:xfrm>
              <a:prstGeom prst="rect">
                <a:avLst/>
              </a:prstGeom>
              <a:blipFill rotWithShape="1">
                <a:blip r:embed="rId3"/>
                <a:stretch>
                  <a:fillRect/>
                </a:stretch>
              </a:blipFill>
              <a:effectLst>
                <a:outerShdw dist="25400" dir="3000000" algn="ctr" rotWithShape="0">
                  <a:schemeClr val="bg1"/>
                </a:outerShdw>
              </a:effectLst>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49EBC64-41CB-41B8-B6DF-9B1367312BD4}" type="slidenum">
              <a:rPr lang="en-US" smtClean="0"/>
              <a:t>28</a:t>
            </a:fld>
            <a:endParaRPr lang="en-US"/>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Freeform 3"/>
          <p:cNvSpPr>
            <a:spLocks/>
          </p:cNvSpPr>
          <p:nvPr/>
        </p:nvSpPr>
        <p:spPr bwMode="auto">
          <a:xfrm>
            <a:off x="2476709" y="2055813"/>
            <a:ext cx="4492502" cy="3041650"/>
          </a:xfrm>
          <a:custGeom>
            <a:avLst/>
            <a:gdLst/>
            <a:ahLst/>
            <a:cxnLst>
              <a:cxn ang="0">
                <a:pos x="1354" y="12"/>
              </a:cxn>
              <a:cxn ang="0">
                <a:pos x="1270" y="88"/>
              </a:cxn>
              <a:cxn ang="0">
                <a:pos x="1202" y="190"/>
              </a:cxn>
              <a:cxn ang="0">
                <a:pos x="1142" y="310"/>
              </a:cxn>
              <a:cxn ang="0">
                <a:pos x="1098" y="412"/>
              </a:cxn>
              <a:cxn ang="0">
                <a:pos x="1056" y="510"/>
              </a:cxn>
              <a:cxn ang="0">
                <a:pos x="1018" y="626"/>
              </a:cxn>
              <a:cxn ang="0">
                <a:pos x="978" y="738"/>
              </a:cxn>
              <a:cxn ang="0">
                <a:pos x="942" y="854"/>
              </a:cxn>
              <a:cxn ang="0">
                <a:pos x="921" y="958"/>
              </a:cxn>
              <a:cxn ang="0">
                <a:pos x="890" y="1060"/>
              </a:cxn>
              <a:cxn ang="0">
                <a:pos x="850" y="1174"/>
              </a:cxn>
              <a:cxn ang="0">
                <a:pos x="811" y="1272"/>
              </a:cxn>
              <a:cxn ang="0">
                <a:pos x="753" y="1390"/>
              </a:cxn>
              <a:cxn ang="0">
                <a:pos x="688" y="1506"/>
              </a:cxn>
              <a:cxn ang="0">
                <a:pos x="620" y="1596"/>
              </a:cxn>
              <a:cxn ang="0">
                <a:pos x="508" y="1676"/>
              </a:cxn>
              <a:cxn ang="0">
                <a:pos x="399" y="1732"/>
              </a:cxn>
              <a:cxn ang="0">
                <a:pos x="302" y="1770"/>
              </a:cxn>
              <a:cxn ang="0">
                <a:pos x="199" y="1804"/>
              </a:cxn>
              <a:cxn ang="0">
                <a:pos x="75" y="1844"/>
              </a:cxn>
              <a:cxn ang="0">
                <a:pos x="0" y="1868"/>
              </a:cxn>
              <a:cxn ang="0">
                <a:pos x="2858" y="1916"/>
              </a:cxn>
              <a:cxn ang="0">
                <a:pos x="2804" y="1866"/>
              </a:cxn>
              <a:cxn ang="0">
                <a:pos x="2708" y="1838"/>
              </a:cxn>
              <a:cxn ang="0">
                <a:pos x="2582" y="1796"/>
              </a:cxn>
              <a:cxn ang="0">
                <a:pos x="2458" y="1748"/>
              </a:cxn>
              <a:cxn ang="0">
                <a:pos x="2331" y="1674"/>
              </a:cxn>
              <a:cxn ang="0">
                <a:pos x="2280" y="1644"/>
              </a:cxn>
              <a:cxn ang="0">
                <a:pos x="2204" y="1576"/>
              </a:cxn>
              <a:cxn ang="0">
                <a:pos x="2140" y="1496"/>
              </a:cxn>
              <a:cxn ang="0">
                <a:pos x="2072" y="1386"/>
              </a:cxn>
              <a:cxn ang="0">
                <a:pos x="2028" y="1302"/>
              </a:cxn>
              <a:cxn ang="0">
                <a:pos x="1980" y="1190"/>
              </a:cxn>
              <a:cxn ang="0">
                <a:pos x="1944" y="1102"/>
              </a:cxn>
              <a:cxn ang="0">
                <a:pos x="1906" y="996"/>
              </a:cxn>
              <a:cxn ang="0">
                <a:pos x="1868" y="864"/>
              </a:cxn>
              <a:cxn ang="0">
                <a:pos x="1838" y="762"/>
              </a:cxn>
              <a:cxn ang="0">
                <a:pos x="1803" y="636"/>
              </a:cxn>
              <a:cxn ang="0">
                <a:pos x="1749" y="504"/>
              </a:cxn>
              <a:cxn ang="0">
                <a:pos x="1708" y="396"/>
              </a:cxn>
              <a:cxn ang="0">
                <a:pos x="1668" y="312"/>
              </a:cxn>
              <a:cxn ang="0">
                <a:pos x="1640" y="246"/>
              </a:cxn>
              <a:cxn ang="0">
                <a:pos x="1620" y="212"/>
              </a:cxn>
              <a:cxn ang="0">
                <a:pos x="1590" y="166"/>
              </a:cxn>
              <a:cxn ang="0">
                <a:pos x="1558" y="118"/>
              </a:cxn>
              <a:cxn ang="0">
                <a:pos x="1498" y="46"/>
              </a:cxn>
              <a:cxn ang="0">
                <a:pos x="1446" y="6"/>
              </a:cxn>
            </a:cxnLst>
            <a:rect l="0" t="0" r="r" b="b"/>
            <a:pathLst>
              <a:path w="2858" h="1916">
                <a:moveTo>
                  <a:pt x="1416" y="0"/>
                </a:moveTo>
                <a:lnTo>
                  <a:pt x="1386" y="0"/>
                </a:lnTo>
                <a:lnTo>
                  <a:pt x="1354" y="12"/>
                </a:lnTo>
                <a:lnTo>
                  <a:pt x="1324" y="34"/>
                </a:lnTo>
                <a:lnTo>
                  <a:pt x="1299" y="56"/>
                </a:lnTo>
                <a:lnTo>
                  <a:pt x="1270" y="88"/>
                </a:lnTo>
                <a:lnTo>
                  <a:pt x="1239" y="124"/>
                </a:lnTo>
                <a:lnTo>
                  <a:pt x="1221" y="154"/>
                </a:lnTo>
                <a:lnTo>
                  <a:pt x="1202" y="190"/>
                </a:lnTo>
                <a:lnTo>
                  <a:pt x="1179" y="226"/>
                </a:lnTo>
                <a:lnTo>
                  <a:pt x="1162" y="270"/>
                </a:lnTo>
                <a:lnTo>
                  <a:pt x="1142" y="310"/>
                </a:lnTo>
                <a:lnTo>
                  <a:pt x="1122" y="352"/>
                </a:lnTo>
                <a:lnTo>
                  <a:pt x="1110" y="380"/>
                </a:lnTo>
                <a:lnTo>
                  <a:pt x="1098" y="412"/>
                </a:lnTo>
                <a:lnTo>
                  <a:pt x="1080" y="446"/>
                </a:lnTo>
                <a:lnTo>
                  <a:pt x="1070" y="478"/>
                </a:lnTo>
                <a:lnTo>
                  <a:pt x="1056" y="510"/>
                </a:lnTo>
                <a:lnTo>
                  <a:pt x="1044" y="548"/>
                </a:lnTo>
                <a:lnTo>
                  <a:pt x="1028" y="590"/>
                </a:lnTo>
                <a:lnTo>
                  <a:pt x="1018" y="626"/>
                </a:lnTo>
                <a:lnTo>
                  <a:pt x="1004" y="660"/>
                </a:lnTo>
                <a:lnTo>
                  <a:pt x="994" y="702"/>
                </a:lnTo>
                <a:lnTo>
                  <a:pt x="978" y="738"/>
                </a:lnTo>
                <a:lnTo>
                  <a:pt x="968" y="772"/>
                </a:lnTo>
                <a:lnTo>
                  <a:pt x="956" y="814"/>
                </a:lnTo>
                <a:lnTo>
                  <a:pt x="942" y="854"/>
                </a:lnTo>
                <a:lnTo>
                  <a:pt x="932" y="890"/>
                </a:lnTo>
                <a:lnTo>
                  <a:pt x="922" y="928"/>
                </a:lnTo>
                <a:lnTo>
                  <a:pt x="921" y="958"/>
                </a:lnTo>
                <a:lnTo>
                  <a:pt x="910" y="992"/>
                </a:lnTo>
                <a:lnTo>
                  <a:pt x="903" y="1024"/>
                </a:lnTo>
                <a:lnTo>
                  <a:pt x="890" y="1060"/>
                </a:lnTo>
                <a:lnTo>
                  <a:pt x="878" y="1096"/>
                </a:lnTo>
                <a:lnTo>
                  <a:pt x="864" y="1132"/>
                </a:lnTo>
                <a:lnTo>
                  <a:pt x="850" y="1174"/>
                </a:lnTo>
                <a:lnTo>
                  <a:pt x="836" y="1208"/>
                </a:lnTo>
                <a:lnTo>
                  <a:pt x="823" y="1248"/>
                </a:lnTo>
                <a:lnTo>
                  <a:pt x="811" y="1272"/>
                </a:lnTo>
                <a:lnTo>
                  <a:pt x="794" y="1304"/>
                </a:lnTo>
                <a:lnTo>
                  <a:pt x="776" y="1346"/>
                </a:lnTo>
                <a:lnTo>
                  <a:pt x="753" y="1390"/>
                </a:lnTo>
                <a:lnTo>
                  <a:pt x="729" y="1426"/>
                </a:lnTo>
                <a:lnTo>
                  <a:pt x="711" y="1468"/>
                </a:lnTo>
                <a:lnTo>
                  <a:pt x="688" y="1506"/>
                </a:lnTo>
                <a:lnTo>
                  <a:pt x="664" y="1534"/>
                </a:lnTo>
                <a:lnTo>
                  <a:pt x="639" y="1564"/>
                </a:lnTo>
                <a:lnTo>
                  <a:pt x="620" y="1596"/>
                </a:lnTo>
                <a:lnTo>
                  <a:pt x="582" y="1626"/>
                </a:lnTo>
                <a:lnTo>
                  <a:pt x="548" y="1650"/>
                </a:lnTo>
                <a:lnTo>
                  <a:pt x="508" y="1676"/>
                </a:lnTo>
                <a:lnTo>
                  <a:pt x="459" y="1700"/>
                </a:lnTo>
                <a:lnTo>
                  <a:pt x="427" y="1716"/>
                </a:lnTo>
                <a:lnTo>
                  <a:pt x="399" y="1732"/>
                </a:lnTo>
                <a:lnTo>
                  <a:pt x="363" y="1744"/>
                </a:lnTo>
                <a:lnTo>
                  <a:pt x="330" y="1758"/>
                </a:lnTo>
                <a:lnTo>
                  <a:pt x="302" y="1770"/>
                </a:lnTo>
                <a:lnTo>
                  <a:pt x="276" y="1782"/>
                </a:lnTo>
                <a:lnTo>
                  <a:pt x="246" y="1792"/>
                </a:lnTo>
                <a:lnTo>
                  <a:pt x="199" y="1804"/>
                </a:lnTo>
                <a:lnTo>
                  <a:pt x="159" y="1816"/>
                </a:lnTo>
                <a:lnTo>
                  <a:pt x="120" y="1832"/>
                </a:lnTo>
                <a:lnTo>
                  <a:pt x="75" y="1844"/>
                </a:lnTo>
                <a:lnTo>
                  <a:pt x="46" y="1852"/>
                </a:lnTo>
                <a:lnTo>
                  <a:pt x="20" y="1860"/>
                </a:lnTo>
                <a:lnTo>
                  <a:pt x="0" y="1868"/>
                </a:lnTo>
                <a:lnTo>
                  <a:pt x="0" y="1894"/>
                </a:lnTo>
                <a:lnTo>
                  <a:pt x="2" y="1916"/>
                </a:lnTo>
                <a:lnTo>
                  <a:pt x="2858" y="1916"/>
                </a:lnTo>
                <a:lnTo>
                  <a:pt x="2858" y="1878"/>
                </a:lnTo>
                <a:lnTo>
                  <a:pt x="2838" y="1872"/>
                </a:lnTo>
                <a:lnTo>
                  <a:pt x="2804" y="1866"/>
                </a:lnTo>
                <a:lnTo>
                  <a:pt x="2768" y="1854"/>
                </a:lnTo>
                <a:lnTo>
                  <a:pt x="2740" y="1846"/>
                </a:lnTo>
                <a:lnTo>
                  <a:pt x="2708" y="1838"/>
                </a:lnTo>
                <a:lnTo>
                  <a:pt x="2668" y="1826"/>
                </a:lnTo>
                <a:lnTo>
                  <a:pt x="2626" y="1812"/>
                </a:lnTo>
                <a:lnTo>
                  <a:pt x="2582" y="1796"/>
                </a:lnTo>
                <a:lnTo>
                  <a:pt x="2534" y="1778"/>
                </a:lnTo>
                <a:lnTo>
                  <a:pt x="2496" y="1762"/>
                </a:lnTo>
                <a:lnTo>
                  <a:pt x="2458" y="1748"/>
                </a:lnTo>
                <a:lnTo>
                  <a:pt x="2424" y="1730"/>
                </a:lnTo>
                <a:lnTo>
                  <a:pt x="2379" y="1704"/>
                </a:lnTo>
                <a:lnTo>
                  <a:pt x="2331" y="1674"/>
                </a:lnTo>
                <a:lnTo>
                  <a:pt x="2314" y="1668"/>
                </a:lnTo>
                <a:lnTo>
                  <a:pt x="2298" y="1656"/>
                </a:lnTo>
                <a:lnTo>
                  <a:pt x="2280" y="1644"/>
                </a:lnTo>
                <a:lnTo>
                  <a:pt x="2258" y="1628"/>
                </a:lnTo>
                <a:lnTo>
                  <a:pt x="2228" y="1604"/>
                </a:lnTo>
                <a:lnTo>
                  <a:pt x="2204" y="1576"/>
                </a:lnTo>
                <a:lnTo>
                  <a:pt x="2182" y="1548"/>
                </a:lnTo>
                <a:lnTo>
                  <a:pt x="2158" y="1520"/>
                </a:lnTo>
                <a:lnTo>
                  <a:pt x="2140" y="1496"/>
                </a:lnTo>
                <a:lnTo>
                  <a:pt x="2116" y="1462"/>
                </a:lnTo>
                <a:lnTo>
                  <a:pt x="2090" y="1422"/>
                </a:lnTo>
                <a:lnTo>
                  <a:pt x="2072" y="1386"/>
                </a:lnTo>
                <a:lnTo>
                  <a:pt x="2054" y="1360"/>
                </a:lnTo>
                <a:lnTo>
                  <a:pt x="2040" y="1330"/>
                </a:lnTo>
                <a:lnTo>
                  <a:pt x="2028" y="1302"/>
                </a:lnTo>
                <a:lnTo>
                  <a:pt x="2012" y="1270"/>
                </a:lnTo>
                <a:lnTo>
                  <a:pt x="1998" y="1240"/>
                </a:lnTo>
                <a:lnTo>
                  <a:pt x="1980" y="1190"/>
                </a:lnTo>
                <a:lnTo>
                  <a:pt x="1964" y="1158"/>
                </a:lnTo>
                <a:lnTo>
                  <a:pt x="1956" y="1130"/>
                </a:lnTo>
                <a:lnTo>
                  <a:pt x="1944" y="1102"/>
                </a:lnTo>
                <a:lnTo>
                  <a:pt x="1930" y="1068"/>
                </a:lnTo>
                <a:lnTo>
                  <a:pt x="1920" y="1042"/>
                </a:lnTo>
                <a:lnTo>
                  <a:pt x="1906" y="996"/>
                </a:lnTo>
                <a:lnTo>
                  <a:pt x="1890" y="946"/>
                </a:lnTo>
                <a:lnTo>
                  <a:pt x="1876" y="892"/>
                </a:lnTo>
                <a:lnTo>
                  <a:pt x="1868" y="864"/>
                </a:lnTo>
                <a:lnTo>
                  <a:pt x="1860" y="828"/>
                </a:lnTo>
                <a:lnTo>
                  <a:pt x="1852" y="796"/>
                </a:lnTo>
                <a:lnTo>
                  <a:pt x="1838" y="762"/>
                </a:lnTo>
                <a:lnTo>
                  <a:pt x="1826" y="722"/>
                </a:lnTo>
                <a:lnTo>
                  <a:pt x="1816" y="684"/>
                </a:lnTo>
                <a:lnTo>
                  <a:pt x="1803" y="636"/>
                </a:lnTo>
                <a:lnTo>
                  <a:pt x="1785" y="594"/>
                </a:lnTo>
                <a:lnTo>
                  <a:pt x="1764" y="540"/>
                </a:lnTo>
                <a:lnTo>
                  <a:pt x="1749" y="504"/>
                </a:lnTo>
                <a:lnTo>
                  <a:pt x="1738" y="468"/>
                </a:lnTo>
                <a:lnTo>
                  <a:pt x="1724" y="432"/>
                </a:lnTo>
                <a:lnTo>
                  <a:pt x="1708" y="396"/>
                </a:lnTo>
                <a:lnTo>
                  <a:pt x="1684" y="342"/>
                </a:lnTo>
                <a:lnTo>
                  <a:pt x="1691" y="360"/>
                </a:lnTo>
                <a:lnTo>
                  <a:pt x="1668" y="312"/>
                </a:lnTo>
                <a:lnTo>
                  <a:pt x="1648" y="274"/>
                </a:lnTo>
                <a:lnTo>
                  <a:pt x="1644" y="258"/>
                </a:lnTo>
                <a:lnTo>
                  <a:pt x="1640" y="246"/>
                </a:lnTo>
                <a:lnTo>
                  <a:pt x="1632" y="232"/>
                </a:lnTo>
                <a:lnTo>
                  <a:pt x="1626" y="226"/>
                </a:lnTo>
                <a:lnTo>
                  <a:pt x="1620" y="212"/>
                </a:lnTo>
                <a:lnTo>
                  <a:pt x="1610" y="200"/>
                </a:lnTo>
                <a:lnTo>
                  <a:pt x="1602" y="182"/>
                </a:lnTo>
                <a:lnTo>
                  <a:pt x="1590" y="166"/>
                </a:lnTo>
                <a:lnTo>
                  <a:pt x="1580" y="152"/>
                </a:lnTo>
                <a:lnTo>
                  <a:pt x="1572" y="136"/>
                </a:lnTo>
                <a:lnTo>
                  <a:pt x="1558" y="118"/>
                </a:lnTo>
                <a:lnTo>
                  <a:pt x="1536" y="90"/>
                </a:lnTo>
                <a:lnTo>
                  <a:pt x="1518" y="66"/>
                </a:lnTo>
                <a:lnTo>
                  <a:pt x="1498" y="46"/>
                </a:lnTo>
                <a:lnTo>
                  <a:pt x="1480" y="30"/>
                </a:lnTo>
                <a:lnTo>
                  <a:pt x="1466" y="14"/>
                </a:lnTo>
                <a:lnTo>
                  <a:pt x="1446" y="6"/>
                </a:lnTo>
                <a:lnTo>
                  <a:pt x="1430" y="0"/>
                </a:lnTo>
              </a:path>
            </a:pathLst>
          </a:custGeom>
          <a:solidFill>
            <a:schemeClr val="bg1">
              <a:lumMod val="85000"/>
            </a:schemeClr>
          </a:solidFill>
          <a:ln w="12700" cap="rnd" cmpd="sng">
            <a:noFill/>
            <a:prstDash val="solid"/>
            <a:round/>
            <a:headEnd type="none" w="med" len="med"/>
            <a:tailEnd type="none" w="med" len="med"/>
          </a:ln>
          <a:effectLst/>
        </p:spPr>
        <p:txBody>
          <a:bodyPr/>
          <a:lstStyle/>
          <a:p>
            <a:endParaRPr lang="en-US"/>
          </a:p>
        </p:txBody>
      </p:sp>
      <p:sp>
        <p:nvSpPr>
          <p:cNvPr id="266244" name="Line 4"/>
          <p:cNvSpPr>
            <a:spLocks noChangeShapeType="1"/>
          </p:cNvSpPr>
          <p:nvPr/>
        </p:nvSpPr>
        <p:spPr bwMode="auto">
          <a:xfrm flipH="1">
            <a:off x="4746811" y="4849814"/>
            <a:ext cx="2111" cy="414337"/>
          </a:xfrm>
          <a:prstGeom prst="line">
            <a:avLst/>
          </a:prstGeom>
          <a:noFill/>
          <a:ln w="12700">
            <a:solidFill>
              <a:schemeClr val="tx1"/>
            </a:solidFill>
            <a:round/>
            <a:headEnd/>
            <a:tailEnd/>
          </a:ln>
          <a:effectLst/>
        </p:spPr>
        <p:txBody>
          <a:bodyPr wrap="none" anchor="ctr"/>
          <a:lstStyle/>
          <a:p>
            <a:endParaRPr lang="en-US"/>
          </a:p>
        </p:txBody>
      </p:sp>
      <p:sp>
        <p:nvSpPr>
          <p:cNvPr id="266245" name="Freeform 5"/>
          <p:cNvSpPr>
            <a:spLocks/>
          </p:cNvSpPr>
          <p:nvPr/>
        </p:nvSpPr>
        <p:spPr bwMode="auto">
          <a:xfrm>
            <a:off x="6305153" y="4795838"/>
            <a:ext cx="664058" cy="304800"/>
          </a:xfrm>
          <a:custGeom>
            <a:avLst/>
            <a:gdLst/>
            <a:ahLst/>
            <a:cxnLst>
              <a:cxn ang="0">
                <a:pos x="16" y="8"/>
              </a:cxn>
              <a:cxn ang="0">
                <a:pos x="0" y="16"/>
              </a:cxn>
              <a:cxn ang="0">
                <a:pos x="2" y="42"/>
              </a:cxn>
              <a:cxn ang="0">
                <a:pos x="2" y="70"/>
              </a:cxn>
              <a:cxn ang="0">
                <a:pos x="3" y="100"/>
              </a:cxn>
              <a:cxn ang="0">
                <a:pos x="3" y="124"/>
              </a:cxn>
              <a:cxn ang="0">
                <a:pos x="3" y="148"/>
              </a:cxn>
              <a:cxn ang="0">
                <a:pos x="3" y="172"/>
              </a:cxn>
              <a:cxn ang="0">
                <a:pos x="4" y="188"/>
              </a:cxn>
              <a:cxn ang="0">
                <a:pos x="444" y="192"/>
              </a:cxn>
              <a:cxn ang="0">
                <a:pos x="446" y="154"/>
              </a:cxn>
              <a:cxn ang="0">
                <a:pos x="444" y="152"/>
              </a:cxn>
              <a:cxn ang="0">
                <a:pos x="427" y="148"/>
              </a:cxn>
              <a:cxn ang="0">
                <a:pos x="400" y="144"/>
              </a:cxn>
              <a:cxn ang="0">
                <a:pos x="376" y="136"/>
              </a:cxn>
              <a:cxn ang="0">
                <a:pos x="356" y="130"/>
              </a:cxn>
              <a:cxn ang="0">
                <a:pos x="332" y="122"/>
              </a:cxn>
              <a:cxn ang="0">
                <a:pos x="310" y="116"/>
              </a:cxn>
              <a:cxn ang="0">
                <a:pos x="284" y="108"/>
              </a:cxn>
              <a:cxn ang="0">
                <a:pos x="258" y="102"/>
              </a:cxn>
              <a:cxn ang="0">
                <a:pos x="238" y="94"/>
              </a:cxn>
              <a:cxn ang="0">
                <a:pos x="212" y="88"/>
              </a:cxn>
              <a:cxn ang="0">
                <a:pos x="186" y="78"/>
              </a:cxn>
              <a:cxn ang="0">
                <a:pos x="162" y="70"/>
              </a:cxn>
              <a:cxn ang="0">
                <a:pos x="142" y="62"/>
              </a:cxn>
              <a:cxn ang="0">
                <a:pos x="118" y="52"/>
              </a:cxn>
              <a:cxn ang="0">
                <a:pos x="94" y="42"/>
              </a:cxn>
              <a:cxn ang="0">
                <a:pos x="72" y="34"/>
              </a:cxn>
              <a:cxn ang="0">
                <a:pos x="52" y="24"/>
              </a:cxn>
              <a:cxn ang="0">
                <a:pos x="30" y="14"/>
              </a:cxn>
              <a:cxn ang="0">
                <a:pos x="2" y="2"/>
              </a:cxn>
              <a:cxn ang="0">
                <a:pos x="2" y="0"/>
              </a:cxn>
            </a:cxnLst>
            <a:rect l="0" t="0" r="r" b="b"/>
            <a:pathLst>
              <a:path w="446" h="192">
                <a:moveTo>
                  <a:pt x="16" y="8"/>
                </a:moveTo>
                <a:lnTo>
                  <a:pt x="0" y="16"/>
                </a:lnTo>
                <a:lnTo>
                  <a:pt x="2" y="42"/>
                </a:lnTo>
                <a:lnTo>
                  <a:pt x="2" y="70"/>
                </a:lnTo>
                <a:lnTo>
                  <a:pt x="3" y="100"/>
                </a:lnTo>
                <a:lnTo>
                  <a:pt x="3" y="124"/>
                </a:lnTo>
                <a:lnTo>
                  <a:pt x="3" y="148"/>
                </a:lnTo>
                <a:lnTo>
                  <a:pt x="3" y="172"/>
                </a:lnTo>
                <a:lnTo>
                  <a:pt x="4" y="188"/>
                </a:lnTo>
                <a:lnTo>
                  <a:pt x="444" y="192"/>
                </a:lnTo>
                <a:lnTo>
                  <a:pt x="446" y="154"/>
                </a:lnTo>
                <a:lnTo>
                  <a:pt x="444" y="152"/>
                </a:lnTo>
                <a:lnTo>
                  <a:pt x="427" y="148"/>
                </a:lnTo>
                <a:lnTo>
                  <a:pt x="400" y="144"/>
                </a:lnTo>
                <a:lnTo>
                  <a:pt x="376" y="136"/>
                </a:lnTo>
                <a:lnTo>
                  <a:pt x="356" y="130"/>
                </a:lnTo>
                <a:lnTo>
                  <a:pt x="332" y="122"/>
                </a:lnTo>
                <a:lnTo>
                  <a:pt x="310" y="116"/>
                </a:lnTo>
                <a:lnTo>
                  <a:pt x="284" y="108"/>
                </a:lnTo>
                <a:lnTo>
                  <a:pt x="258" y="102"/>
                </a:lnTo>
                <a:lnTo>
                  <a:pt x="238" y="94"/>
                </a:lnTo>
                <a:lnTo>
                  <a:pt x="212" y="88"/>
                </a:lnTo>
                <a:lnTo>
                  <a:pt x="186" y="78"/>
                </a:lnTo>
                <a:lnTo>
                  <a:pt x="162" y="70"/>
                </a:lnTo>
                <a:lnTo>
                  <a:pt x="142" y="62"/>
                </a:lnTo>
                <a:lnTo>
                  <a:pt x="118" y="52"/>
                </a:lnTo>
                <a:lnTo>
                  <a:pt x="94" y="42"/>
                </a:lnTo>
                <a:lnTo>
                  <a:pt x="72" y="34"/>
                </a:lnTo>
                <a:lnTo>
                  <a:pt x="52" y="24"/>
                </a:lnTo>
                <a:lnTo>
                  <a:pt x="30" y="14"/>
                </a:lnTo>
                <a:lnTo>
                  <a:pt x="2" y="2"/>
                </a:lnTo>
                <a:lnTo>
                  <a:pt x="2" y="0"/>
                </a:lnTo>
              </a:path>
            </a:pathLst>
          </a:custGeom>
          <a:solidFill>
            <a:schemeClr val="bg1">
              <a:lumMod val="65000"/>
            </a:schemeClr>
          </a:solidFill>
          <a:ln w="12700" cap="rnd" cmpd="sng">
            <a:noFill/>
            <a:prstDash val="solid"/>
            <a:round/>
            <a:headEnd type="none" w="med" len="med"/>
            <a:tailEnd type="none" w="med" len="med"/>
          </a:ln>
          <a:effectLst/>
        </p:spPr>
        <p:txBody>
          <a:bodyPr/>
          <a:lstStyle/>
          <a:p>
            <a:endParaRPr lang="en-US"/>
          </a:p>
        </p:txBody>
      </p:sp>
      <p:sp>
        <p:nvSpPr>
          <p:cNvPr id="266246" name="Rectangle 6"/>
          <p:cNvSpPr>
            <a:spLocks noChangeArrowheads="1"/>
          </p:cNvSpPr>
          <p:nvPr/>
        </p:nvSpPr>
        <p:spPr bwMode="auto">
          <a:xfrm>
            <a:off x="6451535" y="3746755"/>
            <a:ext cx="1126913" cy="459100"/>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Symbol" pitchFamily="18" charset="2"/>
              </a:rPr>
              <a:t></a:t>
            </a:r>
            <a:r>
              <a:rPr lang="en-US" sz="2400" dirty="0">
                <a:solidFill>
                  <a:srgbClr val="000000"/>
                </a:solidFill>
                <a:effectLst/>
                <a:latin typeface="Symbol" pitchFamily="18" charset="2"/>
              </a:rPr>
              <a:t>= </a:t>
            </a:r>
            <a:r>
              <a:rPr lang="en-US" sz="2400" dirty="0">
                <a:solidFill>
                  <a:srgbClr val="000000"/>
                </a:solidFill>
                <a:effectLst/>
                <a:latin typeface="Arial" panose="020B0604020202020204" pitchFamily="34" charset="0"/>
                <a:cs typeface="Arial" panose="020B0604020202020204" pitchFamily="34" charset="0"/>
              </a:rPr>
              <a:t>.05</a:t>
            </a:r>
          </a:p>
        </p:txBody>
      </p:sp>
      <p:sp>
        <p:nvSpPr>
          <p:cNvPr id="266247" name="Line 7"/>
          <p:cNvSpPr>
            <a:spLocks noChangeShapeType="1"/>
          </p:cNvSpPr>
          <p:nvPr/>
        </p:nvSpPr>
        <p:spPr bwMode="auto">
          <a:xfrm>
            <a:off x="6303041" y="3109913"/>
            <a:ext cx="0" cy="2139950"/>
          </a:xfrm>
          <a:prstGeom prst="line">
            <a:avLst/>
          </a:prstGeom>
          <a:noFill/>
          <a:ln w="12700">
            <a:solidFill>
              <a:schemeClr val="tx1"/>
            </a:solidFill>
            <a:round/>
            <a:headEnd/>
            <a:tailEnd/>
          </a:ln>
          <a:effectLst/>
        </p:spPr>
        <p:txBody>
          <a:bodyPr wrap="none" anchor="ctr"/>
          <a:lstStyle/>
          <a:p>
            <a:endParaRPr lang="en-US"/>
          </a:p>
        </p:txBody>
      </p:sp>
      <p:sp>
        <p:nvSpPr>
          <p:cNvPr id="266248" name="Line 8"/>
          <p:cNvSpPr>
            <a:spLocks noChangeShapeType="1"/>
          </p:cNvSpPr>
          <p:nvPr/>
        </p:nvSpPr>
        <p:spPr bwMode="auto">
          <a:xfrm>
            <a:off x="6311486" y="3351213"/>
            <a:ext cx="861464"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66249" name="Line 9"/>
          <p:cNvSpPr>
            <a:spLocks noChangeShapeType="1"/>
          </p:cNvSpPr>
          <p:nvPr/>
        </p:nvSpPr>
        <p:spPr bwMode="auto">
          <a:xfrm>
            <a:off x="6658212" y="4206572"/>
            <a:ext cx="0" cy="6477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66250" name="Rectangle 10"/>
          <p:cNvSpPr>
            <a:spLocks noChangeArrowheads="1"/>
          </p:cNvSpPr>
          <p:nvPr/>
        </p:nvSpPr>
        <p:spPr bwMode="auto">
          <a:xfrm>
            <a:off x="4576650" y="5299075"/>
            <a:ext cx="336632"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Book Antiqua" pitchFamily="18" charset="0"/>
              </a:rPr>
              <a:t>0</a:t>
            </a:r>
          </a:p>
        </p:txBody>
      </p:sp>
      <p:sp>
        <p:nvSpPr>
          <p:cNvPr id="266251" name="Rectangle 11"/>
          <p:cNvSpPr>
            <a:spLocks noChangeArrowheads="1"/>
          </p:cNvSpPr>
          <p:nvPr/>
        </p:nvSpPr>
        <p:spPr bwMode="auto">
          <a:xfrm>
            <a:off x="4991843" y="5280025"/>
            <a:ext cx="1790556"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Book Antiqua" pitchFamily="18" charset="0"/>
              </a:rPr>
              <a:t>   </a:t>
            </a:r>
            <a:r>
              <a:rPr lang="en-US" sz="2400" i="1" dirty="0" err="1">
                <a:solidFill>
                  <a:srgbClr val="000000"/>
                </a:solidFill>
                <a:effectLst/>
                <a:latin typeface="Book Antiqua" pitchFamily="18" charset="0"/>
              </a:rPr>
              <a:t>z</a:t>
            </a:r>
            <a:r>
              <a:rPr lang="en-US" sz="2400" i="1" baseline="-25000" dirty="0" err="1">
                <a:solidFill>
                  <a:srgbClr val="000000"/>
                </a:solidFill>
                <a:effectLst/>
                <a:latin typeface="Symbol" pitchFamily="18" charset="2"/>
              </a:rPr>
              <a:t>a</a:t>
            </a:r>
            <a:r>
              <a:rPr lang="en-US" sz="2400" dirty="0">
                <a:solidFill>
                  <a:srgbClr val="000000"/>
                </a:solidFill>
                <a:effectLst/>
                <a:latin typeface="Book Antiqua" pitchFamily="18" charset="0"/>
              </a:rPr>
              <a:t> = </a:t>
            </a:r>
            <a:r>
              <a:rPr lang="en-US" sz="2400" dirty="0">
                <a:solidFill>
                  <a:srgbClr val="000000"/>
                </a:solidFill>
                <a:effectLst/>
                <a:latin typeface="Arial" panose="020B0604020202020204" pitchFamily="34" charset="0"/>
                <a:cs typeface="Arial" panose="020B0604020202020204" pitchFamily="34" charset="0"/>
              </a:rPr>
              <a:t>1.645</a:t>
            </a:r>
          </a:p>
        </p:txBody>
      </p:sp>
      <p:sp>
        <p:nvSpPr>
          <p:cNvPr id="266252" name="Line 12"/>
          <p:cNvSpPr>
            <a:spLocks noChangeShapeType="1"/>
          </p:cNvSpPr>
          <p:nvPr/>
        </p:nvSpPr>
        <p:spPr bwMode="auto">
          <a:xfrm flipH="1">
            <a:off x="4774365" y="4180383"/>
            <a:ext cx="1511784"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66253" name="Rectangle 13"/>
          <p:cNvSpPr>
            <a:spLocks noChangeArrowheads="1"/>
          </p:cNvSpPr>
          <p:nvPr/>
        </p:nvSpPr>
        <p:spPr bwMode="auto">
          <a:xfrm>
            <a:off x="7221514" y="3146425"/>
            <a:ext cx="1477970"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Reject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p>
        </p:txBody>
      </p:sp>
      <p:sp>
        <p:nvSpPr>
          <p:cNvPr id="266254" name="Rectangle 14"/>
          <p:cNvSpPr>
            <a:spLocks noChangeArrowheads="1"/>
          </p:cNvSpPr>
          <p:nvPr/>
        </p:nvSpPr>
        <p:spPr bwMode="auto">
          <a:xfrm>
            <a:off x="2256556" y="3920449"/>
            <a:ext cx="2521525"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Do Not Reject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p>
        </p:txBody>
      </p:sp>
      <p:grpSp>
        <p:nvGrpSpPr>
          <p:cNvPr id="266255" name="Group 15"/>
          <p:cNvGrpSpPr>
            <a:grpSpLocks/>
          </p:cNvGrpSpPr>
          <p:nvPr/>
        </p:nvGrpSpPr>
        <p:grpSpPr bwMode="auto">
          <a:xfrm>
            <a:off x="2337354" y="1990725"/>
            <a:ext cx="4733974" cy="2917825"/>
            <a:chOff x="1107" y="1218"/>
            <a:chExt cx="2975" cy="1838"/>
          </a:xfrm>
        </p:grpSpPr>
        <p:sp>
          <p:nvSpPr>
            <p:cNvPr id="266256" name="Arc 16"/>
            <p:cNvSpPr>
              <a:spLocks/>
            </p:cNvSpPr>
            <p:nvPr/>
          </p:nvSpPr>
          <p:spPr bwMode="auto">
            <a:xfrm rot="4500000">
              <a:off x="2893" y="2320"/>
              <a:ext cx="770" cy="284"/>
            </a:xfrm>
            <a:custGeom>
              <a:avLst/>
              <a:gdLst>
                <a:gd name="G0" fmla="+- 0 0 0"/>
                <a:gd name="G1" fmla="+- 0 0 0"/>
                <a:gd name="G2" fmla="+- 21600 0 0"/>
                <a:gd name="T0" fmla="*/ 18744 w 18744"/>
                <a:gd name="T1" fmla="*/ 10735 h 21600"/>
                <a:gd name="T2" fmla="*/ 0 w 18744"/>
                <a:gd name="T3" fmla="*/ 21600 h 21600"/>
                <a:gd name="T4" fmla="*/ 0 w 18744"/>
                <a:gd name="T5" fmla="*/ 0 h 21600"/>
              </a:gdLst>
              <a:ahLst/>
              <a:cxnLst>
                <a:cxn ang="0">
                  <a:pos x="T0" y="T1"/>
                </a:cxn>
                <a:cxn ang="0">
                  <a:pos x="T2" y="T3"/>
                </a:cxn>
                <a:cxn ang="0">
                  <a:pos x="T4" y="T5"/>
                </a:cxn>
              </a:cxnLst>
              <a:rect l="0" t="0" r="r" b="b"/>
              <a:pathLst>
                <a:path w="18744" h="21600" fill="none" extrusionOk="0">
                  <a:moveTo>
                    <a:pt x="18743" y="10734"/>
                  </a:moveTo>
                  <a:cubicBezTo>
                    <a:pt x="14895" y="17454"/>
                    <a:pt x="7743" y="21599"/>
                    <a:pt x="0" y="21600"/>
                  </a:cubicBezTo>
                </a:path>
                <a:path w="18744" h="21600" stroke="0" extrusionOk="0">
                  <a:moveTo>
                    <a:pt x="18743" y="10734"/>
                  </a:moveTo>
                  <a:cubicBezTo>
                    <a:pt x="14895" y="17454"/>
                    <a:pt x="7743" y="21599"/>
                    <a:pt x="0" y="21600"/>
                  </a:cubicBezTo>
                  <a:lnTo>
                    <a:pt x="0" y="0"/>
                  </a:lnTo>
                  <a:close/>
                </a:path>
              </a:pathLst>
            </a:custGeom>
            <a:noFill/>
            <a:ln w="12700" cap="rnd">
              <a:solidFill>
                <a:schemeClr val="tx1"/>
              </a:solidFill>
              <a:round/>
              <a:headEnd/>
              <a:tailEnd/>
            </a:ln>
            <a:effectLst/>
          </p:spPr>
          <p:txBody>
            <a:bodyPr wrap="none" anchor="ctr"/>
            <a:lstStyle/>
            <a:p>
              <a:endParaRPr lang="en-US"/>
            </a:p>
          </p:txBody>
        </p:sp>
        <p:sp>
          <p:nvSpPr>
            <p:cNvPr id="266257" name="Arc 17"/>
            <p:cNvSpPr>
              <a:spLocks/>
            </p:cNvSpPr>
            <p:nvPr/>
          </p:nvSpPr>
          <p:spPr bwMode="auto">
            <a:xfrm rot="6300000">
              <a:off x="1867" y="1585"/>
              <a:ext cx="956" cy="2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a:effectLst/>
          </p:spPr>
          <p:txBody>
            <a:bodyPr wrap="none" anchor="ctr"/>
            <a:lstStyle/>
            <a:p>
              <a:endParaRPr lang="en-US"/>
            </a:p>
          </p:txBody>
        </p:sp>
        <p:sp>
          <p:nvSpPr>
            <p:cNvPr id="266258" name="Arc 18"/>
            <p:cNvSpPr>
              <a:spLocks/>
            </p:cNvSpPr>
            <p:nvPr/>
          </p:nvSpPr>
          <p:spPr bwMode="auto">
            <a:xfrm rot="16980000">
              <a:off x="1489" y="2343"/>
              <a:ext cx="790" cy="284"/>
            </a:xfrm>
            <a:custGeom>
              <a:avLst/>
              <a:gdLst>
                <a:gd name="G0" fmla="+- 19433 0 0"/>
                <a:gd name="G1" fmla="+- 0 0 0"/>
                <a:gd name="G2" fmla="+- 21600 0 0"/>
                <a:gd name="T0" fmla="*/ 19433 w 19433"/>
                <a:gd name="T1" fmla="*/ 21600 h 21600"/>
                <a:gd name="T2" fmla="*/ 0 w 19433"/>
                <a:gd name="T3" fmla="*/ 9430 h 21600"/>
                <a:gd name="T4" fmla="*/ 19433 w 19433"/>
                <a:gd name="T5" fmla="*/ 0 h 21600"/>
              </a:gdLst>
              <a:ahLst/>
              <a:cxnLst>
                <a:cxn ang="0">
                  <a:pos x="T0" y="T1"/>
                </a:cxn>
                <a:cxn ang="0">
                  <a:pos x="T2" y="T3"/>
                </a:cxn>
                <a:cxn ang="0">
                  <a:pos x="T4" y="T5"/>
                </a:cxn>
              </a:cxnLst>
              <a:rect l="0" t="0" r="r" b="b"/>
              <a:pathLst>
                <a:path w="19433" h="21600" fill="none" extrusionOk="0">
                  <a:moveTo>
                    <a:pt x="19433" y="21600"/>
                  </a:moveTo>
                  <a:cubicBezTo>
                    <a:pt x="11159" y="21600"/>
                    <a:pt x="3612" y="16873"/>
                    <a:pt x="0" y="9429"/>
                  </a:cubicBezTo>
                </a:path>
                <a:path w="19433" h="21600" stroke="0" extrusionOk="0">
                  <a:moveTo>
                    <a:pt x="19433" y="21600"/>
                  </a:moveTo>
                  <a:cubicBezTo>
                    <a:pt x="11159" y="21600"/>
                    <a:pt x="3612" y="16873"/>
                    <a:pt x="0" y="9429"/>
                  </a:cubicBezTo>
                  <a:lnTo>
                    <a:pt x="19433" y="0"/>
                  </a:lnTo>
                  <a:close/>
                </a:path>
              </a:pathLst>
            </a:custGeom>
            <a:noFill/>
            <a:ln w="12700" cap="rnd">
              <a:solidFill>
                <a:schemeClr val="tx1"/>
              </a:solidFill>
              <a:round/>
              <a:headEnd/>
              <a:tailEnd/>
            </a:ln>
            <a:effectLst/>
          </p:spPr>
          <p:txBody>
            <a:bodyPr wrap="none" anchor="ctr"/>
            <a:lstStyle/>
            <a:p>
              <a:endParaRPr lang="en-US"/>
            </a:p>
          </p:txBody>
        </p:sp>
        <p:sp>
          <p:nvSpPr>
            <p:cNvPr id="266259" name="Arc 19"/>
            <p:cNvSpPr>
              <a:spLocks/>
            </p:cNvSpPr>
            <p:nvPr/>
          </p:nvSpPr>
          <p:spPr bwMode="auto">
            <a:xfrm rot="20760000">
              <a:off x="1107" y="2892"/>
              <a:ext cx="697" cy="164"/>
            </a:xfrm>
            <a:custGeom>
              <a:avLst/>
              <a:gdLst>
                <a:gd name="G0" fmla="+- 0 0 0"/>
                <a:gd name="G1" fmla="+- 0 0 0"/>
                <a:gd name="G2" fmla="+- 21600 0 0"/>
                <a:gd name="T0" fmla="*/ 20693 w 20693"/>
                <a:gd name="T1" fmla="*/ 6194 h 21576"/>
                <a:gd name="T2" fmla="*/ 1014 w 20693"/>
                <a:gd name="T3" fmla="*/ 21576 h 21576"/>
                <a:gd name="T4" fmla="*/ 0 w 20693"/>
                <a:gd name="T5" fmla="*/ 0 h 21576"/>
              </a:gdLst>
              <a:ahLst/>
              <a:cxnLst>
                <a:cxn ang="0">
                  <a:pos x="T0" y="T1"/>
                </a:cxn>
                <a:cxn ang="0">
                  <a:pos x="T2" y="T3"/>
                </a:cxn>
                <a:cxn ang="0">
                  <a:pos x="T4" y="T5"/>
                </a:cxn>
              </a:cxnLst>
              <a:rect l="0" t="0" r="r" b="b"/>
              <a:pathLst>
                <a:path w="20693" h="21576" fill="none" extrusionOk="0">
                  <a:moveTo>
                    <a:pt x="20692" y="6193"/>
                  </a:moveTo>
                  <a:cubicBezTo>
                    <a:pt x="18063" y="14978"/>
                    <a:pt x="10173" y="21145"/>
                    <a:pt x="1014" y="21576"/>
                  </a:cubicBezTo>
                </a:path>
                <a:path w="20693" h="21576" stroke="0" extrusionOk="0">
                  <a:moveTo>
                    <a:pt x="20692" y="6193"/>
                  </a:moveTo>
                  <a:cubicBezTo>
                    <a:pt x="18063" y="14978"/>
                    <a:pt x="10173" y="21145"/>
                    <a:pt x="1014" y="21576"/>
                  </a:cubicBezTo>
                  <a:lnTo>
                    <a:pt x="0" y="0"/>
                  </a:lnTo>
                  <a:close/>
                </a:path>
              </a:pathLst>
            </a:custGeom>
            <a:noFill/>
            <a:ln w="12700" cap="rnd">
              <a:solidFill>
                <a:schemeClr val="tx1"/>
              </a:solidFill>
              <a:round/>
              <a:headEnd/>
              <a:tailEnd/>
            </a:ln>
            <a:effectLst/>
          </p:spPr>
          <p:txBody>
            <a:bodyPr wrap="none" anchor="ctr"/>
            <a:lstStyle/>
            <a:p>
              <a:endParaRPr lang="en-US"/>
            </a:p>
          </p:txBody>
        </p:sp>
        <p:sp>
          <p:nvSpPr>
            <p:cNvPr id="266260" name="Arc 20"/>
            <p:cNvSpPr>
              <a:spLocks/>
            </p:cNvSpPr>
            <p:nvPr/>
          </p:nvSpPr>
          <p:spPr bwMode="auto">
            <a:xfrm rot="15300000">
              <a:off x="2331" y="1584"/>
              <a:ext cx="957" cy="225"/>
            </a:xfrm>
            <a:custGeom>
              <a:avLst/>
              <a:gdLst>
                <a:gd name="G0" fmla="+- 0 0 0"/>
                <a:gd name="G1" fmla="+- 96 0 0"/>
                <a:gd name="G2" fmla="+- 21600 0 0"/>
                <a:gd name="T0" fmla="*/ 21600 w 21600"/>
                <a:gd name="T1" fmla="*/ 0 h 21696"/>
                <a:gd name="T2" fmla="*/ 0 w 21600"/>
                <a:gd name="T3" fmla="*/ 21696 h 21696"/>
                <a:gd name="T4" fmla="*/ 0 w 21600"/>
                <a:gd name="T5" fmla="*/ 96 h 21696"/>
              </a:gdLst>
              <a:ahLst/>
              <a:cxnLst>
                <a:cxn ang="0">
                  <a:pos x="T0" y="T1"/>
                </a:cxn>
                <a:cxn ang="0">
                  <a:pos x="T2" y="T3"/>
                </a:cxn>
                <a:cxn ang="0">
                  <a:pos x="T4" y="T5"/>
                </a:cxn>
              </a:cxnLst>
              <a:rect l="0" t="0" r="r" b="b"/>
              <a:pathLst>
                <a:path w="21600" h="21696" fill="none" extrusionOk="0">
                  <a:moveTo>
                    <a:pt x="21599" y="0"/>
                  </a:moveTo>
                  <a:cubicBezTo>
                    <a:pt x="21599" y="32"/>
                    <a:pt x="21600" y="64"/>
                    <a:pt x="21600" y="96"/>
                  </a:cubicBezTo>
                  <a:cubicBezTo>
                    <a:pt x="21600" y="12025"/>
                    <a:pt x="11929" y="21695"/>
                    <a:pt x="0" y="21696"/>
                  </a:cubicBezTo>
                </a:path>
                <a:path w="21600" h="21696" stroke="0" extrusionOk="0">
                  <a:moveTo>
                    <a:pt x="21599" y="0"/>
                  </a:moveTo>
                  <a:cubicBezTo>
                    <a:pt x="21599" y="32"/>
                    <a:pt x="21600" y="64"/>
                    <a:pt x="21600" y="96"/>
                  </a:cubicBezTo>
                  <a:cubicBezTo>
                    <a:pt x="21600" y="12025"/>
                    <a:pt x="11929" y="21695"/>
                    <a:pt x="0" y="21696"/>
                  </a:cubicBezTo>
                  <a:lnTo>
                    <a:pt x="0" y="96"/>
                  </a:lnTo>
                  <a:close/>
                </a:path>
              </a:pathLst>
            </a:custGeom>
            <a:noFill/>
            <a:ln w="12700" cap="rnd">
              <a:solidFill>
                <a:schemeClr val="tx1"/>
              </a:solidFill>
              <a:round/>
              <a:headEnd/>
              <a:tailEnd/>
            </a:ln>
            <a:effectLst/>
          </p:spPr>
          <p:txBody>
            <a:bodyPr wrap="none" anchor="ctr"/>
            <a:lstStyle/>
            <a:p>
              <a:endParaRPr lang="en-US"/>
            </a:p>
          </p:txBody>
        </p:sp>
        <p:sp>
          <p:nvSpPr>
            <p:cNvPr id="266261" name="Arc 21"/>
            <p:cNvSpPr>
              <a:spLocks/>
            </p:cNvSpPr>
            <p:nvPr/>
          </p:nvSpPr>
          <p:spPr bwMode="auto">
            <a:xfrm rot="844471">
              <a:off x="3356" y="2858"/>
              <a:ext cx="726" cy="195"/>
            </a:xfrm>
            <a:custGeom>
              <a:avLst/>
              <a:gdLst>
                <a:gd name="G0" fmla="+- 20527 0 0"/>
                <a:gd name="G1" fmla="+- 0 0 0"/>
                <a:gd name="G2" fmla="+- 21600 0 0"/>
                <a:gd name="T0" fmla="*/ 22549 w 22549"/>
                <a:gd name="T1" fmla="*/ 21505 h 21600"/>
                <a:gd name="T2" fmla="*/ 0 w 22549"/>
                <a:gd name="T3" fmla="*/ 6724 h 21600"/>
                <a:gd name="T4" fmla="*/ 20527 w 22549"/>
                <a:gd name="T5" fmla="*/ 0 h 21600"/>
              </a:gdLst>
              <a:ahLst/>
              <a:cxnLst>
                <a:cxn ang="0">
                  <a:pos x="T0" y="T1"/>
                </a:cxn>
                <a:cxn ang="0">
                  <a:pos x="T2" y="T3"/>
                </a:cxn>
                <a:cxn ang="0">
                  <a:pos x="T4" y="T5"/>
                </a:cxn>
              </a:cxnLst>
              <a:rect l="0" t="0" r="r" b="b"/>
              <a:pathLst>
                <a:path w="22549" h="21600" fill="none" extrusionOk="0">
                  <a:moveTo>
                    <a:pt x="22549" y="21505"/>
                  </a:moveTo>
                  <a:cubicBezTo>
                    <a:pt x="21876" y="21568"/>
                    <a:pt x="21202" y="21599"/>
                    <a:pt x="20527" y="21600"/>
                  </a:cubicBezTo>
                  <a:cubicBezTo>
                    <a:pt x="11188" y="21600"/>
                    <a:pt x="2907" y="15598"/>
                    <a:pt x="0" y="6723"/>
                  </a:cubicBezTo>
                </a:path>
                <a:path w="22549" h="21600" stroke="0" extrusionOk="0">
                  <a:moveTo>
                    <a:pt x="22549" y="21505"/>
                  </a:moveTo>
                  <a:cubicBezTo>
                    <a:pt x="21876" y="21568"/>
                    <a:pt x="21202" y="21599"/>
                    <a:pt x="20527" y="21600"/>
                  </a:cubicBezTo>
                  <a:cubicBezTo>
                    <a:pt x="11188" y="21600"/>
                    <a:pt x="2907" y="15598"/>
                    <a:pt x="0" y="6723"/>
                  </a:cubicBezTo>
                  <a:lnTo>
                    <a:pt x="20527" y="0"/>
                  </a:lnTo>
                  <a:close/>
                </a:path>
              </a:pathLst>
            </a:custGeom>
            <a:noFill/>
            <a:ln w="12700" cap="rnd">
              <a:solidFill>
                <a:schemeClr val="tx1"/>
              </a:solidFill>
              <a:round/>
              <a:headEnd/>
              <a:tailEnd/>
            </a:ln>
            <a:effectLst/>
          </p:spPr>
          <p:txBody>
            <a:bodyPr wrap="none" anchor="ctr"/>
            <a:lstStyle/>
            <a:p>
              <a:endParaRPr lang="en-US"/>
            </a:p>
          </p:txBody>
        </p:sp>
      </p:grpSp>
      <p:sp>
        <p:nvSpPr>
          <p:cNvPr id="266262" name="Line 22"/>
          <p:cNvSpPr>
            <a:spLocks noChangeShapeType="1"/>
          </p:cNvSpPr>
          <p:nvPr/>
        </p:nvSpPr>
        <p:spPr bwMode="auto">
          <a:xfrm>
            <a:off x="2168439" y="5102225"/>
            <a:ext cx="5410009" cy="0"/>
          </a:xfrm>
          <a:prstGeom prst="line">
            <a:avLst/>
          </a:prstGeom>
          <a:noFill/>
          <a:ln w="12700">
            <a:solidFill>
              <a:schemeClr val="tx1"/>
            </a:solidFill>
            <a:round/>
            <a:headEnd/>
            <a:tailEnd/>
          </a:ln>
          <a:effectLst/>
        </p:spPr>
        <p:txBody>
          <a:bodyPr wrap="none" anchor="ctr"/>
          <a:lstStyle/>
          <a:p>
            <a:endParaRPr lang="en-US"/>
          </a:p>
        </p:txBody>
      </p:sp>
      <p:sp>
        <p:nvSpPr>
          <p:cNvPr id="266263" name="Text Box 23"/>
          <p:cNvSpPr txBox="1">
            <a:spLocks noChangeArrowheads="1"/>
          </p:cNvSpPr>
          <p:nvPr/>
        </p:nvSpPr>
        <p:spPr bwMode="auto">
          <a:xfrm>
            <a:off x="7622244" y="4830764"/>
            <a:ext cx="351378" cy="492443"/>
          </a:xfrm>
          <a:prstGeom prst="rect">
            <a:avLst/>
          </a:prstGeom>
          <a:noFill/>
          <a:ln w="12700">
            <a:noFill/>
            <a:miter lim="800000"/>
            <a:headEnd/>
            <a:tailEnd/>
          </a:ln>
          <a:effectLst/>
        </p:spPr>
        <p:txBody>
          <a:bodyPr wrap="none">
            <a:spAutoFit/>
          </a:bodyPr>
          <a:lstStyle/>
          <a:p>
            <a:r>
              <a:rPr lang="en-US" sz="2600" i="1" dirty="0">
                <a:solidFill>
                  <a:srgbClr val="000000"/>
                </a:solidFill>
                <a:effectLst/>
                <a:latin typeface="Arial" panose="020B0604020202020204" pitchFamily="34" charset="0"/>
                <a:cs typeface="Arial" panose="020B0604020202020204" pitchFamily="34" charset="0"/>
              </a:rPr>
              <a:t>z</a:t>
            </a:r>
          </a:p>
        </p:txBody>
      </p:sp>
      <p:sp>
        <p:nvSpPr>
          <p:cNvPr id="266270" name="Rectangle 30"/>
          <p:cNvSpPr>
            <a:spLocks noChangeArrowheads="1"/>
          </p:cNvSpPr>
          <p:nvPr/>
        </p:nvSpPr>
        <p:spPr bwMode="auto">
          <a:xfrm>
            <a:off x="918473" y="500122"/>
            <a:ext cx="10337562" cy="697022"/>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Upper-Tailed Test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
        <p:nvSpPr>
          <p:cNvPr id="266271" name="Rectangle 31"/>
          <p:cNvSpPr>
            <a:spLocks noChangeArrowheads="1"/>
          </p:cNvSpPr>
          <p:nvPr/>
        </p:nvSpPr>
        <p:spPr bwMode="auto">
          <a:xfrm>
            <a:off x="997773" y="1150485"/>
            <a:ext cx="7417454" cy="571500"/>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Critical Value Approach</a:t>
            </a:r>
            <a:endParaRPr lang="en-US" sz="2400" baseline="-25000" dirty="0">
              <a:solidFill>
                <a:srgbClr val="000000"/>
              </a:solidFill>
              <a:effectLst/>
              <a:latin typeface="+mn-lt"/>
              <a:cs typeface="Arial" panose="020B0604020202020204" pitchFamily="34" charset="0"/>
            </a:endParaRPr>
          </a:p>
        </p:txBody>
      </p:sp>
      <p:sp>
        <p:nvSpPr>
          <p:cNvPr id="266265" name="Rectangle 25"/>
          <p:cNvSpPr>
            <a:spLocks noChangeArrowheads="1"/>
          </p:cNvSpPr>
          <p:nvPr/>
        </p:nvSpPr>
        <p:spPr bwMode="auto">
          <a:xfrm>
            <a:off x="1889731" y="1958329"/>
            <a:ext cx="2151231" cy="828432"/>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Book Antiqua" pitchFamily="18" charset="0"/>
              </a:rPr>
              <a:t>    </a:t>
            </a:r>
            <a:r>
              <a:rPr lang="en-US" sz="2400" dirty="0">
                <a:solidFill>
                  <a:srgbClr val="000000"/>
                </a:solidFill>
                <a:effectLst/>
                <a:latin typeface="Arial" panose="020B0604020202020204" pitchFamily="34" charset="0"/>
                <a:cs typeface="Arial" panose="020B0604020202020204" pitchFamily="34" charset="0"/>
              </a:rPr>
              <a:t>Sampling</a:t>
            </a:r>
          </a:p>
          <a:p>
            <a:pPr algn="l"/>
            <a:r>
              <a:rPr lang="en-US" sz="2400" dirty="0">
                <a:solidFill>
                  <a:srgbClr val="000000"/>
                </a:solidFill>
                <a:effectLst/>
                <a:latin typeface="Arial" panose="020B0604020202020204" pitchFamily="34" charset="0"/>
                <a:cs typeface="Arial" panose="020B0604020202020204" pitchFamily="34" charset="0"/>
              </a:rPr>
              <a:t>Distribution of </a:t>
            </a:r>
          </a:p>
        </p:txBody>
      </p:sp>
      <mc:AlternateContent xmlns:mc="http://schemas.openxmlformats.org/markup-compatibility/2006" xmlns:a14="http://schemas.microsoft.com/office/drawing/2010/main">
        <mc:Choice Requires="a14">
          <p:sp>
            <p:nvSpPr>
              <p:cNvPr id="30" name="TextBox 29"/>
              <p:cNvSpPr txBox="1"/>
              <p:nvPr/>
            </p:nvSpPr>
            <p:spPr>
              <a:xfrm>
                <a:off x="2138707" y="2691877"/>
                <a:ext cx="1638525" cy="857607"/>
              </a:xfrm>
              <a:prstGeom prst="rect">
                <a:avLst/>
              </a:prstGeom>
              <a:noFill/>
              <a:effectLst>
                <a:outerShdw dist="25400" dir="3000000" algn="ctr" rotWithShape="0">
                  <a:schemeClr val="bg1"/>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effectLst/>
                          <a:latin typeface="Cambria Math"/>
                        </a:rPr>
                        <m:t>𝑧</m:t>
                      </m:r>
                      <m:r>
                        <a:rPr lang="en-US" sz="2400" b="0" i="1" smtClean="0">
                          <a:solidFill>
                            <a:srgbClr val="000000"/>
                          </a:solidFill>
                          <a:effectLst/>
                          <a:latin typeface="Cambria Math"/>
                        </a:rPr>
                        <m:t>=</m:t>
                      </m:r>
                      <m:f>
                        <m:fPr>
                          <m:ctrlPr>
                            <a:rPr lang="en-US" sz="2400" b="0" i="1" smtClean="0">
                              <a:solidFill>
                                <a:srgbClr val="000000"/>
                              </a:solidFill>
                              <a:effectLst/>
                              <a:latin typeface="Cambria Math" panose="02040503050406030204" pitchFamily="18" charset="0"/>
                            </a:rPr>
                          </m:ctrlPr>
                        </m:fPr>
                        <m:num>
                          <m:acc>
                            <m:accPr>
                              <m:chr m:val="̅"/>
                              <m:ctrlPr>
                                <a:rPr lang="en-US" sz="2400" b="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r>
                            <a:rPr lang="en-US" sz="2400" b="0" i="1" smtClean="0">
                              <a:solidFill>
                                <a:srgbClr val="000000"/>
                              </a:solidFill>
                              <a:effectLst/>
                              <a:latin typeface="Cambria Math"/>
                            </a:rPr>
                            <m:t>−</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rPr>
                                <m:t>0</m:t>
                              </m:r>
                            </m:sub>
                          </m:sSub>
                        </m:num>
                        <m:den>
                          <m:f>
                            <m:fPr>
                              <m:type m:val="lin"/>
                              <m:ctrlPr>
                                <a:rPr lang="en-US" sz="2400" b="0" i="1" smtClean="0">
                                  <a:solidFill>
                                    <a:srgbClr val="000000"/>
                                  </a:solidFill>
                                  <a:effectLst/>
                                  <a:latin typeface="Cambria Math" panose="02040503050406030204" pitchFamily="18" charset="0"/>
                                  <a:ea typeface="Cambria Math"/>
                                </a:rPr>
                              </m:ctrlPr>
                            </m:fPr>
                            <m:num>
                              <m:r>
                                <a:rPr lang="en-US" sz="2400" b="0" i="1" smtClean="0">
                                  <a:solidFill>
                                    <a:srgbClr val="000000"/>
                                  </a:solidFill>
                                  <a:effectLst/>
                                  <a:latin typeface="Cambria Math"/>
                                  <a:ea typeface="Cambria Math"/>
                                </a:rPr>
                                <m:t>𝜎</m:t>
                              </m:r>
                            </m:num>
                            <m:den>
                              <m:rad>
                                <m:radPr>
                                  <m:degHide m:val="on"/>
                                  <m:ctrlPr>
                                    <a:rPr lang="en-US" sz="2400" b="0" i="1" smtClean="0">
                                      <a:solidFill>
                                        <a:srgbClr val="000000"/>
                                      </a:solidFill>
                                      <a:effectLst/>
                                      <a:latin typeface="Cambria Math" panose="02040503050406030204" pitchFamily="18" charset="0"/>
                                      <a:ea typeface="Cambria Math"/>
                                    </a:rPr>
                                  </m:ctrlPr>
                                </m:radPr>
                                <m:deg/>
                                <m:e>
                                  <m:r>
                                    <a:rPr lang="en-US" sz="2400" b="0" i="1" smtClean="0">
                                      <a:solidFill>
                                        <a:srgbClr val="000000"/>
                                      </a:solidFill>
                                      <a:effectLst/>
                                      <a:latin typeface="Cambria Math"/>
                                      <a:ea typeface="Cambria Math"/>
                                    </a:rPr>
                                    <m:t>𝑛</m:t>
                                  </m:r>
                                </m:e>
                              </m:rad>
                            </m:den>
                          </m:f>
                        </m:den>
                      </m:f>
                    </m:oMath>
                  </m:oMathPara>
                </a14:m>
                <a:endParaRPr lang="en-US" sz="2400" dirty="0">
                  <a:solidFill>
                    <a:srgbClr val="000000"/>
                  </a:solidFill>
                  <a:effectLst/>
                  <a:latin typeface="+mn-l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38707" y="2691877"/>
                <a:ext cx="1638525" cy="857607"/>
              </a:xfrm>
              <a:prstGeom prst="rect">
                <a:avLst/>
              </a:prstGeom>
              <a:blipFill rotWithShape="1">
                <a:blip r:embed="rId3"/>
                <a:stretch>
                  <a:fillRect/>
                </a:stretch>
              </a:blipFill>
              <a:effectLst>
                <a:outerShdw dist="25400" dir="3000000" algn="ctr" rotWithShape="0">
                  <a:schemeClr val="bg1"/>
                </a:outerShdw>
              </a:effectLst>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49EBC64-41CB-41B8-B6DF-9B1367312BD4}" type="slidenum">
              <a:rPr lang="en-US" smtClean="0"/>
              <a:t>29</a:t>
            </a:fld>
            <a:endParaRPr lang="en-US"/>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20913" y="559160"/>
            <a:ext cx="10337562" cy="642937"/>
          </a:xfrm>
          <a:noFill/>
          <a:ln/>
        </p:spPr>
        <p:txBody>
          <a:bodyPr/>
          <a:lstStyle/>
          <a:p>
            <a:r>
              <a:rPr lang="en-US" dirty="0"/>
              <a:t>Hypothesis Testing</a:t>
            </a:r>
          </a:p>
        </p:txBody>
      </p:sp>
      <p:sp>
        <p:nvSpPr>
          <p:cNvPr id="6149" name="Rectangle 5"/>
          <p:cNvSpPr>
            <a:spLocks noChangeArrowheads="1"/>
          </p:cNvSpPr>
          <p:nvPr/>
        </p:nvSpPr>
        <p:spPr bwMode="auto">
          <a:xfrm>
            <a:off x="1006547" y="1059542"/>
            <a:ext cx="10395543" cy="996092"/>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u="sng" dirty="0">
                <a:solidFill>
                  <a:srgbClr val="000000"/>
                </a:solidFill>
                <a:effectLst/>
                <a:latin typeface="+mn-lt"/>
                <a:cs typeface="Arial" panose="020B0604020202020204" pitchFamily="34" charset="0"/>
              </a:rPr>
              <a:t>Hypothesis testing</a:t>
            </a:r>
            <a:r>
              <a:rPr lang="en-US" sz="2400" dirty="0">
                <a:solidFill>
                  <a:srgbClr val="000000"/>
                </a:solidFill>
                <a:effectLst/>
                <a:latin typeface="+mn-lt"/>
                <a:cs typeface="Arial" panose="020B0604020202020204" pitchFamily="34" charset="0"/>
              </a:rPr>
              <a:t> can be used to determine whether a statement about the value of a population parameter should or should not be rejected.</a:t>
            </a:r>
          </a:p>
        </p:txBody>
      </p:sp>
      <p:sp>
        <p:nvSpPr>
          <p:cNvPr id="6150" name="Rectangle 6"/>
          <p:cNvSpPr>
            <a:spLocks noChangeArrowheads="1"/>
          </p:cNvSpPr>
          <p:nvPr/>
        </p:nvSpPr>
        <p:spPr bwMode="auto">
          <a:xfrm>
            <a:off x="1006548" y="2060951"/>
            <a:ext cx="10395542" cy="8382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a:t>
            </a:r>
            <a:r>
              <a:rPr lang="en-US" sz="2400" u="sng" dirty="0">
                <a:solidFill>
                  <a:srgbClr val="000000"/>
                </a:solidFill>
                <a:effectLst/>
                <a:latin typeface="+mn-lt"/>
                <a:cs typeface="Arial" panose="020B0604020202020204" pitchFamily="34" charset="0"/>
              </a:rPr>
              <a:t>null hypothesis</a:t>
            </a:r>
            <a:r>
              <a:rPr lang="en-US" sz="2400" i="1"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denoted by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 </a:t>
            </a:r>
            <a:r>
              <a:rPr lang="en-US" sz="2400" i="1"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is a tentative assumption about a population parameter.</a:t>
            </a:r>
          </a:p>
        </p:txBody>
      </p:sp>
      <p:sp>
        <p:nvSpPr>
          <p:cNvPr id="6151" name="Rectangle 7"/>
          <p:cNvSpPr>
            <a:spLocks noChangeArrowheads="1"/>
          </p:cNvSpPr>
          <p:nvPr/>
        </p:nvSpPr>
        <p:spPr bwMode="auto">
          <a:xfrm>
            <a:off x="1031885" y="2849723"/>
            <a:ext cx="10370205" cy="100965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a:t>
            </a:r>
            <a:r>
              <a:rPr lang="en-US" sz="2400" u="sng" dirty="0">
                <a:solidFill>
                  <a:srgbClr val="000000"/>
                </a:solidFill>
                <a:effectLst/>
                <a:latin typeface="+mn-lt"/>
                <a:cs typeface="Arial" panose="020B0604020202020204" pitchFamily="34" charset="0"/>
              </a:rPr>
              <a:t>alternative hypothesis</a:t>
            </a:r>
            <a:r>
              <a:rPr lang="en-US" sz="2400" dirty="0">
                <a:solidFill>
                  <a:srgbClr val="000000"/>
                </a:solidFill>
                <a:effectLst/>
                <a:latin typeface="+mn-lt"/>
                <a:cs typeface="Arial" panose="020B0604020202020204" pitchFamily="34" charset="0"/>
              </a:rPr>
              <a:t>, denoted by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a</a:t>
            </a:r>
            <a:r>
              <a:rPr lang="en-US" sz="2400" dirty="0">
                <a:solidFill>
                  <a:srgbClr val="000000"/>
                </a:solidFill>
                <a:effectLst/>
                <a:latin typeface="+mn-lt"/>
                <a:cs typeface="Arial" panose="020B0604020202020204" pitchFamily="34" charset="0"/>
              </a:rPr>
              <a:t>, is the opposite of what is stated in the null hypothesis.</a:t>
            </a:r>
          </a:p>
        </p:txBody>
      </p:sp>
      <p:sp>
        <p:nvSpPr>
          <p:cNvPr id="6155" name="Rectangle 11"/>
          <p:cNvSpPr>
            <a:spLocks noChangeArrowheads="1"/>
          </p:cNvSpPr>
          <p:nvPr/>
        </p:nvSpPr>
        <p:spPr bwMode="auto">
          <a:xfrm>
            <a:off x="1031885" y="3676252"/>
            <a:ext cx="10370205" cy="1085507"/>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hypothesis testing procedure uses data from a sample to test the two competing statements indicated by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and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a</a:t>
            </a:r>
            <a:r>
              <a:rPr lang="en-US" sz="2400" dirty="0">
                <a:solidFill>
                  <a:srgbClr val="000000"/>
                </a:solidFill>
                <a:effectLst/>
                <a:latin typeface="+mn-lt"/>
                <a:cs typeface="Arial" panose="020B0604020202020204" pitchFamily="34" charset="0"/>
              </a:rPr>
              <a:t>.</a:t>
            </a:r>
          </a:p>
        </p:txBody>
      </p:sp>
      <p:sp>
        <p:nvSpPr>
          <p:cNvPr id="2" name="Slide Number Placeholder 1"/>
          <p:cNvSpPr>
            <a:spLocks noGrp="1"/>
          </p:cNvSpPr>
          <p:nvPr>
            <p:ph type="sldNum" sz="quarter" idx="12"/>
          </p:nvPr>
        </p:nvSpPr>
        <p:spPr/>
        <p:txBody>
          <a:bodyPr/>
          <a:lstStyle/>
          <a:p>
            <a:fld id="{949EBC64-41CB-41B8-B6DF-9B1367312BD4}" type="slidenum">
              <a:rPr lang="en-US" smtClean="0"/>
              <a:t>3</a:t>
            </a:fld>
            <a:endParaRPr lang="en-US"/>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ChangeArrowheads="1"/>
          </p:cNvSpPr>
          <p:nvPr/>
        </p:nvSpPr>
        <p:spPr bwMode="auto">
          <a:xfrm>
            <a:off x="931799" y="482737"/>
            <a:ext cx="10337562" cy="7381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Steps of Hypothesis Testing</a:t>
            </a:r>
          </a:p>
        </p:txBody>
      </p:sp>
      <p:sp>
        <p:nvSpPr>
          <p:cNvPr id="253955" name="Text Box 3"/>
          <p:cNvSpPr txBox="1">
            <a:spLocks noChangeArrowheads="1"/>
          </p:cNvSpPr>
          <p:nvPr/>
        </p:nvSpPr>
        <p:spPr bwMode="auto">
          <a:xfrm>
            <a:off x="1158795" y="1227011"/>
            <a:ext cx="6694140" cy="424732"/>
          </a:xfrm>
          <a:prstGeom prst="rect">
            <a:avLst/>
          </a:prstGeom>
          <a:noFill/>
          <a:ln w="12700">
            <a:noFill/>
            <a:miter lim="800000"/>
            <a:headEnd/>
            <a:tailEnd/>
          </a:ln>
          <a:effectLst/>
        </p:spPr>
        <p:txBody>
          <a:bodyPr wrap="none">
            <a:spAutoFit/>
          </a:bodyPr>
          <a:lstStyle/>
          <a:p>
            <a:pPr marL="457200" indent="-457200" algn="l">
              <a:lnSpc>
                <a:spcPct val="90000"/>
              </a:lnSpc>
              <a:spcBef>
                <a:spcPct val="20000"/>
              </a:spcBef>
              <a:buClr>
                <a:srgbClr val="66FFFF"/>
              </a:buClr>
              <a:buFont typeface="Monotype Sorts" pitchFamily="2" charset="2"/>
              <a:buNone/>
            </a:pPr>
            <a:r>
              <a:rPr lang="en-US" sz="2400" dirty="0">
                <a:solidFill>
                  <a:srgbClr val="000000"/>
                </a:solidFill>
                <a:effectLst/>
                <a:latin typeface="+mn-lt"/>
                <a:cs typeface="Arial" panose="020B0604020202020204" pitchFamily="34" charset="0"/>
              </a:rPr>
              <a:t>Step 1. Develop the null and alternative hypotheses.</a:t>
            </a:r>
            <a:endParaRPr lang="en-US" dirty="0">
              <a:solidFill>
                <a:srgbClr val="000000"/>
              </a:solidFill>
              <a:effectLst/>
              <a:latin typeface="+mn-lt"/>
              <a:cs typeface="Arial" panose="020B0604020202020204" pitchFamily="34" charset="0"/>
            </a:endParaRPr>
          </a:p>
        </p:txBody>
      </p:sp>
      <p:sp>
        <p:nvSpPr>
          <p:cNvPr id="253956" name="Text Box 4"/>
          <p:cNvSpPr txBox="1">
            <a:spLocks noChangeArrowheads="1"/>
          </p:cNvSpPr>
          <p:nvPr/>
        </p:nvSpPr>
        <p:spPr bwMode="auto">
          <a:xfrm>
            <a:off x="1140727" y="1673099"/>
            <a:ext cx="5292539"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Step 2. Specify the level of significance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a:t>
            </a:r>
          </a:p>
        </p:txBody>
      </p:sp>
      <p:sp>
        <p:nvSpPr>
          <p:cNvPr id="253957" name="Text Box 5"/>
          <p:cNvSpPr txBox="1">
            <a:spLocks noChangeArrowheads="1"/>
          </p:cNvSpPr>
          <p:nvPr/>
        </p:nvSpPr>
        <p:spPr bwMode="auto">
          <a:xfrm>
            <a:off x="1153084" y="2171574"/>
            <a:ext cx="10479450" cy="461665"/>
          </a:xfrm>
          <a:prstGeom prst="rect">
            <a:avLst/>
          </a:prstGeom>
          <a:noFill/>
          <a:ln w="12700">
            <a:noFill/>
            <a:miter lim="800000"/>
            <a:headEnd/>
            <a:tailEnd/>
          </a:ln>
          <a:effectLst/>
        </p:spPr>
        <p:txBody>
          <a:bodyPr wrap="square">
            <a:spAutoFit/>
          </a:bodyPr>
          <a:lstStyle/>
          <a:p>
            <a:pPr marL="1028700" indent="-1028700" algn="l"/>
            <a:r>
              <a:rPr lang="en-US" sz="2400" dirty="0">
                <a:solidFill>
                  <a:srgbClr val="000000"/>
                </a:solidFill>
                <a:effectLst/>
                <a:latin typeface="+mn-lt"/>
                <a:cs typeface="Arial" panose="020B0604020202020204" pitchFamily="34" charset="0"/>
              </a:rPr>
              <a:t>Step 3. Collect the sample data and compute the value of the test statistic.</a:t>
            </a:r>
          </a:p>
        </p:txBody>
      </p:sp>
      <p:sp>
        <p:nvSpPr>
          <p:cNvPr id="253968" name="Text Box 16"/>
          <p:cNvSpPr txBox="1">
            <a:spLocks noChangeArrowheads="1"/>
          </p:cNvSpPr>
          <p:nvPr/>
        </p:nvSpPr>
        <p:spPr bwMode="auto">
          <a:xfrm>
            <a:off x="1053604" y="2829563"/>
            <a:ext cx="2403607" cy="461665"/>
          </a:xfrm>
          <a:prstGeom prst="rect">
            <a:avLst/>
          </a:prstGeom>
          <a:noFill/>
          <a:ln w="12700">
            <a:noFill/>
            <a:miter lim="800000"/>
            <a:headEnd/>
            <a:tailEnd/>
          </a:ln>
          <a:effectLst/>
        </p:spPr>
        <p:txBody>
          <a:bodyPr wrap="none">
            <a:spAutoFit/>
          </a:bodyPr>
          <a:lstStyle/>
          <a:p>
            <a:pPr algn="l"/>
            <a:r>
              <a:rPr lang="en-US" sz="2400" i="1" u="sng" dirty="0">
                <a:solidFill>
                  <a:srgbClr val="000000"/>
                </a:solidFill>
                <a:effectLst/>
                <a:latin typeface="+mn-lt"/>
                <a:cs typeface="Arial" panose="020B0604020202020204" pitchFamily="34" charset="0"/>
              </a:rPr>
              <a:t>p</a:t>
            </a:r>
            <a:r>
              <a:rPr lang="en-US" sz="2400" u="sng" dirty="0">
                <a:solidFill>
                  <a:srgbClr val="000000"/>
                </a:solidFill>
                <a:effectLst/>
                <a:latin typeface="+mn-lt"/>
                <a:cs typeface="Arial" panose="020B0604020202020204" pitchFamily="34" charset="0"/>
              </a:rPr>
              <a:t>-Value Approach</a:t>
            </a:r>
          </a:p>
        </p:txBody>
      </p:sp>
      <p:sp>
        <p:nvSpPr>
          <p:cNvPr id="253969" name="Text Box 17"/>
          <p:cNvSpPr txBox="1">
            <a:spLocks noChangeArrowheads="1"/>
          </p:cNvSpPr>
          <p:nvPr/>
        </p:nvSpPr>
        <p:spPr bwMode="auto">
          <a:xfrm>
            <a:off x="1140726" y="3362964"/>
            <a:ext cx="9251307" cy="461665"/>
          </a:xfrm>
          <a:prstGeom prst="rect">
            <a:avLst/>
          </a:prstGeom>
          <a:noFill/>
          <a:ln w="12700">
            <a:noFill/>
            <a:miter lim="800000"/>
            <a:headEnd/>
            <a:tailEnd/>
          </a:ln>
          <a:effectLst/>
        </p:spPr>
        <p:txBody>
          <a:bodyPr wrap="square">
            <a:spAutoFit/>
          </a:bodyPr>
          <a:lstStyle/>
          <a:p>
            <a:pPr marL="1028700" indent="-1028700" algn="l"/>
            <a:r>
              <a:rPr lang="en-US" sz="2400" dirty="0">
                <a:solidFill>
                  <a:srgbClr val="000000"/>
                </a:solidFill>
                <a:effectLst/>
                <a:latin typeface="+mn-lt"/>
                <a:cs typeface="Arial" panose="020B0604020202020204" pitchFamily="34" charset="0"/>
              </a:rPr>
              <a:t>Step 4. Use the value of the test statistic to compute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a:t>
            </a:r>
          </a:p>
        </p:txBody>
      </p:sp>
      <p:sp>
        <p:nvSpPr>
          <p:cNvPr id="253970" name="Text Box 18"/>
          <p:cNvSpPr txBox="1">
            <a:spLocks noChangeArrowheads="1"/>
          </p:cNvSpPr>
          <p:nvPr/>
        </p:nvSpPr>
        <p:spPr bwMode="auto">
          <a:xfrm>
            <a:off x="1140726" y="3838175"/>
            <a:ext cx="9594339" cy="457200"/>
          </a:xfrm>
          <a:prstGeom prst="rect">
            <a:avLst/>
          </a:prstGeom>
          <a:noFill/>
          <a:ln w="12700">
            <a:noFill/>
            <a:miter lim="800000"/>
            <a:headEnd/>
            <a:tailEnd/>
          </a:ln>
          <a:effectLst/>
        </p:spPr>
        <p:txBody>
          <a:bodyPr>
            <a:spAutoFit/>
          </a:bodyPr>
          <a:lstStyle/>
          <a:p>
            <a:pPr algn="l"/>
            <a:r>
              <a:rPr lang="en-US" sz="2400" dirty="0">
                <a:solidFill>
                  <a:srgbClr val="000000"/>
                </a:solidFill>
                <a:effectLst/>
                <a:latin typeface="+mn-lt"/>
                <a:cs typeface="Arial" panose="020B0604020202020204" pitchFamily="34" charset="0"/>
              </a:rPr>
              <a:t>Step 5.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if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a:t>
            </a:r>
          </a:p>
        </p:txBody>
      </p:sp>
      <p:sp>
        <p:nvSpPr>
          <p:cNvPr id="2" name="Slide Number Placeholder 1"/>
          <p:cNvSpPr>
            <a:spLocks noGrp="1"/>
          </p:cNvSpPr>
          <p:nvPr>
            <p:ph type="sldNum" sz="quarter" idx="12"/>
          </p:nvPr>
        </p:nvSpPr>
        <p:spPr/>
        <p:txBody>
          <a:bodyPr/>
          <a:lstStyle/>
          <a:p>
            <a:fld id="{949EBC64-41CB-41B8-B6DF-9B1367312BD4}" type="slidenum">
              <a:rPr lang="en-US" smtClean="0"/>
              <a:t>30</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AF7B130-4FC7-46D2-AC07-6FBAF584CC8D}"/>
                  </a:ext>
                </a:extLst>
              </p14:cNvPr>
              <p14:cNvContentPartPr/>
              <p14:nvPr/>
            </p14:nvContentPartPr>
            <p14:xfrm>
              <a:off x="8699229" y="2791954"/>
              <a:ext cx="286920" cy="297360"/>
            </p14:xfrm>
          </p:contentPart>
        </mc:Choice>
        <mc:Fallback xmlns="">
          <p:pic>
            <p:nvPicPr>
              <p:cNvPr id="3" name="Ink 2">
                <a:extLst>
                  <a:ext uri="{FF2B5EF4-FFF2-40B4-BE49-F238E27FC236}">
                    <a16:creationId xmlns:a16="http://schemas.microsoft.com/office/drawing/2014/main" id="{2AF7B130-4FC7-46D2-AC07-6FBAF584CC8D}"/>
                  </a:ext>
                </a:extLst>
              </p:cNvPr>
              <p:cNvPicPr/>
              <p:nvPr/>
            </p:nvPicPr>
            <p:blipFill>
              <a:blip r:embed="rId4"/>
              <a:stretch>
                <a:fillRect/>
              </a:stretch>
            </p:blipFill>
            <p:spPr>
              <a:xfrm>
                <a:off x="8690589" y="2782954"/>
                <a:ext cx="304560" cy="315000"/>
              </a:xfrm>
              <a:prstGeom prst="rect">
                <a:avLst/>
              </a:prstGeom>
            </p:spPr>
          </p:pic>
        </mc:Fallback>
      </mc:AlternateContent>
      <p:grpSp>
        <p:nvGrpSpPr>
          <p:cNvPr id="26" name="Group 25">
            <a:extLst>
              <a:ext uri="{FF2B5EF4-FFF2-40B4-BE49-F238E27FC236}">
                <a16:creationId xmlns:a16="http://schemas.microsoft.com/office/drawing/2014/main" id="{207C045B-6232-41CC-A645-994BD11A17B2}"/>
              </a:ext>
            </a:extLst>
          </p:cNvPr>
          <p:cNvGrpSpPr/>
          <p:nvPr/>
        </p:nvGrpSpPr>
        <p:grpSpPr>
          <a:xfrm>
            <a:off x="8543709" y="2618074"/>
            <a:ext cx="2969280" cy="1459080"/>
            <a:chOff x="8543709" y="2618074"/>
            <a:chExt cx="2969280" cy="145908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C07E01D-FFC4-494B-89B1-CABAC15645A6}"/>
                    </a:ext>
                  </a:extLst>
                </p14:cNvPr>
                <p14:cNvContentPartPr/>
                <p14:nvPr/>
              </p14:nvContentPartPr>
              <p14:xfrm>
                <a:off x="8543709" y="2787274"/>
                <a:ext cx="552960" cy="322560"/>
              </p14:xfrm>
            </p:contentPart>
          </mc:Choice>
          <mc:Fallback xmlns="">
            <p:pic>
              <p:nvPicPr>
                <p:cNvPr id="4" name="Ink 3">
                  <a:extLst>
                    <a:ext uri="{FF2B5EF4-FFF2-40B4-BE49-F238E27FC236}">
                      <a16:creationId xmlns:a16="http://schemas.microsoft.com/office/drawing/2014/main" id="{2C07E01D-FFC4-494B-89B1-CABAC15645A6}"/>
                    </a:ext>
                  </a:extLst>
                </p:cNvPr>
                <p:cNvPicPr/>
                <p:nvPr/>
              </p:nvPicPr>
              <p:blipFill>
                <a:blip r:embed="rId6"/>
                <a:stretch>
                  <a:fillRect/>
                </a:stretch>
              </p:blipFill>
              <p:spPr>
                <a:xfrm>
                  <a:off x="8508069" y="2751634"/>
                  <a:ext cx="6246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9728D880-49B6-424F-9DD2-A9C17CFED631}"/>
                    </a:ext>
                  </a:extLst>
                </p14:cNvPr>
                <p14:cNvContentPartPr/>
                <p14:nvPr/>
              </p14:nvContentPartPr>
              <p14:xfrm>
                <a:off x="8660349" y="2923714"/>
                <a:ext cx="380880" cy="37080"/>
              </p14:xfrm>
            </p:contentPart>
          </mc:Choice>
          <mc:Fallback xmlns="">
            <p:pic>
              <p:nvPicPr>
                <p:cNvPr id="5" name="Ink 4">
                  <a:extLst>
                    <a:ext uri="{FF2B5EF4-FFF2-40B4-BE49-F238E27FC236}">
                      <a16:creationId xmlns:a16="http://schemas.microsoft.com/office/drawing/2014/main" id="{9728D880-49B6-424F-9DD2-A9C17CFED631}"/>
                    </a:ext>
                  </a:extLst>
                </p:cNvPr>
                <p:cNvPicPr/>
                <p:nvPr/>
              </p:nvPicPr>
              <p:blipFill>
                <a:blip r:embed="rId8"/>
                <a:stretch>
                  <a:fillRect/>
                </a:stretch>
              </p:blipFill>
              <p:spPr>
                <a:xfrm>
                  <a:off x="8624349" y="2887714"/>
                  <a:ext cx="452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2ED01230-659B-495D-BC4F-C13A8589000A}"/>
                    </a:ext>
                  </a:extLst>
                </p14:cNvPr>
                <p14:cNvContentPartPr/>
                <p14:nvPr/>
              </p14:nvContentPartPr>
              <p14:xfrm>
                <a:off x="9328869" y="2870794"/>
                <a:ext cx="300240" cy="14040"/>
              </p14:xfrm>
            </p:contentPart>
          </mc:Choice>
          <mc:Fallback xmlns="">
            <p:pic>
              <p:nvPicPr>
                <p:cNvPr id="7" name="Ink 6">
                  <a:extLst>
                    <a:ext uri="{FF2B5EF4-FFF2-40B4-BE49-F238E27FC236}">
                      <a16:creationId xmlns:a16="http://schemas.microsoft.com/office/drawing/2014/main" id="{2ED01230-659B-495D-BC4F-C13A8589000A}"/>
                    </a:ext>
                  </a:extLst>
                </p:cNvPr>
                <p:cNvPicPr/>
                <p:nvPr/>
              </p:nvPicPr>
              <p:blipFill>
                <a:blip r:embed="rId10"/>
                <a:stretch>
                  <a:fillRect/>
                </a:stretch>
              </p:blipFill>
              <p:spPr>
                <a:xfrm>
                  <a:off x="9293229" y="2834794"/>
                  <a:ext cx="371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728D581-CEAD-473B-ADF9-31CEC6BAC2EA}"/>
                    </a:ext>
                  </a:extLst>
                </p14:cNvPr>
                <p14:cNvContentPartPr/>
                <p14:nvPr/>
              </p14:nvContentPartPr>
              <p14:xfrm>
                <a:off x="9345069" y="3043954"/>
                <a:ext cx="176760" cy="8640"/>
              </p14:xfrm>
            </p:contentPart>
          </mc:Choice>
          <mc:Fallback xmlns="">
            <p:pic>
              <p:nvPicPr>
                <p:cNvPr id="8" name="Ink 7">
                  <a:extLst>
                    <a:ext uri="{FF2B5EF4-FFF2-40B4-BE49-F238E27FC236}">
                      <a16:creationId xmlns:a16="http://schemas.microsoft.com/office/drawing/2014/main" id="{9728D581-CEAD-473B-ADF9-31CEC6BAC2EA}"/>
                    </a:ext>
                  </a:extLst>
                </p:cNvPr>
                <p:cNvPicPr/>
                <p:nvPr/>
              </p:nvPicPr>
              <p:blipFill>
                <a:blip r:embed="rId12"/>
                <a:stretch>
                  <a:fillRect/>
                </a:stretch>
              </p:blipFill>
              <p:spPr>
                <a:xfrm>
                  <a:off x="9309429" y="3007954"/>
                  <a:ext cx="2484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46CC5F20-4A5F-48C1-8AE8-B3EBA37D8CEB}"/>
                    </a:ext>
                  </a:extLst>
                </p14:cNvPr>
                <p14:cNvContentPartPr/>
                <p14:nvPr/>
              </p14:nvContentPartPr>
              <p14:xfrm>
                <a:off x="9918189" y="2690794"/>
                <a:ext cx="365040" cy="359640"/>
              </p14:xfrm>
            </p:contentPart>
          </mc:Choice>
          <mc:Fallback xmlns="">
            <p:pic>
              <p:nvPicPr>
                <p:cNvPr id="10" name="Ink 9">
                  <a:extLst>
                    <a:ext uri="{FF2B5EF4-FFF2-40B4-BE49-F238E27FC236}">
                      <a16:creationId xmlns:a16="http://schemas.microsoft.com/office/drawing/2014/main" id="{46CC5F20-4A5F-48C1-8AE8-B3EBA37D8CEB}"/>
                    </a:ext>
                  </a:extLst>
                </p:cNvPr>
                <p:cNvPicPr/>
                <p:nvPr/>
              </p:nvPicPr>
              <p:blipFill>
                <a:blip r:embed="rId14"/>
                <a:stretch>
                  <a:fillRect/>
                </a:stretch>
              </p:blipFill>
              <p:spPr>
                <a:xfrm>
                  <a:off x="9882189" y="2655154"/>
                  <a:ext cx="43668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5BB033A-0D96-457B-8E44-B96C7F5D7318}"/>
                    </a:ext>
                  </a:extLst>
                </p14:cNvPr>
                <p14:cNvContentPartPr/>
                <p14:nvPr/>
              </p14:nvContentPartPr>
              <p14:xfrm>
                <a:off x="9872109" y="2821834"/>
                <a:ext cx="444960" cy="204120"/>
              </p14:xfrm>
            </p:contentPart>
          </mc:Choice>
          <mc:Fallback xmlns="">
            <p:pic>
              <p:nvPicPr>
                <p:cNvPr id="11" name="Ink 10">
                  <a:extLst>
                    <a:ext uri="{FF2B5EF4-FFF2-40B4-BE49-F238E27FC236}">
                      <a16:creationId xmlns:a16="http://schemas.microsoft.com/office/drawing/2014/main" id="{25BB033A-0D96-457B-8E44-B96C7F5D7318}"/>
                    </a:ext>
                  </a:extLst>
                </p:cNvPr>
                <p:cNvPicPr/>
                <p:nvPr/>
              </p:nvPicPr>
              <p:blipFill>
                <a:blip r:embed="rId16"/>
                <a:stretch>
                  <a:fillRect/>
                </a:stretch>
              </p:blipFill>
              <p:spPr>
                <a:xfrm>
                  <a:off x="9836469" y="2786194"/>
                  <a:ext cx="5166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FC85D95-BC79-416A-8C05-0CF9F3537C45}"/>
                    </a:ext>
                  </a:extLst>
                </p14:cNvPr>
                <p14:cNvContentPartPr/>
                <p14:nvPr/>
              </p14:nvContentPartPr>
              <p14:xfrm>
                <a:off x="9798669" y="2618074"/>
                <a:ext cx="277920" cy="79560"/>
              </p14:xfrm>
            </p:contentPart>
          </mc:Choice>
          <mc:Fallback xmlns="">
            <p:pic>
              <p:nvPicPr>
                <p:cNvPr id="12" name="Ink 11">
                  <a:extLst>
                    <a:ext uri="{FF2B5EF4-FFF2-40B4-BE49-F238E27FC236}">
                      <a16:creationId xmlns:a16="http://schemas.microsoft.com/office/drawing/2014/main" id="{9FC85D95-BC79-416A-8C05-0CF9F3537C45}"/>
                    </a:ext>
                  </a:extLst>
                </p:cNvPr>
                <p:cNvPicPr/>
                <p:nvPr/>
              </p:nvPicPr>
              <p:blipFill>
                <a:blip r:embed="rId18"/>
                <a:stretch>
                  <a:fillRect/>
                </a:stretch>
              </p:blipFill>
              <p:spPr>
                <a:xfrm>
                  <a:off x="9762669" y="2582074"/>
                  <a:ext cx="3495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38DC0E3-1F35-4BF2-A872-7E8259A1CCA0}"/>
                    </a:ext>
                  </a:extLst>
                </p14:cNvPr>
                <p14:cNvContentPartPr/>
                <p14:nvPr/>
              </p14:nvContentPartPr>
              <p14:xfrm>
                <a:off x="10373589" y="2849914"/>
                <a:ext cx="192240" cy="21960"/>
              </p14:xfrm>
            </p:contentPart>
          </mc:Choice>
          <mc:Fallback xmlns="">
            <p:pic>
              <p:nvPicPr>
                <p:cNvPr id="13" name="Ink 12">
                  <a:extLst>
                    <a:ext uri="{FF2B5EF4-FFF2-40B4-BE49-F238E27FC236}">
                      <a16:creationId xmlns:a16="http://schemas.microsoft.com/office/drawing/2014/main" id="{638DC0E3-1F35-4BF2-A872-7E8259A1CCA0}"/>
                    </a:ext>
                  </a:extLst>
                </p:cNvPr>
                <p:cNvPicPr/>
                <p:nvPr/>
              </p:nvPicPr>
              <p:blipFill>
                <a:blip r:embed="rId20"/>
                <a:stretch>
                  <a:fillRect/>
                </a:stretch>
              </p:blipFill>
              <p:spPr>
                <a:xfrm>
                  <a:off x="10337589" y="2814274"/>
                  <a:ext cx="263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9A33CD47-4530-4B77-9C23-3DC2702124EF}"/>
                    </a:ext>
                  </a:extLst>
                </p14:cNvPr>
                <p14:cNvContentPartPr/>
                <p14:nvPr/>
              </p14:nvContentPartPr>
              <p14:xfrm>
                <a:off x="10672029" y="2694754"/>
                <a:ext cx="588240" cy="389520"/>
              </p14:xfrm>
            </p:contentPart>
          </mc:Choice>
          <mc:Fallback xmlns="">
            <p:pic>
              <p:nvPicPr>
                <p:cNvPr id="14" name="Ink 13">
                  <a:extLst>
                    <a:ext uri="{FF2B5EF4-FFF2-40B4-BE49-F238E27FC236}">
                      <a16:creationId xmlns:a16="http://schemas.microsoft.com/office/drawing/2014/main" id="{9A33CD47-4530-4B77-9C23-3DC2702124EF}"/>
                    </a:ext>
                  </a:extLst>
                </p:cNvPr>
                <p:cNvPicPr/>
                <p:nvPr/>
              </p:nvPicPr>
              <p:blipFill>
                <a:blip r:embed="rId22"/>
                <a:stretch>
                  <a:fillRect/>
                </a:stretch>
              </p:blipFill>
              <p:spPr>
                <a:xfrm>
                  <a:off x="10636029" y="2658754"/>
                  <a:ext cx="65988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36439ECE-F47A-4D00-8988-6315C6981BB1}"/>
                    </a:ext>
                  </a:extLst>
                </p14:cNvPr>
                <p14:cNvContentPartPr/>
                <p14:nvPr/>
              </p14:nvContentPartPr>
              <p14:xfrm>
                <a:off x="11250909" y="3012274"/>
                <a:ext cx="262080" cy="282240"/>
              </p14:xfrm>
            </p:contentPart>
          </mc:Choice>
          <mc:Fallback xmlns="">
            <p:pic>
              <p:nvPicPr>
                <p:cNvPr id="15" name="Ink 14">
                  <a:extLst>
                    <a:ext uri="{FF2B5EF4-FFF2-40B4-BE49-F238E27FC236}">
                      <a16:creationId xmlns:a16="http://schemas.microsoft.com/office/drawing/2014/main" id="{36439ECE-F47A-4D00-8988-6315C6981BB1}"/>
                    </a:ext>
                  </a:extLst>
                </p:cNvPr>
                <p:cNvPicPr/>
                <p:nvPr/>
              </p:nvPicPr>
              <p:blipFill>
                <a:blip r:embed="rId24"/>
                <a:stretch>
                  <a:fillRect/>
                </a:stretch>
              </p:blipFill>
              <p:spPr>
                <a:xfrm>
                  <a:off x="11215269" y="2976274"/>
                  <a:ext cx="33372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D25B5A8E-DD4E-4B53-BF1D-83D0D8DD811D}"/>
                    </a:ext>
                  </a:extLst>
                </p14:cNvPr>
                <p14:cNvContentPartPr/>
                <p14:nvPr/>
              </p14:nvContentPartPr>
              <p14:xfrm>
                <a:off x="11189349" y="3103714"/>
                <a:ext cx="286920" cy="163440"/>
              </p14:xfrm>
            </p:contentPart>
          </mc:Choice>
          <mc:Fallback xmlns="">
            <p:pic>
              <p:nvPicPr>
                <p:cNvPr id="16" name="Ink 15">
                  <a:extLst>
                    <a:ext uri="{FF2B5EF4-FFF2-40B4-BE49-F238E27FC236}">
                      <a16:creationId xmlns:a16="http://schemas.microsoft.com/office/drawing/2014/main" id="{D25B5A8E-DD4E-4B53-BF1D-83D0D8DD811D}"/>
                    </a:ext>
                  </a:extLst>
                </p:cNvPr>
                <p:cNvPicPr/>
                <p:nvPr/>
              </p:nvPicPr>
              <p:blipFill>
                <a:blip r:embed="rId26"/>
                <a:stretch>
                  <a:fillRect/>
                </a:stretch>
              </p:blipFill>
              <p:spPr>
                <a:xfrm>
                  <a:off x="11153709" y="3067714"/>
                  <a:ext cx="3585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90C8624D-56F4-42E8-99FE-FDB99B54F91A}"/>
                    </a:ext>
                  </a:extLst>
                </p14:cNvPr>
                <p14:cNvContentPartPr/>
                <p14:nvPr/>
              </p14:nvContentPartPr>
              <p14:xfrm>
                <a:off x="9653949" y="3318274"/>
                <a:ext cx="1401120" cy="83880"/>
              </p14:xfrm>
            </p:contentPart>
          </mc:Choice>
          <mc:Fallback xmlns="">
            <p:pic>
              <p:nvPicPr>
                <p:cNvPr id="18" name="Ink 17">
                  <a:extLst>
                    <a:ext uri="{FF2B5EF4-FFF2-40B4-BE49-F238E27FC236}">
                      <a16:creationId xmlns:a16="http://schemas.microsoft.com/office/drawing/2014/main" id="{90C8624D-56F4-42E8-99FE-FDB99B54F91A}"/>
                    </a:ext>
                  </a:extLst>
                </p:cNvPr>
                <p:cNvPicPr/>
                <p:nvPr/>
              </p:nvPicPr>
              <p:blipFill>
                <a:blip r:embed="rId28"/>
                <a:stretch>
                  <a:fillRect/>
                </a:stretch>
              </p:blipFill>
              <p:spPr>
                <a:xfrm>
                  <a:off x="9617949" y="3282634"/>
                  <a:ext cx="14727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4307A0F7-9E33-416A-A1CC-59AF121EAB8F}"/>
                    </a:ext>
                  </a:extLst>
                </p14:cNvPr>
                <p14:cNvContentPartPr/>
                <p14:nvPr/>
              </p14:nvContentPartPr>
              <p14:xfrm>
                <a:off x="9779589" y="3515914"/>
                <a:ext cx="534240" cy="322200"/>
              </p14:xfrm>
            </p:contentPart>
          </mc:Choice>
          <mc:Fallback xmlns="">
            <p:pic>
              <p:nvPicPr>
                <p:cNvPr id="20" name="Ink 19">
                  <a:extLst>
                    <a:ext uri="{FF2B5EF4-FFF2-40B4-BE49-F238E27FC236}">
                      <a16:creationId xmlns:a16="http://schemas.microsoft.com/office/drawing/2014/main" id="{4307A0F7-9E33-416A-A1CC-59AF121EAB8F}"/>
                    </a:ext>
                  </a:extLst>
                </p:cNvPr>
                <p:cNvPicPr/>
                <p:nvPr/>
              </p:nvPicPr>
              <p:blipFill>
                <a:blip r:embed="rId30"/>
                <a:stretch>
                  <a:fillRect/>
                </a:stretch>
              </p:blipFill>
              <p:spPr>
                <a:xfrm>
                  <a:off x="9743949" y="3480274"/>
                  <a:ext cx="6058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7405A719-9248-49CA-A48E-58272B6CB04C}"/>
                    </a:ext>
                  </a:extLst>
                </p14:cNvPr>
                <p14:cNvContentPartPr/>
                <p14:nvPr/>
              </p14:nvContentPartPr>
              <p14:xfrm>
                <a:off x="10017549" y="3527434"/>
                <a:ext cx="506880" cy="548280"/>
              </p14:xfrm>
            </p:contentPart>
          </mc:Choice>
          <mc:Fallback xmlns="">
            <p:pic>
              <p:nvPicPr>
                <p:cNvPr id="21" name="Ink 20">
                  <a:extLst>
                    <a:ext uri="{FF2B5EF4-FFF2-40B4-BE49-F238E27FC236}">
                      <a16:creationId xmlns:a16="http://schemas.microsoft.com/office/drawing/2014/main" id="{7405A719-9248-49CA-A48E-58272B6CB04C}"/>
                    </a:ext>
                  </a:extLst>
                </p:cNvPr>
                <p:cNvPicPr/>
                <p:nvPr/>
              </p:nvPicPr>
              <p:blipFill>
                <a:blip r:embed="rId32"/>
                <a:stretch>
                  <a:fillRect/>
                </a:stretch>
              </p:blipFill>
              <p:spPr>
                <a:xfrm>
                  <a:off x="9981549" y="3491794"/>
                  <a:ext cx="578520" cy="61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5C49BC2C-A48A-4B53-81FD-8A623EA932BC}"/>
                    </a:ext>
                  </a:extLst>
                </p14:cNvPr>
                <p14:cNvContentPartPr/>
                <p14:nvPr/>
              </p14:nvContentPartPr>
              <p14:xfrm>
                <a:off x="10457829" y="3828754"/>
                <a:ext cx="132840" cy="237960"/>
              </p14:xfrm>
            </p:contentPart>
          </mc:Choice>
          <mc:Fallback xmlns="">
            <p:pic>
              <p:nvPicPr>
                <p:cNvPr id="22" name="Ink 21">
                  <a:extLst>
                    <a:ext uri="{FF2B5EF4-FFF2-40B4-BE49-F238E27FC236}">
                      <a16:creationId xmlns:a16="http://schemas.microsoft.com/office/drawing/2014/main" id="{5C49BC2C-A48A-4B53-81FD-8A623EA932BC}"/>
                    </a:ext>
                  </a:extLst>
                </p:cNvPr>
                <p:cNvPicPr/>
                <p:nvPr/>
              </p:nvPicPr>
              <p:blipFill>
                <a:blip r:embed="rId34"/>
                <a:stretch>
                  <a:fillRect/>
                </a:stretch>
              </p:blipFill>
              <p:spPr>
                <a:xfrm>
                  <a:off x="10422189" y="3793114"/>
                  <a:ext cx="2044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030BB760-26CD-402E-BDE3-ABCA1D55D021}"/>
                    </a:ext>
                  </a:extLst>
                </p14:cNvPr>
                <p14:cNvContentPartPr/>
                <p14:nvPr/>
              </p14:nvContentPartPr>
              <p14:xfrm>
                <a:off x="10651869" y="3629674"/>
                <a:ext cx="413640" cy="151560"/>
              </p14:xfrm>
            </p:contentPart>
          </mc:Choice>
          <mc:Fallback xmlns="">
            <p:pic>
              <p:nvPicPr>
                <p:cNvPr id="23" name="Ink 22">
                  <a:extLst>
                    <a:ext uri="{FF2B5EF4-FFF2-40B4-BE49-F238E27FC236}">
                      <a16:creationId xmlns:a16="http://schemas.microsoft.com/office/drawing/2014/main" id="{030BB760-26CD-402E-BDE3-ABCA1D55D021}"/>
                    </a:ext>
                  </a:extLst>
                </p:cNvPr>
                <p:cNvPicPr/>
                <p:nvPr/>
              </p:nvPicPr>
              <p:blipFill>
                <a:blip r:embed="rId36"/>
                <a:stretch>
                  <a:fillRect/>
                </a:stretch>
              </p:blipFill>
              <p:spPr>
                <a:xfrm>
                  <a:off x="10615869" y="3594034"/>
                  <a:ext cx="4852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3921067B-D8C0-4D46-8240-459FC82E719D}"/>
                    </a:ext>
                  </a:extLst>
                </p14:cNvPr>
                <p14:cNvContentPartPr/>
                <p14:nvPr/>
              </p14:nvContentPartPr>
              <p14:xfrm>
                <a:off x="10836909" y="3806074"/>
                <a:ext cx="239400" cy="271080"/>
              </p14:xfrm>
            </p:contentPart>
          </mc:Choice>
          <mc:Fallback xmlns="">
            <p:pic>
              <p:nvPicPr>
                <p:cNvPr id="24" name="Ink 23">
                  <a:extLst>
                    <a:ext uri="{FF2B5EF4-FFF2-40B4-BE49-F238E27FC236}">
                      <a16:creationId xmlns:a16="http://schemas.microsoft.com/office/drawing/2014/main" id="{3921067B-D8C0-4D46-8240-459FC82E719D}"/>
                    </a:ext>
                  </a:extLst>
                </p:cNvPr>
                <p:cNvPicPr/>
                <p:nvPr/>
              </p:nvPicPr>
              <p:blipFill>
                <a:blip r:embed="rId38"/>
                <a:stretch>
                  <a:fillRect/>
                </a:stretch>
              </p:blipFill>
              <p:spPr>
                <a:xfrm>
                  <a:off x="10801269" y="3770074"/>
                  <a:ext cx="3110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6DDA0C27-E3EE-46DE-A1AF-6C7F86687A78}"/>
                    </a:ext>
                  </a:extLst>
                </p14:cNvPr>
                <p14:cNvContentPartPr/>
                <p14:nvPr/>
              </p14:nvContentPartPr>
              <p14:xfrm>
                <a:off x="10559709" y="3721834"/>
                <a:ext cx="77400" cy="317520"/>
              </p14:xfrm>
            </p:contentPart>
          </mc:Choice>
          <mc:Fallback xmlns="">
            <p:pic>
              <p:nvPicPr>
                <p:cNvPr id="25" name="Ink 24">
                  <a:extLst>
                    <a:ext uri="{FF2B5EF4-FFF2-40B4-BE49-F238E27FC236}">
                      <a16:creationId xmlns:a16="http://schemas.microsoft.com/office/drawing/2014/main" id="{6DDA0C27-E3EE-46DE-A1AF-6C7F86687A78}"/>
                    </a:ext>
                  </a:extLst>
                </p:cNvPr>
                <p:cNvPicPr/>
                <p:nvPr/>
              </p:nvPicPr>
              <p:blipFill>
                <a:blip r:embed="rId40"/>
                <a:stretch>
                  <a:fillRect/>
                </a:stretch>
              </p:blipFill>
              <p:spPr>
                <a:xfrm>
                  <a:off x="10524069" y="3686194"/>
                  <a:ext cx="149040" cy="389160"/>
                </a:xfrm>
                <a:prstGeom prst="rect">
                  <a:avLst/>
                </a:prstGeom>
              </p:spPr>
            </p:pic>
          </mc:Fallback>
        </mc:AlternateContent>
      </p:grpSp>
      <p:grpSp>
        <p:nvGrpSpPr>
          <p:cNvPr id="254031" name="Group 254030">
            <a:extLst>
              <a:ext uri="{FF2B5EF4-FFF2-40B4-BE49-F238E27FC236}">
                <a16:creationId xmlns:a16="http://schemas.microsoft.com/office/drawing/2014/main" id="{D4C096BA-C85D-4B53-BCBC-5A792BA72392}"/>
              </a:ext>
            </a:extLst>
          </p:cNvPr>
          <p:cNvGrpSpPr/>
          <p:nvPr/>
        </p:nvGrpSpPr>
        <p:grpSpPr>
          <a:xfrm>
            <a:off x="616869" y="4210714"/>
            <a:ext cx="8967240" cy="1914480"/>
            <a:chOff x="616869" y="4210714"/>
            <a:chExt cx="8967240" cy="1914480"/>
          </a:xfrm>
        </p:grpSpPr>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609D9C46-39A5-4535-BAEA-F93AA38FFF4A}"/>
                    </a:ext>
                  </a:extLst>
                </p14:cNvPr>
                <p14:cNvContentPartPr/>
                <p14:nvPr/>
              </p14:nvContentPartPr>
              <p14:xfrm>
                <a:off x="8364429" y="4355074"/>
                <a:ext cx="873360" cy="632520"/>
              </p14:xfrm>
            </p:contentPart>
          </mc:Choice>
          <mc:Fallback xmlns="">
            <p:pic>
              <p:nvPicPr>
                <p:cNvPr id="27" name="Ink 26">
                  <a:extLst>
                    <a:ext uri="{FF2B5EF4-FFF2-40B4-BE49-F238E27FC236}">
                      <a16:creationId xmlns:a16="http://schemas.microsoft.com/office/drawing/2014/main" id="{609D9C46-39A5-4535-BAEA-F93AA38FFF4A}"/>
                    </a:ext>
                  </a:extLst>
                </p:cNvPr>
                <p:cNvPicPr/>
                <p:nvPr/>
              </p:nvPicPr>
              <p:blipFill>
                <a:blip r:embed="rId42"/>
                <a:stretch>
                  <a:fillRect/>
                </a:stretch>
              </p:blipFill>
              <p:spPr>
                <a:xfrm>
                  <a:off x="8328429" y="4319434"/>
                  <a:ext cx="94500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F567C16B-1DCD-4405-8773-5DF3271F42F4}"/>
                    </a:ext>
                  </a:extLst>
                </p14:cNvPr>
                <p14:cNvContentPartPr/>
                <p14:nvPr/>
              </p14:nvContentPartPr>
              <p14:xfrm>
                <a:off x="9094509" y="4217554"/>
                <a:ext cx="390960" cy="31320"/>
              </p14:xfrm>
            </p:contentPart>
          </mc:Choice>
          <mc:Fallback xmlns="">
            <p:pic>
              <p:nvPicPr>
                <p:cNvPr id="28" name="Ink 27">
                  <a:extLst>
                    <a:ext uri="{FF2B5EF4-FFF2-40B4-BE49-F238E27FC236}">
                      <a16:creationId xmlns:a16="http://schemas.microsoft.com/office/drawing/2014/main" id="{F567C16B-1DCD-4405-8773-5DF3271F42F4}"/>
                    </a:ext>
                  </a:extLst>
                </p:cNvPr>
                <p:cNvPicPr/>
                <p:nvPr/>
              </p:nvPicPr>
              <p:blipFill>
                <a:blip r:embed="rId44"/>
                <a:stretch>
                  <a:fillRect/>
                </a:stretch>
              </p:blipFill>
              <p:spPr>
                <a:xfrm>
                  <a:off x="9058869" y="4181914"/>
                  <a:ext cx="462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792335A0-FD1B-42A7-8FEB-4EEEB0CF19FE}"/>
                    </a:ext>
                  </a:extLst>
                </p14:cNvPr>
                <p14:cNvContentPartPr/>
                <p14:nvPr/>
              </p14:nvContentPartPr>
              <p14:xfrm>
                <a:off x="9054189" y="4210714"/>
                <a:ext cx="529920" cy="332640"/>
              </p14:xfrm>
            </p:contentPart>
          </mc:Choice>
          <mc:Fallback xmlns="">
            <p:pic>
              <p:nvPicPr>
                <p:cNvPr id="29" name="Ink 28">
                  <a:extLst>
                    <a:ext uri="{FF2B5EF4-FFF2-40B4-BE49-F238E27FC236}">
                      <a16:creationId xmlns:a16="http://schemas.microsoft.com/office/drawing/2014/main" id="{792335A0-FD1B-42A7-8FEB-4EEEB0CF19FE}"/>
                    </a:ext>
                  </a:extLst>
                </p:cNvPr>
                <p:cNvPicPr/>
                <p:nvPr/>
              </p:nvPicPr>
              <p:blipFill>
                <a:blip r:embed="rId46"/>
                <a:stretch>
                  <a:fillRect/>
                </a:stretch>
              </p:blipFill>
              <p:spPr>
                <a:xfrm>
                  <a:off x="9018189" y="4174714"/>
                  <a:ext cx="60156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0417CC63-2BF4-4D3D-84A1-A7436E848766}"/>
                    </a:ext>
                  </a:extLst>
                </p14:cNvPr>
                <p14:cNvContentPartPr/>
                <p14:nvPr/>
              </p14:nvContentPartPr>
              <p14:xfrm>
                <a:off x="6222069" y="5064994"/>
                <a:ext cx="749520" cy="679320"/>
              </p14:xfrm>
            </p:contentPart>
          </mc:Choice>
          <mc:Fallback xmlns="">
            <p:pic>
              <p:nvPicPr>
                <p:cNvPr id="31" name="Ink 30">
                  <a:extLst>
                    <a:ext uri="{FF2B5EF4-FFF2-40B4-BE49-F238E27FC236}">
                      <a16:creationId xmlns:a16="http://schemas.microsoft.com/office/drawing/2014/main" id="{0417CC63-2BF4-4D3D-84A1-A7436E848766}"/>
                    </a:ext>
                  </a:extLst>
                </p:cNvPr>
                <p:cNvPicPr/>
                <p:nvPr/>
              </p:nvPicPr>
              <p:blipFill>
                <a:blip r:embed="rId48"/>
                <a:stretch>
                  <a:fillRect/>
                </a:stretch>
              </p:blipFill>
              <p:spPr>
                <a:xfrm>
                  <a:off x="6186069" y="5029354"/>
                  <a:ext cx="82116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575E3FAC-8506-44BB-AEF7-42EA27C90174}"/>
                    </a:ext>
                  </a:extLst>
                </p14:cNvPr>
                <p14:cNvContentPartPr/>
                <p14:nvPr/>
              </p14:nvContentPartPr>
              <p14:xfrm>
                <a:off x="6812829" y="5311594"/>
                <a:ext cx="18360" cy="368640"/>
              </p14:xfrm>
            </p:contentPart>
          </mc:Choice>
          <mc:Fallback xmlns="">
            <p:pic>
              <p:nvPicPr>
                <p:cNvPr id="32" name="Ink 31">
                  <a:extLst>
                    <a:ext uri="{FF2B5EF4-FFF2-40B4-BE49-F238E27FC236}">
                      <a16:creationId xmlns:a16="http://schemas.microsoft.com/office/drawing/2014/main" id="{575E3FAC-8506-44BB-AEF7-42EA27C90174}"/>
                    </a:ext>
                  </a:extLst>
                </p:cNvPr>
                <p:cNvPicPr/>
                <p:nvPr/>
              </p:nvPicPr>
              <p:blipFill>
                <a:blip r:embed="rId50"/>
                <a:stretch>
                  <a:fillRect/>
                </a:stretch>
              </p:blipFill>
              <p:spPr>
                <a:xfrm>
                  <a:off x="6776829" y="5275954"/>
                  <a:ext cx="900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67E405DA-1639-4A80-8405-154EF1928E49}"/>
                    </a:ext>
                  </a:extLst>
                </p14:cNvPr>
                <p14:cNvContentPartPr/>
                <p14:nvPr/>
              </p14:nvContentPartPr>
              <p14:xfrm>
                <a:off x="6809229" y="5297554"/>
                <a:ext cx="325800" cy="372600"/>
              </p14:xfrm>
            </p:contentPart>
          </mc:Choice>
          <mc:Fallback xmlns="">
            <p:pic>
              <p:nvPicPr>
                <p:cNvPr id="33" name="Ink 32">
                  <a:extLst>
                    <a:ext uri="{FF2B5EF4-FFF2-40B4-BE49-F238E27FC236}">
                      <a16:creationId xmlns:a16="http://schemas.microsoft.com/office/drawing/2014/main" id="{67E405DA-1639-4A80-8405-154EF1928E49}"/>
                    </a:ext>
                  </a:extLst>
                </p:cNvPr>
                <p:cNvPicPr/>
                <p:nvPr/>
              </p:nvPicPr>
              <p:blipFill>
                <a:blip r:embed="rId52"/>
                <a:stretch>
                  <a:fillRect/>
                </a:stretch>
              </p:blipFill>
              <p:spPr>
                <a:xfrm>
                  <a:off x="6773589" y="5261554"/>
                  <a:ext cx="3974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64B76CEA-BB9A-438D-8713-4A2D9CBA3B0D}"/>
                    </a:ext>
                  </a:extLst>
                </p14:cNvPr>
                <p14:cNvContentPartPr/>
                <p14:nvPr/>
              </p14:nvContentPartPr>
              <p14:xfrm>
                <a:off x="7144389" y="5467114"/>
                <a:ext cx="329040" cy="201600"/>
              </p14:xfrm>
            </p:contentPart>
          </mc:Choice>
          <mc:Fallback xmlns="">
            <p:pic>
              <p:nvPicPr>
                <p:cNvPr id="34" name="Ink 33">
                  <a:extLst>
                    <a:ext uri="{FF2B5EF4-FFF2-40B4-BE49-F238E27FC236}">
                      <a16:creationId xmlns:a16="http://schemas.microsoft.com/office/drawing/2014/main" id="{64B76CEA-BB9A-438D-8713-4A2D9CBA3B0D}"/>
                    </a:ext>
                  </a:extLst>
                </p:cNvPr>
                <p:cNvPicPr/>
                <p:nvPr/>
              </p:nvPicPr>
              <p:blipFill>
                <a:blip r:embed="rId54"/>
                <a:stretch>
                  <a:fillRect/>
                </a:stretch>
              </p:blipFill>
              <p:spPr>
                <a:xfrm>
                  <a:off x="7108749" y="5431114"/>
                  <a:ext cx="400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4D9B6FDC-F459-4996-9281-1E37177003D8}"/>
                    </a:ext>
                  </a:extLst>
                </p14:cNvPr>
                <p14:cNvContentPartPr/>
                <p14:nvPr/>
              </p14:nvContentPartPr>
              <p14:xfrm>
                <a:off x="7577109" y="5444434"/>
                <a:ext cx="137520" cy="221760"/>
              </p14:xfrm>
            </p:contentPart>
          </mc:Choice>
          <mc:Fallback xmlns="">
            <p:pic>
              <p:nvPicPr>
                <p:cNvPr id="35" name="Ink 34">
                  <a:extLst>
                    <a:ext uri="{FF2B5EF4-FFF2-40B4-BE49-F238E27FC236}">
                      <a16:creationId xmlns:a16="http://schemas.microsoft.com/office/drawing/2014/main" id="{4D9B6FDC-F459-4996-9281-1E37177003D8}"/>
                    </a:ext>
                  </a:extLst>
                </p:cNvPr>
                <p:cNvPicPr/>
                <p:nvPr/>
              </p:nvPicPr>
              <p:blipFill>
                <a:blip r:embed="rId56"/>
                <a:stretch>
                  <a:fillRect/>
                </a:stretch>
              </p:blipFill>
              <p:spPr>
                <a:xfrm>
                  <a:off x="7541109" y="5408434"/>
                  <a:ext cx="2091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5B209D7F-14AE-4B9B-ABFD-52CB030A835C}"/>
                    </a:ext>
                  </a:extLst>
                </p14:cNvPr>
                <p14:cNvContentPartPr/>
                <p14:nvPr/>
              </p14:nvContentPartPr>
              <p14:xfrm>
                <a:off x="7810749" y="5327794"/>
                <a:ext cx="394920" cy="280440"/>
              </p14:xfrm>
            </p:contentPart>
          </mc:Choice>
          <mc:Fallback xmlns="">
            <p:pic>
              <p:nvPicPr>
                <p:cNvPr id="36" name="Ink 35">
                  <a:extLst>
                    <a:ext uri="{FF2B5EF4-FFF2-40B4-BE49-F238E27FC236}">
                      <a16:creationId xmlns:a16="http://schemas.microsoft.com/office/drawing/2014/main" id="{5B209D7F-14AE-4B9B-ABFD-52CB030A835C}"/>
                    </a:ext>
                  </a:extLst>
                </p:cNvPr>
                <p:cNvPicPr/>
                <p:nvPr/>
              </p:nvPicPr>
              <p:blipFill>
                <a:blip r:embed="rId58"/>
                <a:stretch>
                  <a:fillRect/>
                </a:stretch>
              </p:blipFill>
              <p:spPr>
                <a:xfrm>
                  <a:off x="7775109" y="5292154"/>
                  <a:ext cx="4665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343E3F4A-0A0C-4E24-A481-E4B1349B6AB5}"/>
                    </a:ext>
                  </a:extLst>
                </p14:cNvPr>
                <p14:cNvContentPartPr/>
                <p14:nvPr/>
              </p14:nvContentPartPr>
              <p14:xfrm>
                <a:off x="8231229" y="5283514"/>
                <a:ext cx="407160" cy="242280"/>
              </p14:xfrm>
            </p:contentPart>
          </mc:Choice>
          <mc:Fallback xmlns="">
            <p:pic>
              <p:nvPicPr>
                <p:cNvPr id="37" name="Ink 36">
                  <a:extLst>
                    <a:ext uri="{FF2B5EF4-FFF2-40B4-BE49-F238E27FC236}">
                      <a16:creationId xmlns:a16="http://schemas.microsoft.com/office/drawing/2014/main" id="{343E3F4A-0A0C-4E24-A481-E4B1349B6AB5}"/>
                    </a:ext>
                  </a:extLst>
                </p:cNvPr>
                <p:cNvPicPr/>
                <p:nvPr/>
              </p:nvPicPr>
              <p:blipFill>
                <a:blip r:embed="rId60"/>
                <a:stretch>
                  <a:fillRect/>
                </a:stretch>
              </p:blipFill>
              <p:spPr>
                <a:xfrm>
                  <a:off x="8195229" y="5247514"/>
                  <a:ext cx="4788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0C647DDF-D91A-48CC-8236-AC10750CBD58}"/>
                    </a:ext>
                  </a:extLst>
                </p14:cNvPr>
                <p14:cNvContentPartPr/>
                <p14:nvPr/>
              </p14:nvContentPartPr>
              <p14:xfrm>
                <a:off x="904869" y="4684834"/>
                <a:ext cx="15840" cy="62640"/>
              </p14:xfrm>
            </p:contentPart>
          </mc:Choice>
          <mc:Fallback xmlns="">
            <p:pic>
              <p:nvPicPr>
                <p:cNvPr id="39" name="Ink 38">
                  <a:extLst>
                    <a:ext uri="{FF2B5EF4-FFF2-40B4-BE49-F238E27FC236}">
                      <a16:creationId xmlns:a16="http://schemas.microsoft.com/office/drawing/2014/main" id="{0C647DDF-D91A-48CC-8236-AC10750CBD58}"/>
                    </a:ext>
                  </a:extLst>
                </p:cNvPr>
                <p:cNvPicPr/>
                <p:nvPr/>
              </p:nvPicPr>
              <p:blipFill>
                <a:blip r:embed="rId62"/>
                <a:stretch>
                  <a:fillRect/>
                </a:stretch>
              </p:blipFill>
              <p:spPr>
                <a:xfrm>
                  <a:off x="868869" y="4648834"/>
                  <a:ext cx="874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B7FF80B7-4A84-49BC-8355-E3462185FF08}"/>
                    </a:ext>
                  </a:extLst>
                </p14:cNvPr>
                <p14:cNvContentPartPr/>
                <p14:nvPr/>
              </p14:nvContentPartPr>
              <p14:xfrm>
                <a:off x="910989" y="4487554"/>
                <a:ext cx="32760" cy="233280"/>
              </p14:xfrm>
            </p:contentPart>
          </mc:Choice>
          <mc:Fallback xmlns="">
            <p:pic>
              <p:nvPicPr>
                <p:cNvPr id="40" name="Ink 39">
                  <a:extLst>
                    <a:ext uri="{FF2B5EF4-FFF2-40B4-BE49-F238E27FC236}">
                      <a16:creationId xmlns:a16="http://schemas.microsoft.com/office/drawing/2014/main" id="{B7FF80B7-4A84-49BC-8355-E3462185FF08}"/>
                    </a:ext>
                  </a:extLst>
                </p:cNvPr>
                <p:cNvPicPr/>
                <p:nvPr/>
              </p:nvPicPr>
              <p:blipFill>
                <a:blip r:embed="rId64"/>
                <a:stretch>
                  <a:fillRect/>
                </a:stretch>
              </p:blipFill>
              <p:spPr>
                <a:xfrm>
                  <a:off x="874989" y="4451554"/>
                  <a:ext cx="1044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E1F500C2-16F4-4494-BF56-51D3E4E0058B}"/>
                    </a:ext>
                  </a:extLst>
                </p14:cNvPr>
                <p14:cNvContentPartPr/>
                <p14:nvPr/>
              </p14:nvContentPartPr>
              <p14:xfrm>
                <a:off x="911349" y="4240234"/>
                <a:ext cx="14040" cy="22680"/>
              </p14:xfrm>
            </p:contentPart>
          </mc:Choice>
          <mc:Fallback xmlns="">
            <p:pic>
              <p:nvPicPr>
                <p:cNvPr id="41" name="Ink 40">
                  <a:extLst>
                    <a:ext uri="{FF2B5EF4-FFF2-40B4-BE49-F238E27FC236}">
                      <a16:creationId xmlns:a16="http://schemas.microsoft.com/office/drawing/2014/main" id="{E1F500C2-16F4-4494-BF56-51D3E4E0058B}"/>
                    </a:ext>
                  </a:extLst>
                </p:cNvPr>
                <p:cNvPicPr/>
                <p:nvPr/>
              </p:nvPicPr>
              <p:blipFill>
                <a:blip r:embed="rId66"/>
                <a:stretch>
                  <a:fillRect/>
                </a:stretch>
              </p:blipFill>
              <p:spPr>
                <a:xfrm>
                  <a:off x="875709" y="4204594"/>
                  <a:ext cx="856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a:extLst>
                    <a:ext uri="{FF2B5EF4-FFF2-40B4-BE49-F238E27FC236}">
                      <a16:creationId xmlns:a16="http://schemas.microsoft.com/office/drawing/2014/main" id="{E37B78E9-09BC-4263-8B93-D19966209C68}"/>
                    </a:ext>
                  </a:extLst>
                </p14:cNvPr>
                <p14:cNvContentPartPr/>
                <p14:nvPr/>
              </p14:nvContentPartPr>
              <p14:xfrm>
                <a:off x="1159389" y="4348954"/>
                <a:ext cx="228600" cy="441000"/>
              </p14:xfrm>
            </p:contentPart>
          </mc:Choice>
          <mc:Fallback xmlns="">
            <p:pic>
              <p:nvPicPr>
                <p:cNvPr id="42" name="Ink 41">
                  <a:extLst>
                    <a:ext uri="{FF2B5EF4-FFF2-40B4-BE49-F238E27FC236}">
                      <a16:creationId xmlns:a16="http://schemas.microsoft.com/office/drawing/2014/main" id="{E37B78E9-09BC-4263-8B93-D19966209C68}"/>
                    </a:ext>
                  </a:extLst>
                </p:cNvPr>
                <p:cNvPicPr/>
                <p:nvPr/>
              </p:nvPicPr>
              <p:blipFill>
                <a:blip r:embed="rId68"/>
                <a:stretch>
                  <a:fillRect/>
                </a:stretch>
              </p:blipFill>
              <p:spPr>
                <a:xfrm>
                  <a:off x="1123749" y="4312954"/>
                  <a:ext cx="30024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5DF09989-DFD5-4148-BBE3-F3C6B0023586}"/>
                    </a:ext>
                  </a:extLst>
                </p14:cNvPr>
                <p14:cNvContentPartPr/>
                <p14:nvPr/>
              </p14:nvContentPartPr>
              <p14:xfrm>
                <a:off x="1119429" y="4622554"/>
                <a:ext cx="217800" cy="24120"/>
              </p14:xfrm>
            </p:contentPart>
          </mc:Choice>
          <mc:Fallback xmlns="">
            <p:pic>
              <p:nvPicPr>
                <p:cNvPr id="43" name="Ink 42">
                  <a:extLst>
                    <a:ext uri="{FF2B5EF4-FFF2-40B4-BE49-F238E27FC236}">
                      <a16:creationId xmlns:a16="http://schemas.microsoft.com/office/drawing/2014/main" id="{5DF09989-DFD5-4148-BBE3-F3C6B0023586}"/>
                    </a:ext>
                  </a:extLst>
                </p:cNvPr>
                <p:cNvPicPr/>
                <p:nvPr/>
              </p:nvPicPr>
              <p:blipFill>
                <a:blip r:embed="rId70"/>
                <a:stretch>
                  <a:fillRect/>
                </a:stretch>
              </p:blipFill>
              <p:spPr>
                <a:xfrm>
                  <a:off x="1083789" y="4586914"/>
                  <a:ext cx="2894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7" name="Ink 56">
                  <a:extLst>
                    <a:ext uri="{FF2B5EF4-FFF2-40B4-BE49-F238E27FC236}">
                      <a16:creationId xmlns:a16="http://schemas.microsoft.com/office/drawing/2014/main" id="{74E822AF-1418-4A73-B60C-23E6DEA6DF94}"/>
                    </a:ext>
                  </a:extLst>
                </p14:cNvPr>
                <p14:cNvContentPartPr/>
                <p14:nvPr/>
              </p14:nvContentPartPr>
              <p14:xfrm>
                <a:off x="4720509" y="4402234"/>
                <a:ext cx="278280" cy="307440"/>
              </p14:xfrm>
            </p:contentPart>
          </mc:Choice>
          <mc:Fallback xmlns="">
            <p:pic>
              <p:nvPicPr>
                <p:cNvPr id="57" name="Ink 56">
                  <a:extLst>
                    <a:ext uri="{FF2B5EF4-FFF2-40B4-BE49-F238E27FC236}">
                      <a16:creationId xmlns:a16="http://schemas.microsoft.com/office/drawing/2014/main" id="{74E822AF-1418-4A73-B60C-23E6DEA6DF94}"/>
                    </a:ext>
                  </a:extLst>
                </p:cNvPr>
                <p:cNvPicPr/>
                <p:nvPr/>
              </p:nvPicPr>
              <p:blipFill>
                <a:blip r:embed="rId72"/>
                <a:stretch>
                  <a:fillRect/>
                </a:stretch>
              </p:blipFill>
              <p:spPr>
                <a:xfrm>
                  <a:off x="4684509" y="4366234"/>
                  <a:ext cx="3499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8" name="Ink 57">
                  <a:extLst>
                    <a:ext uri="{FF2B5EF4-FFF2-40B4-BE49-F238E27FC236}">
                      <a16:creationId xmlns:a16="http://schemas.microsoft.com/office/drawing/2014/main" id="{2B3C9BB7-276C-4DE1-B501-FA334FBC323E}"/>
                    </a:ext>
                  </a:extLst>
                </p14:cNvPr>
                <p14:cNvContentPartPr/>
                <p14:nvPr/>
              </p14:nvContentPartPr>
              <p14:xfrm>
                <a:off x="5069349" y="4432834"/>
                <a:ext cx="250920" cy="260640"/>
              </p14:xfrm>
            </p:contentPart>
          </mc:Choice>
          <mc:Fallback xmlns="">
            <p:pic>
              <p:nvPicPr>
                <p:cNvPr id="58" name="Ink 57">
                  <a:extLst>
                    <a:ext uri="{FF2B5EF4-FFF2-40B4-BE49-F238E27FC236}">
                      <a16:creationId xmlns:a16="http://schemas.microsoft.com/office/drawing/2014/main" id="{2B3C9BB7-276C-4DE1-B501-FA334FBC323E}"/>
                    </a:ext>
                  </a:extLst>
                </p:cNvPr>
                <p:cNvPicPr/>
                <p:nvPr/>
              </p:nvPicPr>
              <p:blipFill>
                <a:blip r:embed="rId74"/>
                <a:stretch>
                  <a:fillRect/>
                </a:stretch>
              </p:blipFill>
              <p:spPr>
                <a:xfrm>
                  <a:off x="5033709" y="4396834"/>
                  <a:ext cx="3225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9" name="Ink 58">
                  <a:extLst>
                    <a:ext uri="{FF2B5EF4-FFF2-40B4-BE49-F238E27FC236}">
                      <a16:creationId xmlns:a16="http://schemas.microsoft.com/office/drawing/2014/main" id="{A945451F-7FF9-44C2-832A-99C0EA5106E9}"/>
                    </a:ext>
                  </a:extLst>
                </p14:cNvPr>
                <p14:cNvContentPartPr/>
                <p14:nvPr/>
              </p14:nvContentPartPr>
              <p14:xfrm>
                <a:off x="5361669" y="4391434"/>
                <a:ext cx="199080" cy="331200"/>
              </p14:xfrm>
            </p:contentPart>
          </mc:Choice>
          <mc:Fallback xmlns="">
            <p:pic>
              <p:nvPicPr>
                <p:cNvPr id="59" name="Ink 58">
                  <a:extLst>
                    <a:ext uri="{FF2B5EF4-FFF2-40B4-BE49-F238E27FC236}">
                      <a16:creationId xmlns:a16="http://schemas.microsoft.com/office/drawing/2014/main" id="{A945451F-7FF9-44C2-832A-99C0EA5106E9}"/>
                    </a:ext>
                  </a:extLst>
                </p:cNvPr>
                <p:cNvPicPr/>
                <p:nvPr/>
              </p:nvPicPr>
              <p:blipFill>
                <a:blip r:embed="rId76"/>
                <a:stretch>
                  <a:fillRect/>
                </a:stretch>
              </p:blipFill>
              <p:spPr>
                <a:xfrm>
                  <a:off x="5326029" y="4355434"/>
                  <a:ext cx="2707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0" name="Ink 59">
                  <a:extLst>
                    <a:ext uri="{FF2B5EF4-FFF2-40B4-BE49-F238E27FC236}">
                      <a16:creationId xmlns:a16="http://schemas.microsoft.com/office/drawing/2014/main" id="{4A8F4A8E-0357-499E-8673-7D8647E1C07E}"/>
                    </a:ext>
                  </a:extLst>
                </p14:cNvPr>
                <p14:cNvContentPartPr/>
                <p14:nvPr/>
              </p14:nvContentPartPr>
              <p14:xfrm>
                <a:off x="5598549" y="4443634"/>
                <a:ext cx="184680" cy="207720"/>
              </p14:xfrm>
            </p:contentPart>
          </mc:Choice>
          <mc:Fallback xmlns="">
            <p:pic>
              <p:nvPicPr>
                <p:cNvPr id="60" name="Ink 59">
                  <a:extLst>
                    <a:ext uri="{FF2B5EF4-FFF2-40B4-BE49-F238E27FC236}">
                      <a16:creationId xmlns:a16="http://schemas.microsoft.com/office/drawing/2014/main" id="{4A8F4A8E-0357-499E-8673-7D8647E1C07E}"/>
                    </a:ext>
                  </a:extLst>
                </p:cNvPr>
                <p:cNvPicPr/>
                <p:nvPr/>
              </p:nvPicPr>
              <p:blipFill>
                <a:blip r:embed="rId78"/>
                <a:stretch>
                  <a:fillRect/>
                </a:stretch>
              </p:blipFill>
              <p:spPr>
                <a:xfrm>
                  <a:off x="5562549" y="4407634"/>
                  <a:ext cx="2563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1" name="Ink 60">
                  <a:extLst>
                    <a:ext uri="{FF2B5EF4-FFF2-40B4-BE49-F238E27FC236}">
                      <a16:creationId xmlns:a16="http://schemas.microsoft.com/office/drawing/2014/main" id="{7A8EBA1F-9576-4B8D-A5D2-11604DEAF9B3}"/>
                    </a:ext>
                  </a:extLst>
                </p14:cNvPr>
                <p14:cNvContentPartPr/>
                <p14:nvPr/>
              </p14:nvContentPartPr>
              <p14:xfrm>
                <a:off x="5940549" y="4576114"/>
                <a:ext cx="106920" cy="198360"/>
              </p14:xfrm>
            </p:contentPart>
          </mc:Choice>
          <mc:Fallback xmlns="">
            <p:pic>
              <p:nvPicPr>
                <p:cNvPr id="61" name="Ink 60">
                  <a:extLst>
                    <a:ext uri="{FF2B5EF4-FFF2-40B4-BE49-F238E27FC236}">
                      <a16:creationId xmlns:a16="http://schemas.microsoft.com/office/drawing/2014/main" id="{7A8EBA1F-9576-4B8D-A5D2-11604DEAF9B3}"/>
                    </a:ext>
                  </a:extLst>
                </p:cNvPr>
                <p:cNvPicPr/>
                <p:nvPr/>
              </p:nvPicPr>
              <p:blipFill>
                <a:blip r:embed="rId80"/>
                <a:stretch>
                  <a:fillRect/>
                </a:stretch>
              </p:blipFill>
              <p:spPr>
                <a:xfrm>
                  <a:off x="5904549" y="4540114"/>
                  <a:ext cx="1785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2" name="Ink 61">
                  <a:extLst>
                    <a:ext uri="{FF2B5EF4-FFF2-40B4-BE49-F238E27FC236}">
                      <a16:creationId xmlns:a16="http://schemas.microsoft.com/office/drawing/2014/main" id="{9C2D41BD-0A8F-4925-AAA6-C4C1DDFE61EE}"/>
                    </a:ext>
                  </a:extLst>
                </p14:cNvPr>
                <p14:cNvContentPartPr/>
                <p14:nvPr/>
              </p14:nvContentPartPr>
              <p14:xfrm>
                <a:off x="6456429" y="4271194"/>
                <a:ext cx="45000" cy="384840"/>
              </p14:xfrm>
            </p:contentPart>
          </mc:Choice>
          <mc:Fallback xmlns="">
            <p:pic>
              <p:nvPicPr>
                <p:cNvPr id="62" name="Ink 61">
                  <a:extLst>
                    <a:ext uri="{FF2B5EF4-FFF2-40B4-BE49-F238E27FC236}">
                      <a16:creationId xmlns:a16="http://schemas.microsoft.com/office/drawing/2014/main" id="{9C2D41BD-0A8F-4925-AAA6-C4C1DDFE61EE}"/>
                    </a:ext>
                  </a:extLst>
                </p:cNvPr>
                <p:cNvPicPr/>
                <p:nvPr/>
              </p:nvPicPr>
              <p:blipFill>
                <a:blip r:embed="rId82"/>
                <a:stretch>
                  <a:fillRect/>
                </a:stretch>
              </p:blipFill>
              <p:spPr>
                <a:xfrm>
                  <a:off x="6420789" y="4235554"/>
                  <a:ext cx="11664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3" name="Ink 62">
                  <a:extLst>
                    <a:ext uri="{FF2B5EF4-FFF2-40B4-BE49-F238E27FC236}">
                      <a16:creationId xmlns:a16="http://schemas.microsoft.com/office/drawing/2014/main" id="{A0E2C8CE-1B7B-4912-A6C6-DB2390369769}"/>
                    </a:ext>
                  </a:extLst>
                </p14:cNvPr>
                <p14:cNvContentPartPr/>
                <p14:nvPr/>
              </p14:nvContentPartPr>
              <p14:xfrm>
                <a:off x="6226749" y="4252474"/>
                <a:ext cx="723960" cy="348480"/>
              </p14:xfrm>
            </p:contentPart>
          </mc:Choice>
          <mc:Fallback xmlns="">
            <p:pic>
              <p:nvPicPr>
                <p:cNvPr id="63" name="Ink 62">
                  <a:extLst>
                    <a:ext uri="{FF2B5EF4-FFF2-40B4-BE49-F238E27FC236}">
                      <a16:creationId xmlns:a16="http://schemas.microsoft.com/office/drawing/2014/main" id="{A0E2C8CE-1B7B-4912-A6C6-DB2390369769}"/>
                    </a:ext>
                  </a:extLst>
                </p:cNvPr>
                <p:cNvPicPr/>
                <p:nvPr/>
              </p:nvPicPr>
              <p:blipFill>
                <a:blip r:embed="rId84"/>
                <a:stretch>
                  <a:fillRect/>
                </a:stretch>
              </p:blipFill>
              <p:spPr>
                <a:xfrm>
                  <a:off x="6191109" y="4216474"/>
                  <a:ext cx="79560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53952" name="Ink 253951">
                  <a:extLst>
                    <a:ext uri="{FF2B5EF4-FFF2-40B4-BE49-F238E27FC236}">
                      <a16:creationId xmlns:a16="http://schemas.microsoft.com/office/drawing/2014/main" id="{7CCAF9D3-45D3-4488-B597-824363D62746}"/>
                    </a:ext>
                  </a:extLst>
                </p14:cNvPr>
                <p14:cNvContentPartPr/>
                <p14:nvPr/>
              </p14:nvContentPartPr>
              <p14:xfrm>
                <a:off x="6947469" y="4393594"/>
                <a:ext cx="274680" cy="202680"/>
              </p14:xfrm>
            </p:contentPart>
          </mc:Choice>
          <mc:Fallback xmlns="">
            <p:pic>
              <p:nvPicPr>
                <p:cNvPr id="253952" name="Ink 253951">
                  <a:extLst>
                    <a:ext uri="{FF2B5EF4-FFF2-40B4-BE49-F238E27FC236}">
                      <a16:creationId xmlns:a16="http://schemas.microsoft.com/office/drawing/2014/main" id="{7CCAF9D3-45D3-4488-B597-824363D62746}"/>
                    </a:ext>
                  </a:extLst>
                </p:cNvPr>
                <p:cNvPicPr/>
                <p:nvPr/>
              </p:nvPicPr>
              <p:blipFill>
                <a:blip r:embed="rId86"/>
                <a:stretch>
                  <a:fillRect/>
                </a:stretch>
              </p:blipFill>
              <p:spPr>
                <a:xfrm>
                  <a:off x="6911829" y="4357594"/>
                  <a:ext cx="3463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53953" name="Ink 253952">
                  <a:extLst>
                    <a:ext uri="{FF2B5EF4-FFF2-40B4-BE49-F238E27FC236}">
                      <a16:creationId xmlns:a16="http://schemas.microsoft.com/office/drawing/2014/main" id="{06AF1226-8E9E-4B4F-919B-F90012D7FACF}"/>
                    </a:ext>
                  </a:extLst>
                </p14:cNvPr>
                <p14:cNvContentPartPr/>
                <p14:nvPr/>
              </p14:nvContentPartPr>
              <p14:xfrm>
                <a:off x="7304949" y="4411954"/>
                <a:ext cx="273960" cy="229320"/>
              </p14:xfrm>
            </p:contentPart>
          </mc:Choice>
          <mc:Fallback xmlns="">
            <p:pic>
              <p:nvPicPr>
                <p:cNvPr id="253953" name="Ink 253952">
                  <a:extLst>
                    <a:ext uri="{FF2B5EF4-FFF2-40B4-BE49-F238E27FC236}">
                      <a16:creationId xmlns:a16="http://schemas.microsoft.com/office/drawing/2014/main" id="{06AF1226-8E9E-4B4F-919B-F90012D7FACF}"/>
                    </a:ext>
                  </a:extLst>
                </p:cNvPr>
                <p:cNvPicPr/>
                <p:nvPr/>
              </p:nvPicPr>
              <p:blipFill>
                <a:blip r:embed="rId88"/>
                <a:stretch>
                  <a:fillRect/>
                </a:stretch>
              </p:blipFill>
              <p:spPr>
                <a:xfrm>
                  <a:off x="7269309" y="4375954"/>
                  <a:ext cx="3456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53959" name="Ink 253958">
                  <a:extLst>
                    <a:ext uri="{FF2B5EF4-FFF2-40B4-BE49-F238E27FC236}">
                      <a16:creationId xmlns:a16="http://schemas.microsoft.com/office/drawing/2014/main" id="{9B8B78FC-E0A9-40C6-88BB-442BE303C3CC}"/>
                    </a:ext>
                  </a:extLst>
                </p14:cNvPr>
                <p14:cNvContentPartPr/>
                <p14:nvPr/>
              </p14:nvContentPartPr>
              <p14:xfrm>
                <a:off x="985869" y="4943314"/>
                <a:ext cx="38160" cy="308160"/>
              </p14:xfrm>
            </p:contentPart>
          </mc:Choice>
          <mc:Fallback xmlns="">
            <p:pic>
              <p:nvPicPr>
                <p:cNvPr id="253959" name="Ink 253958">
                  <a:extLst>
                    <a:ext uri="{FF2B5EF4-FFF2-40B4-BE49-F238E27FC236}">
                      <a16:creationId xmlns:a16="http://schemas.microsoft.com/office/drawing/2014/main" id="{9B8B78FC-E0A9-40C6-88BB-442BE303C3CC}"/>
                    </a:ext>
                  </a:extLst>
                </p:cNvPr>
                <p:cNvPicPr/>
                <p:nvPr/>
              </p:nvPicPr>
              <p:blipFill>
                <a:blip r:embed="rId90"/>
                <a:stretch>
                  <a:fillRect/>
                </a:stretch>
              </p:blipFill>
              <p:spPr>
                <a:xfrm>
                  <a:off x="949869" y="4907314"/>
                  <a:ext cx="1098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53960" name="Ink 253959">
                  <a:extLst>
                    <a:ext uri="{FF2B5EF4-FFF2-40B4-BE49-F238E27FC236}">
                      <a16:creationId xmlns:a16="http://schemas.microsoft.com/office/drawing/2014/main" id="{0473910F-8843-49FF-8346-A11EFF291C61}"/>
                    </a:ext>
                  </a:extLst>
                </p14:cNvPr>
                <p14:cNvContentPartPr/>
                <p14:nvPr/>
              </p14:nvContentPartPr>
              <p14:xfrm>
                <a:off x="1241829" y="5183074"/>
                <a:ext cx="469800" cy="19800"/>
              </p14:xfrm>
            </p:contentPart>
          </mc:Choice>
          <mc:Fallback xmlns="">
            <p:pic>
              <p:nvPicPr>
                <p:cNvPr id="253960" name="Ink 253959">
                  <a:extLst>
                    <a:ext uri="{FF2B5EF4-FFF2-40B4-BE49-F238E27FC236}">
                      <a16:creationId xmlns:a16="http://schemas.microsoft.com/office/drawing/2014/main" id="{0473910F-8843-49FF-8346-A11EFF291C61}"/>
                    </a:ext>
                  </a:extLst>
                </p:cNvPr>
                <p:cNvPicPr/>
                <p:nvPr/>
              </p:nvPicPr>
              <p:blipFill>
                <a:blip r:embed="rId92"/>
                <a:stretch>
                  <a:fillRect/>
                </a:stretch>
              </p:blipFill>
              <p:spPr>
                <a:xfrm>
                  <a:off x="1206189" y="5147434"/>
                  <a:ext cx="5414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53962" name="Ink 253961">
                  <a:extLst>
                    <a:ext uri="{FF2B5EF4-FFF2-40B4-BE49-F238E27FC236}">
                      <a16:creationId xmlns:a16="http://schemas.microsoft.com/office/drawing/2014/main" id="{E43EF8B8-0485-4FDA-9980-DDAD0760C373}"/>
                    </a:ext>
                  </a:extLst>
                </p14:cNvPr>
                <p14:cNvContentPartPr/>
                <p14:nvPr/>
              </p14:nvContentPartPr>
              <p14:xfrm>
                <a:off x="7685469" y="4416634"/>
                <a:ext cx="44280" cy="19440"/>
              </p14:xfrm>
            </p:contentPart>
          </mc:Choice>
          <mc:Fallback xmlns="">
            <p:pic>
              <p:nvPicPr>
                <p:cNvPr id="253962" name="Ink 253961">
                  <a:extLst>
                    <a:ext uri="{FF2B5EF4-FFF2-40B4-BE49-F238E27FC236}">
                      <a16:creationId xmlns:a16="http://schemas.microsoft.com/office/drawing/2014/main" id="{E43EF8B8-0485-4FDA-9980-DDAD0760C373}"/>
                    </a:ext>
                  </a:extLst>
                </p:cNvPr>
                <p:cNvPicPr/>
                <p:nvPr/>
              </p:nvPicPr>
              <p:blipFill>
                <a:blip r:embed="rId94"/>
                <a:stretch>
                  <a:fillRect/>
                </a:stretch>
              </p:blipFill>
              <p:spPr>
                <a:xfrm>
                  <a:off x="7649469" y="4380634"/>
                  <a:ext cx="1159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53963" name="Ink 253962">
                  <a:extLst>
                    <a:ext uri="{FF2B5EF4-FFF2-40B4-BE49-F238E27FC236}">
                      <a16:creationId xmlns:a16="http://schemas.microsoft.com/office/drawing/2014/main" id="{02008354-E95A-40D5-9D29-E89A8AFF7909}"/>
                    </a:ext>
                  </a:extLst>
                </p14:cNvPr>
                <p14:cNvContentPartPr/>
                <p14:nvPr/>
              </p14:nvContentPartPr>
              <p14:xfrm>
                <a:off x="7738749" y="4642354"/>
                <a:ext cx="5760" cy="7200"/>
              </p14:xfrm>
            </p:contentPart>
          </mc:Choice>
          <mc:Fallback xmlns="">
            <p:pic>
              <p:nvPicPr>
                <p:cNvPr id="253963" name="Ink 253962">
                  <a:extLst>
                    <a:ext uri="{FF2B5EF4-FFF2-40B4-BE49-F238E27FC236}">
                      <a16:creationId xmlns:a16="http://schemas.microsoft.com/office/drawing/2014/main" id="{02008354-E95A-40D5-9D29-E89A8AFF7909}"/>
                    </a:ext>
                  </a:extLst>
                </p:cNvPr>
                <p:cNvPicPr/>
                <p:nvPr/>
              </p:nvPicPr>
              <p:blipFill>
                <a:blip r:embed="rId96"/>
                <a:stretch>
                  <a:fillRect/>
                </a:stretch>
              </p:blipFill>
              <p:spPr>
                <a:xfrm>
                  <a:off x="7702749" y="4606354"/>
                  <a:ext cx="774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Ink 44">
                  <a:extLst>
                    <a:ext uri="{FF2B5EF4-FFF2-40B4-BE49-F238E27FC236}">
                      <a16:creationId xmlns:a16="http://schemas.microsoft.com/office/drawing/2014/main" id="{D2CE8B72-9D02-4B33-9DAF-43577723D48F}"/>
                    </a:ext>
                  </a:extLst>
                </p14:cNvPr>
                <p14:cNvContentPartPr/>
                <p14:nvPr/>
              </p14:nvContentPartPr>
              <p14:xfrm>
                <a:off x="1736829" y="4410874"/>
                <a:ext cx="231840" cy="232560"/>
              </p14:xfrm>
            </p:contentPart>
          </mc:Choice>
          <mc:Fallback xmlns="">
            <p:pic>
              <p:nvPicPr>
                <p:cNvPr id="45" name="Ink 44">
                  <a:extLst>
                    <a:ext uri="{FF2B5EF4-FFF2-40B4-BE49-F238E27FC236}">
                      <a16:creationId xmlns:a16="http://schemas.microsoft.com/office/drawing/2014/main" id="{D2CE8B72-9D02-4B33-9DAF-43577723D48F}"/>
                    </a:ext>
                  </a:extLst>
                </p:cNvPr>
                <p:cNvPicPr/>
                <p:nvPr/>
              </p:nvPicPr>
              <p:blipFill>
                <a:blip r:embed="rId98"/>
                <a:stretch>
                  <a:fillRect/>
                </a:stretch>
              </p:blipFill>
              <p:spPr>
                <a:xfrm>
                  <a:off x="1700829" y="4374874"/>
                  <a:ext cx="3034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Ink 45">
                  <a:extLst>
                    <a:ext uri="{FF2B5EF4-FFF2-40B4-BE49-F238E27FC236}">
                      <a16:creationId xmlns:a16="http://schemas.microsoft.com/office/drawing/2014/main" id="{039C6A53-FD6D-4E00-9504-56572A260821}"/>
                    </a:ext>
                  </a:extLst>
                </p14:cNvPr>
                <p14:cNvContentPartPr/>
                <p14:nvPr/>
              </p14:nvContentPartPr>
              <p14:xfrm>
                <a:off x="2016909" y="4382794"/>
                <a:ext cx="211320" cy="456120"/>
              </p14:xfrm>
            </p:contentPart>
          </mc:Choice>
          <mc:Fallback xmlns="">
            <p:pic>
              <p:nvPicPr>
                <p:cNvPr id="46" name="Ink 45">
                  <a:extLst>
                    <a:ext uri="{FF2B5EF4-FFF2-40B4-BE49-F238E27FC236}">
                      <a16:creationId xmlns:a16="http://schemas.microsoft.com/office/drawing/2014/main" id="{039C6A53-FD6D-4E00-9504-56572A260821}"/>
                    </a:ext>
                  </a:extLst>
                </p:cNvPr>
                <p:cNvPicPr/>
                <p:nvPr/>
              </p:nvPicPr>
              <p:blipFill>
                <a:blip r:embed="rId100"/>
                <a:stretch>
                  <a:fillRect/>
                </a:stretch>
              </p:blipFill>
              <p:spPr>
                <a:xfrm>
                  <a:off x="1981269" y="4346794"/>
                  <a:ext cx="28296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Ink 46">
                  <a:extLst>
                    <a:ext uri="{FF2B5EF4-FFF2-40B4-BE49-F238E27FC236}">
                      <a16:creationId xmlns:a16="http://schemas.microsoft.com/office/drawing/2014/main" id="{A9099E48-B42B-4CB4-AA4C-34FDB8E6FF01}"/>
                    </a:ext>
                  </a:extLst>
                </p14:cNvPr>
                <p14:cNvContentPartPr/>
                <p14:nvPr/>
              </p14:nvContentPartPr>
              <p14:xfrm>
                <a:off x="2332989" y="4555234"/>
                <a:ext cx="29520" cy="92880"/>
              </p14:xfrm>
            </p:contentPart>
          </mc:Choice>
          <mc:Fallback xmlns="">
            <p:pic>
              <p:nvPicPr>
                <p:cNvPr id="47" name="Ink 46">
                  <a:extLst>
                    <a:ext uri="{FF2B5EF4-FFF2-40B4-BE49-F238E27FC236}">
                      <a16:creationId xmlns:a16="http://schemas.microsoft.com/office/drawing/2014/main" id="{A9099E48-B42B-4CB4-AA4C-34FDB8E6FF01}"/>
                    </a:ext>
                  </a:extLst>
                </p:cNvPr>
                <p:cNvPicPr/>
                <p:nvPr/>
              </p:nvPicPr>
              <p:blipFill>
                <a:blip r:embed="rId102"/>
                <a:stretch>
                  <a:fillRect/>
                </a:stretch>
              </p:blipFill>
              <p:spPr>
                <a:xfrm>
                  <a:off x="2296989" y="4519234"/>
                  <a:ext cx="101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8" name="Ink 47">
                  <a:extLst>
                    <a:ext uri="{FF2B5EF4-FFF2-40B4-BE49-F238E27FC236}">
                      <a16:creationId xmlns:a16="http://schemas.microsoft.com/office/drawing/2014/main" id="{6F8F6B69-1DBA-4CF4-9382-EB929BE0E952}"/>
                    </a:ext>
                  </a:extLst>
                </p14:cNvPr>
                <p14:cNvContentPartPr/>
                <p14:nvPr/>
              </p14:nvContentPartPr>
              <p14:xfrm>
                <a:off x="2285469" y="4365874"/>
                <a:ext cx="216720" cy="430920"/>
              </p14:xfrm>
            </p:contentPart>
          </mc:Choice>
          <mc:Fallback xmlns="">
            <p:pic>
              <p:nvPicPr>
                <p:cNvPr id="48" name="Ink 47">
                  <a:extLst>
                    <a:ext uri="{FF2B5EF4-FFF2-40B4-BE49-F238E27FC236}">
                      <a16:creationId xmlns:a16="http://schemas.microsoft.com/office/drawing/2014/main" id="{6F8F6B69-1DBA-4CF4-9382-EB929BE0E952}"/>
                    </a:ext>
                  </a:extLst>
                </p:cNvPr>
                <p:cNvPicPr/>
                <p:nvPr/>
              </p:nvPicPr>
              <p:blipFill>
                <a:blip r:embed="rId104"/>
                <a:stretch>
                  <a:fillRect/>
                </a:stretch>
              </p:blipFill>
              <p:spPr>
                <a:xfrm>
                  <a:off x="2249469" y="4329874"/>
                  <a:ext cx="28836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9" name="Ink 48">
                  <a:extLst>
                    <a:ext uri="{FF2B5EF4-FFF2-40B4-BE49-F238E27FC236}">
                      <a16:creationId xmlns:a16="http://schemas.microsoft.com/office/drawing/2014/main" id="{5A57DABC-EA0B-4E65-9123-CB78400B52FE}"/>
                    </a:ext>
                  </a:extLst>
                </p14:cNvPr>
                <p14:cNvContentPartPr/>
                <p14:nvPr/>
              </p14:nvContentPartPr>
              <p14:xfrm>
                <a:off x="2555829" y="4377394"/>
                <a:ext cx="450360" cy="291600"/>
              </p14:xfrm>
            </p:contentPart>
          </mc:Choice>
          <mc:Fallback xmlns="">
            <p:pic>
              <p:nvPicPr>
                <p:cNvPr id="49" name="Ink 48">
                  <a:extLst>
                    <a:ext uri="{FF2B5EF4-FFF2-40B4-BE49-F238E27FC236}">
                      <a16:creationId xmlns:a16="http://schemas.microsoft.com/office/drawing/2014/main" id="{5A57DABC-EA0B-4E65-9123-CB78400B52FE}"/>
                    </a:ext>
                  </a:extLst>
                </p:cNvPr>
                <p:cNvPicPr/>
                <p:nvPr/>
              </p:nvPicPr>
              <p:blipFill>
                <a:blip r:embed="rId106"/>
                <a:stretch>
                  <a:fillRect/>
                </a:stretch>
              </p:blipFill>
              <p:spPr>
                <a:xfrm>
                  <a:off x="2519829" y="4341754"/>
                  <a:ext cx="5220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1" name="Ink 50">
                  <a:extLst>
                    <a:ext uri="{FF2B5EF4-FFF2-40B4-BE49-F238E27FC236}">
                      <a16:creationId xmlns:a16="http://schemas.microsoft.com/office/drawing/2014/main" id="{DD5B620D-942C-49B9-B115-1C9D2FF39F74}"/>
                    </a:ext>
                  </a:extLst>
                </p14:cNvPr>
                <p14:cNvContentPartPr/>
                <p14:nvPr/>
              </p14:nvContentPartPr>
              <p14:xfrm>
                <a:off x="3478149" y="4329514"/>
                <a:ext cx="21240" cy="323280"/>
              </p14:xfrm>
            </p:contentPart>
          </mc:Choice>
          <mc:Fallback xmlns="">
            <p:pic>
              <p:nvPicPr>
                <p:cNvPr id="51" name="Ink 50">
                  <a:extLst>
                    <a:ext uri="{FF2B5EF4-FFF2-40B4-BE49-F238E27FC236}">
                      <a16:creationId xmlns:a16="http://schemas.microsoft.com/office/drawing/2014/main" id="{DD5B620D-942C-49B9-B115-1C9D2FF39F74}"/>
                    </a:ext>
                  </a:extLst>
                </p:cNvPr>
                <p:cNvPicPr/>
                <p:nvPr/>
              </p:nvPicPr>
              <p:blipFill>
                <a:blip r:embed="rId108"/>
                <a:stretch>
                  <a:fillRect/>
                </a:stretch>
              </p:blipFill>
              <p:spPr>
                <a:xfrm>
                  <a:off x="3442509" y="4293514"/>
                  <a:ext cx="9288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2" name="Ink 51">
                  <a:extLst>
                    <a:ext uri="{FF2B5EF4-FFF2-40B4-BE49-F238E27FC236}">
                      <a16:creationId xmlns:a16="http://schemas.microsoft.com/office/drawing/2014/main" id="{F8A63BAA-C8D7-48C6-8520-19F41A7F6451}"/>
                    </a:ext>
                  </a:extLst>
                </p14:cNvPr>
                <p14:cNvContentPartPr/>
                <p14:nvPr/>
              </p14:nvContentPartPr>
              <p14:xfrm>
                <a:off x="3271869" y="4472074"/>
                <a:ext cx="321840" cy="32040"/>
              </p14:xfrm>
            </p:contentPart>
          </mc:Choice>
          <mc:Fallback xmlns="">
            <p:pic>
              <p:nvPicPr>
                <p:cNvPr id="52" name="Ink 51">
                  <a:extLst>
                    <a:ext uri="{FF2B5EF4-FFF2-40B4-BE49-F238E27FC236}">
                      <a16:creationId xmlns:a16="http://schemas.microsoft.com/office/drawing/2014/main" id="{F8A63BAA-C8D7-48C6-8520-19F41A7F6451}"/>
                    </a:ext>
                  </a:extLst>
                </p:cNvPr>
                <p:cNvPicPr/>
                <p:nvPr/>
              </p:nvPicPr>
              <p:blipFill>
                <a:blip r:embed="rId110"/>
                <a:stretch>
                  <a:fillRect/>
                </a:stretch>
              </p:blipFill>
              <p:spPr>
                <a:xfrm>
                  <a:off x="3236229" y="4436074"/>
                  <a:ext cx="3934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3" name="Ink 52">
                  <a:extLst>
                    <a:ext uri="{FF2B5EF4-FFF2-40B4-BE49-F238E27FC236}">
                      <a16:creationId xmlns:a16="http://schemas.microsoft.com/office/drawing/2014/main" id="{80DB5175-AD74-4686-AA6C-C44C814D1601}"/>
                    </a:ext>
                  </a:extLst>
                </p14:cNvPr>
                <p14:cNvContentPartPr/>
                <p14:nvPr/>
              </p14:nvContentPartPr>
              <p14:xfrm>
                <a:off x="3631509" y="4431754"/>
                <a:ext cx="369360" cy="215280"/>
              </p14:xfrm>
            </p:contentPart>
          </mc:Choice>
          <mc:Fallback xmlns="">
            <p:pic>
              <p:nvPicPr>
                <p:cNvPr id="53" name="Ink 52">
                  <a:extLst>
                    <a:ext uri="{FF2B5EF4-FFF2-40B4-BE49-F238E27FC236}">
                      <a16:creationId xmlns:a16="http://schemas.microsoft.com/office/drawing/2014/main" id="{80DB5175-AD74-4686-AA6C-C44C814D1601}"/>
                    </a:ext>
                  </a:extLst>
                </p:cNvPr>
                <p:cNvPicPr/>
                <p:nvPr/>
              </p:nvPicPr>
              <p:blipFill>
                <a:blip r:embed="rId112"/>
                <a:stretch>
                  <a:fillRect/>
                </a:stretch>
              </p:blipFill>
              <p:spPr>
                <a:xfrm>
                  <a:off x="3595509" y="4395754"/>
                  <a:ext cx="4410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4" name="Ink 53">
                  <a:extLst>
                    <a:ext uri="{FF2B5EF4-FFF2-40B4-BE49-F238E27FC236}">
                      <a16:creationId xmlns:a16="http://schemas.microsoft.com/office/drawing/2014/main" id="{FC61ED92-C30B-4645-B325-4467A315102B}"/>
                    </a:ext>
                  </a:extLst>
                </p14:cNvPr>
                <p14:cNvContentPartPr/>
                <p14:nvPr/>
              </p14:nvContentPartPr>
              <p14:xfrm>
                <a:off x="4068909" y="4559914"/>
                <a:ext cx="120600" cy="88560"/>
              </p14:xfrm>
            </p:contentPart>
          </mc:Choice>
          <mc:Fallback xmlns="">
            <p:pic>
              <p:nvPicPr>
                <p:cNvPr id="54" name="Ink 53">
                  <a:extLst>
                    <a:ext uri="{FF2B5EF4-FFF2-40B4-BE49-F238E27FC236}">
                      <a16:creationId xmlns:a16="http://schemas.microsoft.com/office/drawing/2014/main" id="{FC61ED92-C30B-4645-B325-4467A315102B}"/>
                    </a:ext>
                  </a:extLst>
                </p:cNvPr>
                <p:cNvPicPr/>
                <p:nvPr/>
              </p:nvPicPr>
              <p:blipFill>
                <a:blip r:embed="rId114"/>
                <a:stretch>
                  <a:fillRect/>
                </a:stretch>
              </p:blipFill>
              <p:spPr>
                <a:xfrm>
                  <a:off x="4033269" y="4523914"/>
                  <a:ext cx="1922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5" name="Ink 54">
                  <a:extLst>
                    <a:ext uri="{FF2B5EF4-FFF2-40B4-BE49-F238E27FC236}">
                      <a16:creationId xmlns:a16="http://schemas.microsoft.com/office/drawing/2014/main" id="{F978EA79-D2A6-438A-85F4-CBB22131769B}"/>
                    </a:ext>
                  </a:extLst>
                </p14:cNvPr>
                <p14:cNvContentPartPr/>
                <p14:nvPr/>
              </p14:nvContentPartPr>
              <p14:xfrm>
                <a:off x="3994749" y="4362634"/>
                <a:ext cx="388080" cy="251640"/>
              </p14:xfrm>
            </p:contentPart>
          </mc:Choice>
          <mc:Fallback xmlns="">
            <p:pic>
              <p:nvPicPr>
                <p:cNvPr id="55" name="Ink 54">
                  <a:extLst>
                    <a:ext uri="{FF2B5EF4-FFF2-40B4-BE49-F238E27FC236}">
                      <a16:creationId xmlns:a16="http://schemas.microsoft.com/office/drawing/2014/main" id="{F978EA79-D2A6-438A-85F4-CBB22131769B}"/>
                    </a:ext>
                  </a:extLst>
                </p:cNvPr>
                <p:cNvPicPr/>
                <p:nvPr/>
              </p:nvPicPr>
              <p:blipFill>
                <a:blip r:embed="rId116"/>
                <a:stretch>
                  <a:fillRect/>
                </a:stretch>
              </p:blipFill>
              <p:spPr>
                <a:xfrm>
                  <a:off x="3959109" y="4326634"/>
                  <a:ext cx="4597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53964" name="Ink 253963">
                  <a:extLst>
                    <a:ext uri="{FF2B5EF4-FFF2-40B4-BE49-F238E27FC236}">
                      <a16:creationId xmlns:a16="http://schemas.microsoft.com/office/drawing/2014/main" id="{B8E04CF5-8BF9-4263-A86D-DA8B3615A4D4}"/>
                    </a:ext>
                  </a:extLst>
                </p14:cNvPr>
                <p14:cNvContentPartPr/>
                <p14:nvPr/>
              </p14:nvContentPartPr>
              <p14:xfrm>
                <a:off x="2006469" y="4915234"/>
                <a:ext cx="101520" cy="316440"/>
              </p14:xfrm>
            </p:contentPart>
          </mc:Choice>
          <mc:Fallback xmlns="">
            <p:pic>
              <p:nvPicPr>
                <p:cNvPr id="253964" name="Ink 253963">
                  <a:extLst>
                    <a:ext uri="{FF2B5EF4-FFF2-40B4-BE49-F238E27FC236}">
                      <a16:creationId xmlns:a16="http://schemas.microsoft.com/office/drawing/2014/main" id="{B8E04CF5-8BF9-4263-A86D-DA8B3615A4D4}"/>
                    </a:ext>
                  </a:extLst>
                </p:cNvPr>
                <p:cNvPicPr/>
                <p:nvPr/>
              </p:nvPicPr>
              <p:blipFill>
                <a:blip r:embed="rId118"/>
                <a:stretch>
                  <a:fillRect/>
                </a:stretch>
              </p:blipFill>
              <p:spPr>
                <a:xfrm>
                  <a:off x="1970829" y="4879594"/>
                  <a:ext cx="17316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53965" name="Ink 253964">
                  <a:extLst>
                    <a:ext uri="{FF2B5EF4-FFF2-40B4-BE49-F238E27FC236}">
                      <a16:creationId xmlns:a16="http://schemas.microsoft.com/office/drawing/2014/main" id="{0561F819-FE38-4755-BDC3-774BB343D2DF}"/>
                    </a:ext>
                  </a:extLst>
                </p14:cNvPr>
                <p14:cNvContentPartPr/>
                <p14:nvPr/>
              </p14:nvContentPartPr>
              <p14:xfrm>
                <a:off x="1895949" y="5050954"/>
                <a:ext cx="294120" cy="30240"/>
              </p14:xfrm>
            </p:contentPart>
          </mc:Choice>
          <mc:Fallback xmlns="">
            <p:pic>
              <p:nvPicPr>
                <p:cNvPr id="253965" name="Ink 253964">
                  <a:extLst>
                    <a:ext uri="{FF2B5EF4-FFF2-40B4-BE49-F238E27FC236}">
                      <a16:creationId xmlns:a16="http://schemas.microsoft.com/office/drawing/2014/main" id="{0561F819-FE38-4755-BDC3-774BB343D2DF}"/>
                    </a:ext>
                  </a:extLst>
                </p:cNvPr>
                <p:cNvPicPr/>
                <p:nvPr/>
              </p:nvPicPr>
              <p:blipFill>
                <a:blip r:embed="rId120"/>
                <a:stretch>
                  <a:fillRect/>
                </a:stretch>
              </p:blipFill>
              <p:spPr>
                <a:xfrm>
                  <a:off x="1859949" y="5014954"/>
                  <a:ext cx="365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53966" name="Ink 253965">
                  <a:extLst>
                    <a:ext uri="{FF2B5EF4-FFF2-40B4-BE49-F238E27FC236}">
                      <a16:creationId xmlns:a16="http://schemas.microsoft.com/office/drawing/2014/main" id="{437601D7-68C7-48F3-BF7C-7A5D7FAD9DBF}"/>
                    </a:ext>
                  </a:extLst>
                </p14:cNvPr>
                <p14:cNvContentPartPr/>
                <p14:nvPr/>
              </p14:nvContentPartPr>
              <p14:xfrm>
                <a:off x="2149749" y="4967074"/>
                <a:ext cx="211680" cy="300600"/>
              </p14:xfrm>
            </p:contentPart>
          </mc:Choice>
          <mc:Fallback xmlns="">
            <p:pic>
              <p:nvPicPr>
                <p:cNvPr id="253966" name="Ink 253965">
                  <a:extLst>
                    <a:ext uri="{FF2B5EF4-FFF2-40B4-BE49-F238E27FC236}">
                      <a16:creationId xmlns:a16="http://schemas.microsoft.com/office/drawing/2014/main" id="{437601D7-68C7-48F3-BF7C-7A5D7FAD9DBF}"/>
                    </a:ext>
                  </a:extLst>
                </p:cNvPr>
                <p:cNvPicPr/>
                <p:nvPr/>
              </p:nvPicPr>
              <p:blipFill>
                <a:blip r:embed="rId122"/>
                <a:stretch>
                  <a:fillRect/>
                </a:stretch>
              </p:blipFill>
              <p:spPr>
                <a:xfrm>
                  <a:off x="2114109" y="4931074"/>
                  <a:ext cx="2833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53967" name="Ink 253966">
                  <a:extLst>
                    <a:ext uri="{FF2B5EF4-FFF2-40B4-BE49-F238E27FC236}">
                      <a16:creationId xmlns:a16="http://schemas.microsoft.com/office/drawing/2014/main" id="{D5C5094D-14A2-46F5-BCEC-4EECDEDDAB11}"/>
                    </a:ext>
                  </a:extLst>
                </p14:cNvPr>
                <p14:cNvContentPartPr/>
                <p14:nvPr/>
              </p14:nvContentPartPr>
              <p14:xfrm>
                <a:off x="2411469" y="5030794"/>
                <a:ext cx="214920" cy="231120"/>
              </p14:xfrm>
            </p:contentPart>
          </mc:Choice>
          <mc:Fallback xmlns="">
            <p:pic>
              <p:nvPicPr>
                <p:cNvPr id="253967" name="Ink 253966">
                  <a:extLst>
                    <a:ext uri="{FF2B5EF4-FFF2-40B4-BE49-F238E27FC236}">
                      <a16:creationId xmlns:a16="http://schemas.microsoft.com/office/drawing/2014/main" id="{D5C5094D-14A2-46F5-BCEC-4EECDEDDAB11}"/>
                    </a:ext>
                  </a:extLst>
                </p:cNvPr>
                <p:cNvPicPr/>
                <p:nvPr/>
              </p:nvPicPr>
              <p:blipFill>
                <a:blip r:embed="rId124"/>
                <a:stretch>
                  <a:fillRect/>
                </a:stretch>
              </p:blipFill>
              <p:spPr>
                <a:xfrm>
                  <a:off x="2375829" y="4995154"/>
                  <a:ext cx="2865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53971" name="Ink 253970">
                  <a:extLst>
                    <a:ext uri="{FF2B5EF4-FFF2-40B4-BE49-F238E27FC236}">
                      <a16:creationId xmlns:a16="http://schemas.microsoft.com/office/drawing/2014/main" id="{29F372A3-2F0F-4EC8-9BC4-DCC03438B20F}"/>
                    </a:ext>
                  </a:extLst>
                </p14:cNvPr>
                <p14:cNvContentPartPr/>
                <p14:nvPr/>
              </p14:nvContentPartPr>
              <p14:xfrm>
                <a:off x="2967669" y="4992634"/>
                <a:ext cx="147240" cy="190800"/>
              </p14:xfrm>
            </p:contentPart>
          </mc:Choice>
          <mc:Fallback xmlns="">
            <p:pic>
              <p:nvPicPr>
                <p:cNvPr id="253971" name="Ink 253970">
                  <a:extLst>
                    <a:ext uri="{FF2B5EF4-FFF2-40B4-BE49-F238E27FC236}">
                      <a16:creationId xmlns:a16="http://schemas.microsoft.com/office/drawing/2014/main" id="{29F372A3-2F0F-4EC8-9BC4-DCC03438B20F}"/>
                    </a:ext>
                  </a:extLst>
                </p:cNvPr>
                <p:cNvPicPr/>
                <p:nvPr/>
              </p:nvPicPr>
              <p:blipFill>
                <a:blip r:embed="rId126"/>
                <a:stretch>
                  <a:fillRect/>
                </a:stretch>
              </p:blipFill>
              <p:spPr>
                <a:xfrm>
                  <a:off x="2932029" y="4956634"/>
                  <a:ext cx="218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53972" name="Ink 253971">
                  <a:extLst>
                    <a:ext uri="{FF2B5EF4-FFF2-40B4-BE49-F238E27FC236}">
                      <a16:creationId xmlns:a16="http://schemas.microsoft.com/office/drawing/2014/main" id="{17E49848-C2AC-468D-8F43-B6763D7FBB9F}"/>
                    </a:ext>
                  </a:extLst>
                </p14:cNvPr>
                <p14:cNvContentPartPr/>
                <p14:nvPr/>
              </p14:nvContentPartPr>
              <p14:xfrm>
                <a:off x="3153069" y="5010274"/>
                <a:ext cx="206280" cy="163080"/>
              </p14:xfrm>
            </p:contentPart>
          </mc:Choice>
          <mc:Fallback xmlns="">
            <p:pic>
              <p:nvPicPr>
                <p:cNvPr id="253972" name="Ink 253971">
                  <a:extLst>
                    <a:ext uri="{FF2B5EF4-FFF2-40B4-BE49-F238E27FC236}">
                      <a16:creationId xmlns:a16="http://schemas.microsoft.com/office/drawing/2014/main" id="{17E49848-C2AC-468D-8F43-B6763D7FBB9F}"/>
                    </a:ext>
                  </a:extLst>
                </p:cNvPr>
                <p:cNvPicPr/>
                <p:nvPr/>
              </p:nvPicPr>
              <p:blipFill>
                <a:blip r:embed="rId128"/>
                <a:stretch>
                  <a:fillRect/>
                </a:stretch>
              </p:blipFill>
              <p:spPr>
                <a:xfrm>
                  <a:off x="3117069" y="4974634"/>
                  <a:ext cx="277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53973" name="Ink 253972">
                  <a:extLst>
                    <a:ext uri="{FF2B5EF4-FFF2-40B4-BE49-F238E27FC236}">
                      <a16:creationId xmlns:a16="http://schemas.microsoft.com/office/drawing/2014/main" id="{9217013B-AE00-4718-82E4-6DD246C56E5B}"/>
                    </a:ext>
                  </a:extLst>
                </p14:cNvPr>
                <p14:cNvContentPartPr/>
                <p14:nvPr/>
              </p14:nvContentPartPr>
              <p14:xfrm>
                <a:off x="3402189" y="4963474"/>
                <a:ext cx="197640" cy="227160"/>
              </p14:xfrm>
            </p:contentPart>
          </mc:Choice>
          <mc:Fallback xmlns="">
            <p:pic>
              <p:nvPicPr>
                <p:cNvPr id="253973" name="Ink 253972">
                  <a:extLst>
                    <a:ext uri="{FF2B5EF4-FFF2-40B4-BE49-F238E27FC236}">
                      <a16:creationId xmlns:a16="http://schemas.microsoft.com/office/drawing/2014/main" id="{9217013B-AE00-4718-82E4-6DD246C56E5B}"/>
                    </a:ext>
                  </a:extLst>
                </p:cNvPr>
                <p:cNvPicPr/>
                <p:nvPr/>
              </p:nvPicPr>
              <p:blipFill>
                <a:blip r:embed="rId130"/>
                <a:stretch>
                  <a:fillRect/>
                </a:stretch>
              </p:blipFill>
              <p:spPr>
                <a:xfrm>
                  <a:off x="3366549" y="4927834"/>
                  <a:ext cx="2692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53974" name="Ink 253973">
                  <a:extLst>
                    <a:ext uri="{FF2B5EF4-FFF2-40B4-BE49-F238E27FC236}">
                      <a16:creationId xmlns:a16="http://schemas.microsoft.com/office/drawing/2014/main" id="{6F394AEF-68C4-45DB-AE0D-BC010AFC25E4}"/>
                    </a:ext>
                  </a:extLst>
                </p14:cNvPr>
                <p14:cNvContentPartPr/>
                <p14:nvPr/>
              </p14:nvContentPartPr>
              <p14:xfrm>
                <a:off x="3651669" y="4972834"/>
                <a:ext cx="267120" cy="234360"/>
              </p14:xfrm>
            </p:contentPart>
          </mc:Choice>
          <mc:Fallback xmlns="">
            <p:pic>
              <p:nvPicPr>
                <p:cNvPr id="253974" name="Ink 253973">
                  <a:extLst>
                    <a:ext uri="{FF2B5EF4-FFF2-40B4-BE49-F238E27FC236}">
                      <a16:creationId xmlns:a16="http://schemas.microsoft.com/office/drawing/2014/main" id="{6F394AEF-68C4-45DB-AE0D-BC010AFC25E4}"/>
                    </a:ext>
                  </a:extLst>
                </p:cNvPr>
                <p:cNvPicPr/>
                <p:nvPr/>
              </p:nvPicPr>
              <p:blipFill>
                <a:blip r:embed="rId132"/>
                <a:stretch>
                  <a:fillRect/>
                </a:stretch>
              </p:blipFill>
              <p:spPr>
                <a:xfrm>
                  <a:off x="3616029" y="4937194"/>
                  <a:ext cx="3387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977" name="Ink 253976">
                  <a:extLst>
                    <a:ext uri="{FF2B5EF4-FFF2-40B4-BE49-F238E27FC236}">
                      <a16:creationId xmlns:a16="http://schemas.microsoft.com/office/drawing/2014/main" id="{8D462460-1818-4CE5-AB39-5FDEB4A8399E}"/>
                    </a:ext>
                  </a:extLst>
                </p14:cNvPr>
                <p14:cNvContentPartPr/>
                <p14:nvPr/>
              </p14:nvContentPartPr>
              <p14:xfrm>
                <a:off x="4024989" y="4987954"/>
                <a:ext cx="408240" cy="28800"/>
              </p14:xfrm>
            </p:contentPart>
          </mc:Choice>
          <mc:Fallback xmlns="">
            <p:pic>
              <p:nvPicPr>
                <p:cNvPr id="253977" name="Ink 253976">
                  <a:extLst>
                    <a:ext uri="{FF2B5EF4-FFF2-40B4-BE49-F238E27FC236}">
                      <a16:creationId xmlns:a16="http://schemas.microsoft.com/office/drawing/2014/main" id="{8D462460-1818-4CE5-AB39-5FDEB4A8399E}"/>
                    </a:ext>
                  </a:extLst>
                </p:cNvPr>
                <p:cNvPicPr/>
                <p:nvPr/>
              </p:nvPicPr>
              <p:blipFill>
                <a:blip r:embed="rId134"/>
                <a:stretch>
                  <a:fillRect/>
                </a:stretch>
              </p:blipFill>
              <p:spPr>
                <a:xfrm>
                  <a:off x="3989349" y="4952314"/>
                  <a:ext cx="4798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53978" name="Ink 253977">
                  <a:extLst>
                    <a:ext uri="{FF2B5EF4-FFF2-40B4-BE49-F238E27FC236}">
                      <a16:creationId xmlns:a16="http://schemas.microsoft.com/office/drawing/2014/main" id="{867E163C-FB2E-4B02-86F8-FEF715F702F9}"/>
                    </a:ext>
                  </a:extLst>
                </p14:cNvPr>
                <p14:cNvContentPartPr/>
                <p14:nvPr/>
              </p14:nvContentPartPr>
              <p14:xfrm>
                <a:off x="4101309" y="5105674"/>
                <a:ext cx="389880" cy="23760"/>
              </p14:xfrm>
            </p:contentPart>
          </mc:Choice>
          <mc:Fallback xmlns="">
            <p:pic>
              <p:nvPicPr>
                <p:cNvPr id="253978" name="Ink 253977">
                  <a:extLst>
                    <a:ext uri="{FF2B5EF4-FFF2-40B4-BE49-F238E27FC236}">
                      <a16:creationId xmlns:a16="http://schemas.microsoft.com/office/drawing/2014/main" id="{867E163C-FB2E-4B02-86F8-FEF715F702F9}"/>
                    </a:ext>
                  </a:extLst>
                </p:cNvPr>
                <p:cNvPicPr/>
                <p:nvPr/>
              </p:nvPicPr>
              <p:blipFill>
                <a:blip r:embed="rId136"/>
                <a:stretch>
                  <a:fillRect/>
                </a:stretch>
              </p:blipFill>
              <p:spPr>
                <a:xfrm>
                  <a:off x="4065309" y="5070034"/>
                  <a:ext cx="4615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53979" name="Ink 253978">
                  <a:extLst>
                    <a:ext uri="{FF2B5EF4-FFF2-40B4-BE49-F238E27FC236}">
                      <a16:creationId xmlns:a16="http://schemas.microsoft.com/office/drawing/2014/main" id="{44480758-54B6-4D0C-A549-086EC95E4CF8}"/>
                    </a:ext>
                  </a:extLst>
                </p14:cNvPr>
                <p14:cNvContentPartPr/>
                <p14:nvPr/>
              </p14:nvContentPartPr>
              <p14:xfrm>
                <a:off x="4885749" y="4989394"/>
                <a:ext cx="46440" cy="313920"/>
              </p14:xfrm>
            </p:contentPart>
          </mc:Choice>
          <mc:Fallback xmlns="">
            <p:pic>
              <p:nvPicPr>
                <p:cNvPr id="253979" name="Ink 253978">
                  <a:extLst>
                    <a:ext uri="{FF2B5EF4-FFF2-40B4-BE49-F238E27FC236}">
                      <a16:creationId xmlns:a16="http://schemas.microsoft.com/office/drawing/2014/main" id="{44480758-54B6-4D0C-A549-086EC95E4CF8}"/>
                    </a:ext>
                  </a:extLst>
                </p:cNvPr>
                <p:cNvPicPr/>
                <p:nvPr/>
              </p:nvPicPr>
              <p:blipFill>
                <a:blip r:embed="rId138"/>
                <a:stretch>
                  <a:fillRect/>
                </a:stretch>
              </p:blipFill>
              <p:spPr>
                <a:xfrm>
                  <a:off x="4850109" y="4953754"/>
                  <a:ext cx="1180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53980" name="Ink 253979">
                  <a:extLst>
                    <a:ext uri="{FF2B5EF4-FFF2-40B4-BE49-F238E27FC236}">
                      <a16:creationId xmlns:a16="http://schemas.microsoft.com/office/drawing/2014/main" id="{FA542DCD-4466-47D2-9571-AFE49B35DACA}"/>
                    </a:ext>
                  </a:extLst>
                </p14:cNvPr>
                <p14:cNvContentPartPr/>
                <p14:nvPr/>
              </p14:nvContentPartPr>
              <p14:xfrm>
                <a:off x="4879629" y="4880314"/>
                <a:ext cx="248400" cy="261360"/>
              </p14:xfrm>
            </p:contentPart>
          </mc:Choice>
          <mc:Fallback xmlns="">
            <p:pic>
              <p:nvPicPr>
                <p:cNvPr id="253980" name="Ink 253979">
                  <a:extLst>
                    <a:ext uri="{FF2B5EF4-FFF2-40B4-BE49-F238E27FC236}">
                      <a16:creationId xmlns:a16="http://schemas.microsoft.com/office/drawing/2014/main" id="{FA542DCD-4466-47D2-9571-AFE49B35DACA}"/>
                    </a:ext>
                  </a:extLst>
                </p:cNvPr>
                <p:cNvPicPr/>
                <p:nvPr/>
              </p:nvPicPr>
              <p:blipFill>
                <a:blip r:embed="rId140"/>
                <a:stretch>
                  <a:fillRect/>
                </a:stretch>
              </p:blipFill>
              <p:spPr>
                <a:xfrm>
                  <a:off x="4843989" y="4844674"/>
                  <a:ext cx="320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53981" name="Ink 253980">
                  <a:extLst>
                    <a:ext uri="{FF2B5EF4-FFF2-40B4-BE49-F238E27FC236}">
                      <a16:creationId xmlns:a16="http://schemas.microsoft.com/office/drawing/2014/main" id="{2FE3D7FB-1C6A-4DF6-9F79-BC0C7FA9E46A}"/>
                    </a:ext>
                  </a:extLst>
                </p14:cNvPr>
                <p14:cNvContentPartPr/>
                <p14:nvPr/>
              </p14:nvContentPartPr>
              <p14:xfrm>
                <a:off x="5126229" y="5092714"/>
                <a:ext cx="287640" cy="21240"/>
              </p14:xfrm>
            </p:contentPart>
          </mc:Choice>
          <mc:Fallback xmlns="">
            <p:pic>
              <p:nvPicPr>
                <p:cNvPr id="253981" name="Ink 253980">
                  <a:extLst>
                    <a:ext uri="{FF2B5EF4-FFF2-40B4-BE49-F238E27FC236}">
                      <a16:creationId xmlns:a16="http://schemas.microsoft.com/office/drawing/2014/main" id="{2FE3D7FB-1C6A-4DF6-9F79-BC0C7FA9E46A}"/>
                    </a:ext>
                  </a:extLst>
                </p:cNvPr>
                <p:cNvPicPr/>
                <p:nvPr/>
              </p:nvPicPr>
              <p:blipFill>
                <a:blip r:embed="rId142"/>
                <a:stretch>
                  <a:fillRect/>
                </a:stretch>
              </p:blipFill>
              <p:spPr>
                <a:xfrm>
                  <a:off x="5090589" y="5057074"/>
                  <a:ext cx="3592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53982" name="Ink 253981">
                  <a:extLst>
                    <a:ext uri="{FF2B5EF4-FFF2-40B4-BE49-F238E27FC236}">
                      <a16:creationId xmlns:a16="http://schemas.microsoft.com/office/drawing/2014/main" id="{B9857E2E-A514-4392-A497-A0B96FD7AF3A}"/>
                    </a:ext>
                  </a:extLst>
                </p14:cNvPr>
                <p14:cNvContentPartPr/>
                <p14:nvPr/>
              </p14:nvContentPartPr>
              <p14:xfrm>
                <a:off x="5486229" y="4906234"/>
                <a:ext cx="288720" cy="254520"/>
              </p14:xfrm>
            </p:contentPart>
          </mc:Choice>
          <mc:Fallback xmlns="">
            <p:pic>
              <p:nvPicPr>
                <p:cNvPr id="253982" name="Ink 253981">
                  <a:extLst>
                    <a:ext uri="{FF2B5EF4-FFF2-40B4-BE49-F238E27FC236}">
                      <a16:creationId xmlns:a16="http://schemas.microsoft.com/office/drawing/2014/main" id="{B9857E2E-A514-4392-A497-A0B96FD7AF3A}"/>
                    </a:ext>
                  </a:extLst>
                </p:cNvPr>
                <p:cNvPicPr/>
                <p:nvPr/>
              </p:nvPicPr>
              <p:blipFill>
                <a:blip r:embed="rId144"/>
                <a:stretch>
                  <a:fillRect/>
                </a:stretch>
              </p:blipFill>
              <p:spPr>
                <a:xfrm>
                  <a:off x="5450589" y="4870234"/>
                  <a:ext cx="3603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53984" name="Ink 253983">
                  <a:extLst>
                    <a:ext uri="{FF2B5EF4-FFF2-40B4-BE49-F238E27FC236}">
                      <a16:creationId xmlns:a16="http://schemas.microsoft.com/office/drawing/2014/main" id="{C1ABB207-B713-4110-B604-35703C608886}"/>
                    </a:ext>
                  </a:extLst>
                </p14:cNvPr>
                <p14:cNvContentPartPr/>
                <p14:nvPr/>
              </p14:nvContentPartPr>
              <p14:xfrm>
                <a:off x="5816709" y="4995514"/>
                <a:ext cx="199440" cy="180000"/>
              </p14:xfrm>
            </p:contentPart>
          </mc:Choice>
          <mc:Fallback xmlns="">
            <p:pic>
              <p:nvPicPr>
                <p:cNvPr id="253984" name="Ink 253983">
                  <a:extLst>
                    <a:ext uri="{FF2B5EF4-FFF2-40B4-BE49-F238E27FC236}">
                      <a16:creationId xmlns:a16="http://schemas.microsoft.com/office/drawing/2014/main" id="{C1ABB207-B713-4110-B604-35703C608886}"/>
                    </a:ext>
                  </a:extLst>
                </p:cNvPr>
                <p:cNvPicPr/>
                <p:nvPr/>
              </p:nvPicPr>
              <p:blipFill>
                <a:blip r:embed="rId146"/>
                <a:stretch>
                  <a:fillRect/>
                </a:stretch>
              </p:blipFill>
              <p:spPr>
                <a:xfrm>
                  <a:off x="5781069" y="4959874"/>
                  <a:ext cx="2710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53985" name="Ink 253984">
                  <a:extLst>
                    <a:ext uri="{FF2B5EF4-FFF2-40B4-BE49-F238E27FC236}">
                      <a16:creationId xmlns:a16="http://schemas.microsoft.com/office/drawing/2014/main" id="{CE809598-A68A-4AA6-9CF9-032CBABA7977}"/>
                    </a:ext>
                  </a:extLst>
                </p14:cNvPr>
                <p14:cNvContentPartPr/>
                <p14:nvPr/>
              </p14:nvContentPartPr>
              <p14:xfrm>
                <a:off x="6141789" y="4829914"/>
                <a:ext cx="75240" cy="346320"/>
              </p14:xfrm>
            </p:contentPart>
          </mc:Choice>
          <mc:Fallback xmlns="">
            <p:pic>
              <p:nvPicPr>
                <p:cNvPr id="253985" name="Ink 253984">
                  <a:extLst>
                    <a:ext uri="{FF2B5EF4-FFF2-40B4-BE49-F238E27FC236}">
                      <a16:creationId xmlns:a16="http://schemas.microsoft.com/office/drawing/2014/main" id="{CE809598-A68A-4AA6-9CF9-032CBABA7977}"/>
                    </a:ext>
                  </a:extLst>
                </p:cNvPr>
                <p:cNvPicPr/>
                <p:nvPr/>
              </p:nvPicPr>
              <p:blipFill>
                <a:blip r:embed="rId148"/>
                <a:stretch>
                  <a:fillRect/>
                </a:stretch>
              </p:blipFill>
              <p:spPr>
                <a:xfrm>
                  <a:off x="6105789" y="4794274"/>
                  <a:ext cx="14688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53986" name="Ink 253985">
                  <a:extLst>
                    <a:ext uri="{FF2B5EF4-FFF2-40B4-BE49-F238E27FC236}">
                      <a16:creationId xmlns:a16="http://schemas.microsoft.com/office/drawing/2014/main" id="{4BE05F27-A8C9-4439-B4AE-1266FD4785E1}"/>
                    </a:ext>
                  </a:extLst>
                </p14:cNvPr>
                <p14:cNvContentPartPr/>
                <p14:nvPr/>
              </p14:nvContentPartPr>
              <p14:xfrm>
                <a:off x="6282189" y="4863394"/>
                <a:ext cx="321840" cy="199800"/>
              </p14:xfrm>
            </p:contentPart>
          </mc:Choice>
          <mc:Fallback xmlns="">
            <p:pic>
              <p:nvPicPr>
                <p:cNvPr id="253986" name="Ink 253985">
                  <a:extLst>
                    <a:ext uri="{FF2B5EF4-FFF2-40B4-BE49-F238E27FC236}">
                      <a16:creationId xmlns:a16="http://schemas.microsoft.com/office/drawing/2014/main" id="{4BE05F27-A8C9-4439-B4AE-1266FD4785E1}"/>
                    </a:ext>
                  </a:extLst>
                </p:cNvPr>
                <p:cNvPicPr/>
                <p:nvPr/>
              </p:nvPicPr>
              <p:blipFill>
                <a:blip r:embed="rId150"/>
                <a:stretch>
                  <a:fillRect/>
                </a:stretch>
              </p:blipFill>
              <p:spPr>
                <a:xfrm>
                  <a:off x="6246549" y="4827394"/>
                  <a:ext cx="3934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53987" name="Ink 253986">
                  <a:extLst>
                    <a:ext uri="{FF2B5EF4-FFF2-40B4-BE49-F238E27FC236}">
                      <a16:creationId xmlns:a16="http://schemas.microsoft.com/office/drawing/2014/main" id="{AA15A811-B1EA-4E18-A693-57DE0884C66F}"/>
                    </a:ext>
                  </a:extLst>
                </p14:cNvPr>
                <p14:cNvContentPartPr/>
                <p14:nvPr/>
              </p14:nvContentPartPr>
              <p14:xfrm>
                <a:off x="6627429" y="4737034"/>
                <a:ext cx="228960" cy="235080"/>
              </p14:xfrm>
            </p:contentPart>
          </mc:Choice>
          <mc:Fallback xmlns="">
            <p:pic>
              <p:nvPicPr>
                <p:cNvPr id="253987" name="Ink 253986">
                  <a:extLst>
                    <a:ext uri="{FF2B5EF4-FFF2-40B4-BE49-F238E27FC236}">
                      <a16:creationId xmlns:a16="http://schemas.microsoft.com/office/drawing/2014/main" id="{AA15A811-B1EA-4E18-A693-57DE0884C66F}"/>
                    </a:ext>
                  </a:extLst>
                </p:cNvPr>
                <p:cNvPicPr/>
                <p:nvPr/>
              </p:nvPicPr>
              <p:blipFill>
                <a:blip r:embed="rId152"/>
                <a:stretch>
                  <a:fillRect/>
                </a:stretch>
              </p:blipFill>
              <p:spPr>
                <a:xfrm>
                  <a:off x="6591429" y="4701394"/>
                  <a:ext cx="3006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3989" name="Ink 253988">
                  <a:extLst>
                    <a:ext uri="{FF2B5EF4-FFF2-40B4-BE49-F238E27FC236}">
                      <a16:creationId xmlns:a16="http://schemas.microsoft.com/office/drawing/2014/main" id="{D5E79E3B-FE54-4282-8D1A-555E5292AEA1}"/>
                    </a:ext>
                  </a:extLst>
                </p14:cNvPr>
                <p14:cNvContentPartPr/>
                <p14:nvPr/>
              </p14:nvContentPartPr>
              <p14:xfrm>
                <a:off x="633429" y="5520394"/>
                <a:ext cx="25200" cy="264600"/>
              </p14:xfrm>
            </p:contentPart>
          </mc:Choice>
          <mc:Fallback xmlns="">
            <p:pic>
              <p:nvPicPr>
                <p:cNvPr id="253989" name="Ink 253988">
                  <a:extLst>
                    <a:ext uri="{FF2B5EF4-FFF2-40B4-BE49-F238E27FC236}">
                      <a16:creationId xmlns:a16="http://schemas.microsoft.com/office/drawing/2014/main" id="{D5E79E3B-FE54-4282-8D1A-555E5292AEA1}"/>
                    </a:ext>
                  </a:extLst>
                </p:cNvPr>
                <p:cNvPicPr/>
                <p:nvPr/>
              </p:nvPicPr>
              <p:blipFill>
                <a:blip r:embed="rId154"/>
                <a:stretch>
                  <a:fillRect/>
                </a:stretch>
              </p:blipFill>
              <p:spPr>
                <a:xfrm>
                  <a:off x="597429" y="5484394"/>
                  <a:ext cx="968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53990" name="Ink 253989">
                  <a:extLst>
                    <a:ext uri="{FF2B5EF4-FFF2-40B4-BE49-F238E27FC236}">
                      <a16:creationId xmlns:a16="http://schemas.microsoft.com/office/drawing/2014/main" id="{FA15179B-942A-4F6D-B85A-6564BB2F946D}"/>
                    </a:ext>
                  </a:extLst>
                </p14:cNvPr>
                <p14:cNvContentPartPr/>
                <p14:nvPr/>
              </p14:nvContentPartPr>
              <p14:xfrm>
                <a:off x="616869" y="5272354"/>
                <a:ext cx="46440" cy="7920"/>
              </p14:xfrm>
            </p:contentPart>
          </mc:Choice>
          <mc:Fallback xmlns="">
            <p:pic>
              <p:nvPicPr>
                <p:cNvPr id="253990" name="Ink 253989">
                  <a:extLst>
                    <a:ext uri="{FF2B5EF4-FFF2-40B4-BE49-F238E27FC236}">
                      <a16:creationId xmlns:a16="http://schemas.microsoft.com/office/drawing/2014/main" id="{FA15179B-942A-4F6D-B85A-6564BB2F946D}"/>
                    </a:ext>
                  </a:extLst>
                </p:cNvPr>
                <p:cNvPicPr/>
                <p:nvPr/>
              </p:nvPicPr>
              <p:blipFill>
                <a:blip r:embed="rId156"/>
                <a:stretch>
                  <a:fillRect/>
                </a:stretch>
              </p:blipFill>
              <p:spPr>
                <a:xfrm>
                  <a:off x="581229" y="5236714"/>
                  <a:ext cx="1180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53991" name="Ink 253990">
                  <a:extLst>
                    <a:ext uri="{FF2B5EF4-FFF2-40B4-BE49-F238E27FC236}">
                      <a16:creationId xmlns:a16="http://schemas.microsoft.com/office/drawing/2014/main" id="{2D7EA4DB-D0D7-4891-9684-3422CDD57C43}"/>
                    </a:ext>
                  </a:extLst>
                </p14:cNvPr>
                <p14:cNvContentPartPr/>
                <p14:nvPr/>
              </p14:nvContentPartPr>
              <p14:xfrm>
                <a:off x="835749" y="5399434"/>
                <a:ext cx="232920" cy="423360"/>
              </p14:xfrm>
            </p:contentPart>
          </mc:Choice>
          <mc:Fallback xmlns="">
            <p:pic>
              <p:nvPicPr>
                <p:cNvPr id="253991" name="Ink 253990">
                  <a:extLst>
                    <a:ext uri="{FF2B5EF4-FFF2-40B4-BE49-F238E27FC236}">
                      <a16:creationId xmlns:a16="http://schemas.microsoft.com/office/drawing/2014/main" id="{2D7EA4DB-D0D7-4891-9684-3422CDD57C43}"/>
                    </a:ext>
                  </a:extLst>
                </p:cNvPr>
                <p:cNvPicPr/>
                <p:nvPr/>
              </p:nvPicPr>
              <p:blipFill>
                <a:blip r:embed="rId158"/>
                <a:stretch>
                  <a:fillRect/>
                </a:stretch>
              </p:blipFill>
              <p:spPr>
                <a:xfrm>
                  <a:off x="800109" y="5363794"/>
                  <a:ext cx="30456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53992" name="Ink 253991">
                  <a:extLst>
                    <a:ext uri="{FF2B5EF4-FFF2-40B4-BE49-F238E27FC236}">
                      <a16:creationId xmlns:a16="http://schemas.microsoft.com/office/drawing/2014/main" id="{D65BF980-983C-43D2-B65B-E433C5A8E820}"/>
                    </a:ext>
                  </a:extLst>
                </p14:cNvPr>
                <p14:cNvContentPartPr/>
                <p14:nvPr/>
              </p14:nvContentPartPr>
              <p14:xfrm>
                <a:off x="833229" y="5641354"/>
                <a:ext cx="182880" cy="27360"/>
              </p14:xfrm>
            </p:contentPart>
          </mc:Choice>
          <mc:Fallback xmlns="">
            <p:pic>
              <p:nvPicPr>
                <p:cNvPr id="253992" name="Ink 253991">
                  <a:extLst>
                    <a:ext uri="{FF2B5EF4-FFF2-40B4-BE49-F238E27FC236}">
                      <a16:creationId xmlns:a16="http://schemas.microsoft.com/office/drawing/2014/main" id="{D65BF980-983C-43D2-B65B-E433C5A8E820}"/>
                    </a:ext>
                  </a:extLst>
                </p:cNvPr>
                <p:cNvPicPr/>
                <p:nvPr/>
              </p:nvPicPr>
              <p:blipFill>
                <a:blip r:embed="rId160"/>
                <a:stretch>
                  <a:fillRect/>
                </a:stretch>
              </p:blipFill>
              <p:spPr>
                <a:xfrm>
                  <a:off x="797229" y="5605714"/>
                  <a:ext cx="2545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53993" name="Ink 253992">
                  <a:extLst>
                    <a:ext uri="{FF2B5EF4-FFF2-40B4-BE49-F238E27FC236}">
                      <a16:creationId xmlns:a16="http://schemas.microsoft.com/office/drawing/2014/main" id="{A1A1F850-EB65-4A14-9392-8A974CFED51F}"/>
                    </a:ext>
                  </a:extLst>
                </p14:cNvPr>
                <p14:cNvContentPartPr/>
                <p14:nvPr/>
              </p14:nvContentPartPr>
              <p14:xfrm>
                <a:off x="1454589" y="5413834"/>
                <a:ext cx="38160" cy="359640"/>
              </p14:xfrm>
            </p:contentPart>
          </mc:Choice>
          <mc:Fallback xmlns="">
            <p:pic>
              <p:nvPicPr>
                <p:cNvPr id="253993" name="Ink 253992">
                  <a:extLst>
                    <a:ext uri="{FF2B5EF4-FFF2-40B4-BE49-F238E27FC236}">
                      <a16:creationId xmlns:a16="http://schemas.microsoft.com/office/drawing/2014/main" id="{A1A1F850-EB65-4A14-9392-8A974CFED51F}"/>
                    </a:ext>
                  </a:extLst>
                </p:cNvPr>
                <p:cNvPicPr/>
                <p:nvPr/>
              </p:nvPicPr>
              <p:blipFill>
                <a:blip r:embed="rId162"/>
                <a:stretch>
                  <a:fillRect/>
                </a:stretch>
              </p:blipFill>
              <p:spPr>
                <a:xfrm>
                  <a:off x="1418949" y="5377834"/>
                  <a:ext cx="10980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53994" name="Ink 253993">
                  <a:extLst>
                    <a:ext uri="{FF2B5EF4-FFF2-40B4-BE49-F238E27FC236}">
                      <a16:creationId xmlns:a16="http://schemas.microsoft.com/office/drawing/2014/main" id="{74D831EA-3B83-4F09-8045-99C02FE08F07}"/>
                    </a:ext>
                  </a:extLst>
                </p14:cNvPr>
                <p14:cNvContentPartPr/>
                <p14:nvPr/>
              </p14:nvContentPartPr>
              <p14:xfrm>
                <a:off x="1631349" y="5572234"/>
                <a:ext cx="160920" cy="206280"/>
              </p14:xfrm>
            </p:contentPart>
          </mc:Choice>
          <mc:Fallback xmlns="">
            <p:pic>
              <p:nvPicPr>
                <p:cNvPr id="253994" name="Ink 253993">
                  <a:extLst>
                    <a:ext uri="{FF2B5EF4-FFF2-40B4-BE49-F238E27FC236}">
                      <a16:creationId xmlns:a16="http://schemas.microsoft.com/office/drawing/2014/main" id="{74D831EA-3B83-4F09-8045-99C02FE08F07}"/>
                    </a:ext>
                  </a:extLst>
                </p:cNvPr>
                <p:cNvPicPr/>
                <p:nvPr/>
              </p:nvPicPr>
              <p:blipFill>
                <a:blip r:embed="rId164"/>
                <a:stretch>
                  <a:fillRect/>
                </a:stretch>
              </p:blipFill>
              <p:spPr>
                <a:xfrm>
                  <a:off x="1595709" y="5536234"/>
                  <a:ext cx="2325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53995" name="Ink 253994">
                  <a:extLst>
                    <a:ext uri="{FF2B5EF4-FFF2-40B4-BE49-F238E27FC236}">
                      <a16:creationId xmlns:a16="http://schemas.microsoft.com/office/drawing/2014/main" id="{8D9FFAD6-C665-4033-B33A-BCC5E97E26B3}"/>
                    </a:ext>
                  </a:extLst>
                </p14:cNvPr>
                <p14:cNvContentPartPr/>
                <p14:nvPr/>
              </p14:nvContentPartPr>
              <p14:xfrm>
                <a:off x="1919709" y="5552794"/>
                <a:ext cx="333000" cy="228960"/>
              </p14:xfrm>
            </p:contentPart>
          </mc:Choice>
          <mc:Fallback xmlns="">
            <p:pic>
              <p:nvPicPr>
                <p:cNvPr id="253995" name="Ink 253994">
                  <a:extLst>
                    <a:ext uri="{FF2B5EF4-FFF2-40B4-BE49-F238E27FC236}">
                      <a16:creationId xmlns:a16="http://schemas.microsoft.com/office/drawing/2014/main" id="{8D9FFAD6-C665-4033-B33A-BCC5E97E26B3}"/>
                    </a:ext>
                  </a:extLst>
                </p:cNvPr>
                <p:cNvPicPr/>
                <p:nvPr/>
              </p:nvPicPr>
              <p:blipFill>
                <a:blip r:embed="rId166"/>
                <a:stretch>
                  <a:fillRect/>
                </a:stretch>
              </p:blipFill>
              <p:spPr>
                <a:xfrm>
                  <a:off x="1884069" y="5517154"/>
                  <a:ext cx="4046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53996" name="Ink 253995">
                  <a:extLst>
                    <a:ext uri="{FF2B5EF4-FFF2-40B4-BE49-F238E27FC236}">
                      <a16:creationId xmlns:a16="http://schemas.microsoft.com/office/drawing/2014/main" id="{A2A9DCA5-B91E-4815-85EF-AC395ECC135E}"/>
                    </a:ext>
                  </a:extLst>
                </p14:cNvPr>
                <p14:cNvContentPartPr/>
                <p14:nvPr/>
              </p14:nvContentPartPr>
              <p14:xfrm>
                <a:off x="2338389" y="5502754"/>
                <a:ext cx="153720" cy="276840"/>
              </p14:xfrm>
            </p:contentPart>
          </mc:Choice>
          <mc:Fallback xmlns="">
            <p:pic>
              <p:nvPicPr>
                <p:cNvPr id="253996" name="Ink 253995">
                  <a:extLst>
                    <a:ext uri="{FF2B5EF4-FFF2-40B4-BE49-F238E27FC236}">
                      <a16:creationId xmlns:a16="http://schemas.microsoft.com/office/drawing/2014/main" id="{A2A9DCA5-B91E-4815-85EF-AC395ECC135E}"/>
                    </a:ext>
                  </a:extLst>
                </p:cNvPr>
                <p:cNvPicPr/>
                <p:nvPr/>
              </p:nvPicPr>
              <p:blipFill>
                <a:blip r:embed="rId168"/>
                <a:stretch>
                  <a:fillRect/>
                </a:stretch>
              </p:blipFill>
              <p:spPr>
                <a:xfrm>
                  <a:off x="2302389" y="5466754"/>
                  <a:ext cx="2253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53997" name="Ink 253996">
                  <a:extLst>
                    <a:ext uri="{FF2B5EF4-FFF2-40B4-BE49-F238E27FC236}">
                      <a16:creationId xmlns:a16="http://schemas.microsoft.com/office/drawing/2014/main" id="{E03C5086-36E8-467C-A863-3E1F3709B5AA}"/>
                    </a:ext>
                  </a:extLst>
                </p14:cNvPr>
                <p14:cNvContentPartPr/>
                <p14:nvPr/>
              </p14:nvContentPartPr>
              <p14:xfrm>
                <a:off x="2551149" y="5558914"/>
                <a:ext cx="260280" cy="153000"/>
              </p14:xfrm>
            </p:contentPart>
          </mc:Choice>
          <mc:Fallback xmlns="">
            <p:pic>
              <p:nvPicPr>
                <p:cNvPr id="253997" name="Ink 253996">
                  <a:extLst>
                    <a:ext uri="{FF2B5EF4-FFF2-40B4-BE49-F238E27FC236}">
                      <a16:creationId xmlns:a16="http://schemas.microsoft.com/office/drawing/2014/main" id="{E03C5086-36E8-467C-A863-3E1F3709B5AA}"/>
                    </a:ext>
                  </a:extLst>
                </p:cNvPr>
                <p:cNvPicPr/>
                <p:nvPr/>
              </p:nvPicPr>
              <p:blipFill>
                <a:blip r:embed="rId170"/>
                <a:stretch>
                  <a:fillRect/>
                </a:stretch>
              </p:blipFill>
              <p:spPr>
                <a:xfrm>
                  <a:off x="2515149" y="5523274"/>
                  <a:ext cx="3319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53998" name="Ink 253997">
                  <a:extLst>
                    <a:ext uri="{FF2B5EF4-FFF2-40B4-BE49-F238E27FC236}">
                      <a16:creationId xmlns:a16="http://schemas.microsoft.com/office/drawing/2014/main" id="{28FE283C-7AD9-4F5D-90AC-175AECD3E15F}"/>
                    </a:ext>
                  </a:extLst>
                </p14:cNvPr>
                <p14:cNvContentPartPr/>
                <p14:nvPr/>
              </p14:nvContentPartPr>
              <p14:xfrm>
                <a:off x="3106269" y="5352994"/>
                <a:ext cx="86760" cy="342720"/>
              </p14:xfrm>
            </p:contentPart>
          </mc:Choice>
          <mc:Fallback xmlns="">
            <p:pic>
              <p:nvPicPr>
                <p:cNvPr id="253998" name="Ink 253997">
                  <a:extLst>
                    <a:ext uri="{FF2B5EF4-FFF2-40B4-BE49-F238E27FC236}">
                      <a16:creationId xmlns:a16="http://schemas.microsoft.com/office/drawing/2014/main" id="{28FE283C-7AD9-4F5D-90AC-175AECD3E15F}"/>
                    </a:ext>
                  </a:extLst>
                </p:cNvPr>
                <p:cNvPicPr/>
                <p:nvPr/>
              </p:nvPicPr>
              <p:blipFill>
                <a:blip r:embed="rId172"/>
                <a:stretch>
                  <a:fillRect/>
                </a:stretch>
              </p:blipFill>
              <p:spPr>
                <a:xfrm>
                  <a:off x="3070629" y="5316994"/>
                  <a:ext cx="1584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53999" name="Ink 253998">
                  <a:extLst>
                    <a:ext uri="{FF2B5EF4-FFF2-40B4-BE49-F238E27FC236}">
                      <a16:creationId xmlns:a16="http://schemas.microsoft.com/office/drawing/2014/main" id="{7DFCBC7B-8BFD-43C5-822F-E010B9FB6064}"/>
                    </a:ext>
                  </a:extLst>
                </p14:cNvPr>
                <p14:cNvContentPartPr/>
                <p14:nvPr/>
              </p14:nvContentPartPr>
              <p14:xfrm>
                <a:off x="3000429" y="5517874"/>
                <a:ext cx="351720" cy="18360"/>
              </p14:xfrm>
            </p:contentPart>
          </mc:Choice>
          <mc:Fallback xmlns="">
            <p:pic>
              <p:nvPicPr>
                <p:cNvPr id="253999" name="Ink 253998">
                  <a:extLst>
                    <a:ext uri="{FF2B5EF4-FFF2-40B4-BE49-F238E27FC236}">
                      <a16:creationId xmlns:a16="http://schemas.microsoft.com/office/drawing/2014/main" id="{7DFCBC7B-8BFD-43C5-822F-E010B9FB6064}"/>
                    </a:ext>
                  </a:extLst>
                </p:cNvPr>
                <p:cNvPicPr/>
                <p:nvPr/>
              </p:nvPicPr>
              <p:blipFill>
                <a:blip r:embed="rId174"/>
                <a:stretch>
                  <a:fillRect/>
                </a:stretch>
              </p:blipFill>
              <p:spPr>
                <a:xfrm>
                  <a:off x="2964429" y="5481874"/>
                  <a:ext cx="4233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54000" name="Ink 253999">
                  <a:extLst>
                    <a:ext uri="{FF2B5EF4-FFF2-40B4-BE49-F238E27FC236}">
                      <a16:creationId xmlns:a16="http://schemas.microsoft.com/office/drawing/2014/main" id="{8F06CA18-BACE-4CB1-A45B-0A9CA24F67F0}"/>
                    </a:ext>
                  </a:extLst>
                </p14:cNvPr>
                <p14:cNvContentPartPr/>
                <p14:nvPr/>
              </p14:nvContentPartPr>
              <p14:xfrm>
                <a:off x="3367989" y="5507434"/>
                <a:ext cx="213120" cy="181080"/>
              </p14:xfrm>
            </p:contentPart>
          </mc:Choice>
          <mc:Fallback xmlns="">
            <p:pic>
              <p:nvPicPr>
                <p:cNvPr id="254000" name="Ink 253999">
                  <a:extLst>
                    <a:ext uri="{FF2B5EF4-FFF2-40B4-BE49-F238E27FC236}">
                      <a16:creationId xmlns:a16="http://schemas.microsoft.com/office/drawing/2014/main" id="{8F06CA18-BACE-4CB1-A45B-0A9CA24F67F0}"/>
                    </a:ext>
                  </a:extLst>
                </p:cNvPr>
                <p:cNvPicPr/>
                <p:nvPr/>
              </p:nvPicPr>
              <p:blipFill>
                <a:blip r:embed="rId176"/>
                <a:stretch>
                  <a:fillRect/>
                </a:stretch>
              </p:blipFill>
              <p:spPr>
                <a:xfrm>
                  <a:off x="3332349" y="5471434"/>
                  <a:ext cx="2847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54001" name="Ink 254000">
                  <a:extLst>
                    <a:ext uri="{FF2B5EF4-FFF2-40B4-BE49-F238E27FC236}">
                      <a16:creationId xmlns:a16="http://schemas.microsoft.com/office/drawing/2014/main" id="{15C93FEF-1D86-4E6B-A2A7-D1D3410FF49F}"/>
                    </a:ext>
                  </a:extLst>
                </p14:cNvPr>
                <p14:cNvContentPartPr/>
                <p14:nvPr/>
              </p14:nvContentPartPr>
              <p14:xfrm>
                <a:off x="3694869" y="5584474"/>
                <a:ext cx="27720" cy="146880"/>
              </p14:xfrm>
            </p:contentPart>
          </mc:Choice>
          <mc:Fallback xmlns="">
            <p:pic>
              <p:nvPicPr>
                <p:cNvPr id="254001" name="Ink 254000">
                  <a:extLst>
                    <a:ext uri="{FF2B5EF4-FFF2-40B4-BE49-F238E27FC236}">
                      <a16:creationId xmlns:a16="http://schemas.microsoft.com/office/drawing/2014/main" id="{15C93FEF-1D86-4E6B-A2A7-D1D3410FF49F}"/>
                    </a:ext>
                  </a:extLst>
                </p:cNvPr>
                <p:cNvPicPr/>
                <p:nvPr/>
              </p:nvPicPr>
              <p:blipFill>
                <a:blip r:embed="rId178"/>
                <a:stretch>
                  <a:fillRect/>
                </a:stretch>
              </p:blipFill>
              <p:spPr>
                <a:xfrm>
                  <a:off x="3658869" y="5548834"/>
                  <a:ext cx="993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54002" name="Ink 254001">
                  <a:extLst>
                    <a:ext uri="{FF2B5EF4-FFF2-40B4-BE49-F238E27FC236}">
                      <a16:creationId xmlns:a16="http://schemas.microsoft.com/office/drawing/2014/main" id="{3E55CFC4-6D9B-4B3E-9CF2-7496BB8AB685}"/>
                    </a:ext>
                  </a:extLst>
                </p14:cNvPr>
                <p14:cNvContentPartPr/>
                <p14:nvPr/>
              </p14:nvContentPartPr>
              <p14:xfrm>
                <a:off x="3651669" y="5410234"/>
                <a:ext cx="16560" cy="13320"/>
              </p14:xfrm>
            </p:contentPart>
          </mc:Choice>
          <mc:Fallback xmlns="">
            <p:pic>
              <p:nvPicPr>
                <p:cNvPr id="254002" name="Ink 254001">
                  <a:extLst>
                    <a:ext uri="{FF2B5EF4-FFF2-40B4-BE49-F238E27FC236}">
                      <a16:creationId xmlns:a16="http://schemas.microsoft.com/office/drawing/2014/main" id="{3E55CFC4-6D9B-4B3E-9CF2-7496BB8AB685}"/>
                    </a:ext>
                  </a:extLst>
                </p:cNvPr>
                <p:cNvPicPr/>
                <p:nvPr/>
              </p:nvPicPr>
              <p:blipFill>
                <a:blip r:embed="rId180"/>
                <a:stretch>
                  <a:fillRect/>
                </a:stretch>
              </p:blipFill>
              <p:spPr>
                <a:xfrm>
                  <a:off x="3615669" y="5374594"/>
                  <a:ext cx="882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54003" name="Ink 254002">
                  <a:extLst>
                    <a:ext uri="{FF2B5EF4-FFF2-40B4-BE49-F238E27FC236}">
                      <a16:creationId xmlns:a16="http://schemas.microsoft.com/office/drawing/2014/main" id="{9202EDD1-290F-4098-B4EF-3A04E3D6A9F1}"/>
                    </a:ext>
                  </a:extLst>
                </p14:cNvPr>
                <p14:cNvContentPartPr/>
                <p14:nvPr/>
              </p14:nvContentPartPr>
              <p14:xfrm>
                <a:off x="3853629" y="5425354"/>
                <a:ext cx="39240" cy="267840"/>
              </p14:xfrm>
            </p:contentPart>
          </mc:Choice>
          <mc:Fallback xmlns="">
            <p:pic>
              <p:nvPicPr>
                <p:cNvPr id="254003" name="Ink 254002">
                  <a:extLst>
                    <a:ext uri="{FF2B5EF4-FFF2-40B4-BE49-F238E27FC236}">
                      <a16:creationId xmlns:a16="http://schemas.microsoft.com/office/drawing/2014/main" id="{9202EDD1-290F-4098-B4EF-3A04E3D6A9F1}"/>
                    </a:ext>
                  </a:extLst>
                </p:cNvPr>
                <p:cNvPicPr/>
                <p:nvPr/>
              </p:nvPicPr>
              <p:blipFill>
                <a:blip r:embed="rId182"/>
                <a:stretch>
                  <a:fillRect/>
                </a:stretch>
              </p:blipFill>
              <p:spPr>
                <a:xfrm>
                  <a:off x="3817629" y="5389354"/>
                  <a:ext cx="1108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54004" name="Ink 254003">
                  <a:extLst>
                    <a:ext uri="{FF2B5EF4-FFF2-40B4-BE49-F238E27FC236}">
                      <a16:creationId xmlns:a16="http://schemas.microsoft.com/office/drawing/2014/main" id="{AA0A5EFE-A9FE-4114-8BC8-EB69E29DD541}"/>
                    </a:ext>
                  </a:extLst>
                </p14:cNvPr>
                <p14:cNvContentPartPr/>
                <p14:nvPr/>
              </p14:nvContentPartPr>
              <p14:xfrm>
                <a:off x="4074309" y="5514994"/>
                <a:ext cx="15120" cy="32040"/>
              </p14:xfrm>
            </p:contentPart>
          </mc:Choice>
          <mc:Fallback xmlns="">
            <p:pic>
              <p:nvPicPr>
                <p:cNvPr id="254004" name="Ink 254003">
                  <a:extLst>
                    <a:ext uri="{FF2B5EF4-FFF2-40B4-BE49-F238E27FC236}">
                      <a16:creationId xmlns:a16="http://schemas.microsoft.com/office/drawing/2014/main" id="{AA0A5EFE-A9FE-4114-8BC8-EB69E29DD541}"/>
                    </a:ext>
                  </a:extLst>
                </p:cNvPr>
                <p:cNvPicPr/>
                <p:nvPr/>
              </p:nvPicPr>
              <p:blipFill>
                <a:blip r:embed="rId184"/>
                <a:stretch>
                  <a:fillRect/>
                </a:stretch>
              </p:blipFill>
              <p:spPr>
                <a:xfrm>
                  <a:off x="4038669" y="5479354"/>
                  <a:ext cx="867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54005" name="Ink 254004">
                  <a:extLst>
                    <a:ext uri="{FF2B5EF4-FFF2-40B4-BE49-F238E27FC236}">
                      <a16:creationId xmlns:a16="http://schemas.microsoft.com/office/drawing/2014/main" id="{530256C7-0F3A-44DD-AF6A-1B98D24AC318}"/>
                    </a:ext>
                  </a:extLst>
                </p14:cNvPr>
                <p14:cNvContentPartPr/>
                <p14:nvPr/>
              </p14:nvContentPartPr>
              <p14:xfrm>
                <a:off x="4046229" y="5789314"/>
                <a:ext cx="24120" cy="22680"/>
              </p14:xfrm>
            </p:contentPart>
          </mc:Choice>
          <mc:Fallback xmlns="">
            <p:pic>
              <p:nvPicPr>
                <p:cNvPr id="254005" name="Ink 254004">
                  <a:extLst>
                    <a:ext uri="{FF2B5EF4-FFF2-40B4-BE49-F238E27FC236}">
                      <a16:creationId xmlns:a16="http://schemas.microsoft.com/office/drawing/2014/main" id="{530256C7-0F3A-44DD-AF6A-1B98D24AC318}"/>
                    </a:ext>
                  </a:extLst>
                </p:cNvPr>
                <p:cNvPicPr/>
                <p:nvPr/>
              </p:nvPicPr>
              <p:blipFill>
                <a:blip r:embed="rId186"/>
                <a:stretch>
                  <a:fillRect/>
                </a:stretch>
              </p:blipFill>
              <p:spPr>
                <a:xfrm>
                  <a:off x="4010229" y="5753674"/>
                  <a:ext cx="95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54007" name="Ink 254006">
                  <a:extLst>
                    <a:ext uri="{FF2B5EF4-FFF2-40B4-BE49-F238E27FC236}">
                      <a16:creationId xmlns:a16="http://schemas.microsoft.com/office/drawing/2014/main" id="{B8018278-CBA0-4F90-B211-5F470C586F2B}"/>
                    </a:ext>
                  </a:extLst>
                </p14:cNvPr>
                <p14:cNvContentPartPr/>
                <p14:nvPr/>
              </p14:nvContentPartPr>
              <p14:xfrm>
                <a:off x="4370229" y="5315914"/>
                <a:ext cx="37800" cy="408240"/>
              </p14:xfrm>
            </p:contentPart>
          </mc:Choice>
          <mc:Fallback xmlns="">
            <p:pic>
              <p:nvPicPr>
                <p:cNvPr id="254007" name="Ink 254006">
                  <a:extLst>
                    <a:ext uri="{FF2B5EF4-FFF2-40B4-BE49-F238E27FC236}">
                      <a16:creationId xmlns:a16="http://schemas.microsoft.com/office/drawing/2014/main" id="{B8018278-CBA0-4F90-B211-5F470C586F2B}"/>
                    </a:ext>
                  </a:extLst>
                </p:cNvPr>
                <p:cNvPicPr/>
                <p:nvPr/>
              </p:nvPicPr>
              <p:blipFill>
                <a:blip r:embed="rId188"/>
                <a:stretch>
                  <a:fillRect/>
                </a:stretch>
              </p:blipFill>
              <p:spPr>
                <a:xfrm>
                  <a:off x="4334589" y="5279914"/>
                  <a:ext cx="1094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54008" name="Ink 254007">
                  <a:extLst>
                    <a:ext uri="{FF2B5EF4-FFF2-40B4-BE49-F238E27FC236}">
                      <a16:creationId xmlns:a16="http://schemas.microsoft.com/office/drawing/2014/main" id="{995A43B5-E1C1-4006-9B29-38B8B31DF565}"/>
                    </a:ext>
                  </a:extLst>
                </p14:cNvPr>
                <p14:cNvContentPartPr/>
                <p14:nvPr/>
              </p14:nvContentPartPr>
              <p14:xfrm>
                <a:off x="4265469" y="5448034"/>
                <a:ext cx="390240" cy="45000"/>
              </p14:xfrm>
            </p:contentPart>
          </mc:Choice>
          <mc:Fallback xmlns="">
            <p:pic>
              <p:nvPicPr>
                <p:cNvPr id="254008" name="Ink 254007">
                  <a:extLst>
                    <a:ext uri="{FF2B5EF4-FFF2-40B4-BE49-F238E27FC236}">
                      <a16:creationId xmlns:a16="http://schemas.microsoft.com/office/drawing/2014/main" id="{995A43B5-E1C1-4006-9B29-38B8B31DF565}"/>
                    </a:ext>
                  </a:extLst>
                </p:cNvPr>
                <p:cNvPicPr/>
                <p:nvPr/>
              </p:nvPicPr>
              <p:blipFill>
                <a:blip r:embed="rId190"/>
                <a:stretch>
                  <a:fillRect/>
                </a:stretch>
              </p:blipFill>
              <p:spPr>
                <a:xfrm>
                  <a:off x="4229829" y="5412394"/>
                  <a:ext cx="4618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54009" name="Ink 254008">
                  <a:extLst>
                    <a:ext uri="{FF2B5EF4-FFF2-40B4-BE49-F238E27FC236}">
                      <a16:creationId xmlns:a16="http://schemas.microsoft.com/office/drawing/2014/main" id="{C898330D-5909-40AA-AAD3-3125C0EBFC43}"/>
                    </a:ext>
                  </a:extLst>
                </p14:cNvPr>
                <p14:cNvContentPartPr/>
                <p14:nvPr/>
              </p14:nvContentPartPr>
              <p14:xfrm>
                <a:off x="4593429" y="5305114"/>
                <a:ext cx="221400" cy="376560"/>
              </p14:xfrm>
            </p:contentPart>
          </mc:Choice>
          <mc:Fallback xmlns="">
            <p:pic>
              <p:nvPicPr>
                <p:cNvPr id="254009" name="Ink 254008">
                  <a:extLst>
                    <a:ext uri="{FF2B5EF4-FFF2-40B4-BE49-F238E27FC236}">
                      <a16:creationId xmlns:a16="http://schemas.microsoft.com/office/drawing/2014/main" id="{C898330D-5909-40AA-AAD3-3125C0EBFC43}"/>
                    </a:ext>
                  </a:extLst>
                </p:cNvPr>
                <p:cNvPicPr/>
                <p:nvPr/>
              </p:nvPicPr>
              <p:blipFill>
                <a:blip r:embed="rId192"/>
                <a:stretch>
                  <a:fillRect/>
                </a:stretch>
              </p:blipFill>
              <p:spPr>
                <a:xfrm>
                  <a:off x="4557429" y="5269114"/>
                  <a:ext cx="29304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54010" name="Ink 254009">
                  <a:extLst>
                    <a:ext uri="{FF2B5EF4-FFF2-40B4-BE49-F238E27FC236}">
                      <a16:creationId xmlns:a16="http://schemas.microsoft.com/office/drawing/2014/main" id="{76AEF655-E053-4F4F-A686-F7CD8AA99047}"/>
                    </a:ext>
                  </a:extLst>
                </p14:cNvPr>
                <p14:cNvContentPartPr/>
                <p14:nvPr/>
              </p14:nvContentPartPr>
              <p14:xfrm>
                <a:off x="4841109" y="5461714"/>
                <a:ext cx="196920" cy="263520"/>
              </p14:xfrm>
            </p:contentPart>
          </mc:Choice>
          <mc:Fallback xmlns="">
            <p:pic>
              <p:nvPicPr>
                <p:cNvPr id="254010" name="Ink 254009">
                  <a:extLst>
                    <a:ext uri="{FF2B5EF4-FFF2-40B4-BE49-F238E27FC236}">
                      <a16:creationId xmlns:a16="http://schemas.microsoft.com/office/drawing/2014/main" id="{76AEF655-E053-4F4F-A686-F7CD8AA99047}"/>
                    </a:ext>
                  </a:extLst>
                </p:cNvPr>
                <p:cNvPicPr/>
                <p:nvPr/>
              </p:nvPicPr>
              <p:blipFill>
                <a:blip r:embed="rId194"/>
                <a:stretch>
                  <a:fillRect/>
                </a:stretch>
              </p:blipFill>
              <p:spPr>
                <a:xfrm>
                  <a:off x="4805469" y="5426074"/>
                  <a:ext cx="2685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54011" name="Ink 254010">
                  <a:extLst>
                    <a:ext uri="{FF2B5EF4-FFF2-40B4-BE49-F238E27FC236}">
                      <a16:creationId xmlns:a16="http://schemas.microsoft.com/office/drawing/2014/main" id="{4724DF0C-B2CF-4AE0-94F1-5F7397DBA9AA}"/>
                    </a:ext>
                  </a:extLst>
                </p14:cNvPr>
                <p14:cNvContentPartPr/>
                <p14:nvPr/>
              </p14:nvContentPartPr>
              <p14:xfrm>
                <a:off x="5279229" y="5484394"/>
                <a:ext cx="209520" cy="203400"/>
              </p14:xfrm>
            </p:contentPart>
          </mc:Choice>
          <mc:Fallback xmlns="">
            <p:pic>
              <p:nvPicPr>
                <p:cNvPr id="254011" name="Ink 254010">
                  <a:extLst>
                    <a:ext uri="{FF2B5EF4-FFF2-40B4-BE49-F238E27FC236}">
                      <a16:creationId xmlns:a16="http://schemas.microsoft.com/office/drawing/2014/main" id="{4724DF0C-B2CF-4AE0-94F1-5F7397DBA9AA}"/>
                    </a:ext>
                  </a:extLst>
                </p:cNvPr>
                <p:cNvPicPr/>
                <p:nvPr/>
              </p:nvPicPr>
              <p:blipFill>
                <a:blip r:embed="rId196"/>
                <a:stretch>
                  <a:fillRect/>
                </a:stretch>
              </p:blipFill>
              <p:spPr>
                <a:xfrm>
                  <a:off x="5243229" y="5448754"/>
                  <a:ext cx="281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54012" name="Ink 254011">
                  <a:extLst>
                    <a:ext uri="{FF2B5EF4-FFF2-40B4-BE49-F238E27FC236}">
                      <a16:creationId xmlns:a16="http://schemas.microsoft.com/office/drawing/2014/main" id="{42B75EBD-9E24-4946-A655-51F3AB01D2E0}"/>
                    </a:ext>
                  </a:extLst>
                </p14:cNvPr>
                <p14:cNvContentPartPr/>
                <p14:nvPr/>
              </p14:nvContentPartPr>
              <p14:xfrm>
                <a:off x="5497389" y="5504914"/>
                <a:ext cx="247680" cy="149040"/>
              </p14:xfrm>
            </p:contentPart>
          </mc:Choice>
          <mc:Fallback xmlns="">
            <p:pic>
              <p:nvPicPr>
                <p:cNvPr id="254012" name="Ink 254011">
                  <a:extLst>
                    <a:ext uri="{FF2B5EF4-FFF2-40B4-BE49-F238E27FC236}">
                      <a16:creationId xmlns:a16="http://schemas.microsoft.com/office/drawing/2014/main" id="{42B75EBD-9E24-4946-A655-51F3AB01D2E0}"/>
                    </a:ext>
                  </a:extLst>
                </p:cNvPr>
                <p:cNvPicPr/>
                <p:nvPr/>
              </p:nvPicPr>
              <p:blipFill>
                <a:blip r:embed="rId198"/>
                <a:stretch>
                  <a:fillRect/>
                </a:stretch>
              </p:blipFill>
              <p:spPr>
                <a:xfrm>
                  <a:off x="5461389" y="5469274"/>
                  <a:ext cx="3193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54013" name="Ink 254012">
                  <a:extLst>
                    <a:ext uri="{FF2B5EF4-FFF2-40B4-BE49-F238E27FC236}">
                      <a16:creationId xmlns:a16="http://schemas.microsoft.com/office/drawing/2014/main" id="{3700AE70-EC0D-4C09-AEBD-3934BEC2719D}"/>
                    </a:ext>
                  </a:extLst>
                </p14:cNvPr>
                <p14:cNvContentPartPr/>
                <p14:nvPr/>
              </p14:nvContentPartPr>
              <p14:xfrm>
                <a:off x="5734269" y="5528674"/>
                <a:ext cx="425160" cy="253800"/>
              </p14:xfrm>
            </p:contentPart>
          </mc:Choice>
          <mc:Fallback xmlns="">
            <p:pic>
              <p:nvPicPr>
                <p:cNvPr id="254013" name="Ink 254012">
                  <a:extLst>
                    <a:ext uri="{FF2B5EF4-FFF2-40B4-BE49-F238E27FC236}">
                      <a16:creationId xmlns:a16="http://schemas.microsoft.com/office/drawing/2014/main" id="{3700AE70-EC0D-4C09-AEBD-3934BEC2719D}"/>
                    </a:ext>
                  </a:extLst>
                </p:cNvPr>
                <p:cNvPicPr/>
                <p:nvPr/>
              </p:nvPicPr>
              <p:blipFill>
                <a:blip r:embed="rId200"/>
                <a:stretch>
                  <a:fillRect/>
                </a:stretch>
              </p:blipFill>
              <p:spPr>
                <a:xfrm>
                  <a:off x="5698629" y="5492674"/>
                  <a:ext cx="4968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54015" name="Ink 254014">
                  <a:extLst>
                    <a:ext uri="{FF2B5EF4-FFF2-40B4-BE49-F238E27FC236}">
                      <a16:creationId xmlns:a16="http://schemas.microsoft.com/office/drawing/2014/main" id="{8F206242-0DC2-42DA-9E8F-546FD37B3BD9}"/>
                    </a:ext>
                  </a:extLst>
                </p14:cNvPr>
                <p14:cNvContentPartPr/>
                <p14:nvPr/>
              </p14:nvContentPartPr>
              <p14:xfrm>
                <a:off x="4533309" y="5837194"/>
                <a:ext cx="9720" cy="132840"/>
              </p14:xfrm>
            </p:contentPart>
          </mc:Choice>
          <mc:Fallback xmlns="">
            <p:pic>
              <p:nvPicPr>
                <p:cNvPr id="254015" name="Ink 254014">
                  <a:extLst>
                    <a:ext uri="{FF2B5EF4-FFF2-40B4-BE49-F238E27FC236}">
                      <a16:creationId xmlns:a16="http://schemas.microsoft.com/office/drawing/2014/main" id="{8F206242-0DC2-42DA-9E8F-546FD37B3BD9}"/>
                    </a:ext>
                  </a:extLst>
                </p:cNvPr>
                <p:cNvPicPr/>
                <p:nvPr/>
              </p:nvPicPr>
              <p:blipFill>
                <a:blip r:embed="rId202"/>
                <a:stretch>
                  <a:fillRect/>
                </a:stretch>
              </p:blipFill>
              <p:spPr>
                <a:xfrm>
                  <a:off x="4497309" y="5801554"/>
                  <a:ext cx="813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54016" name="Ink 254015">
                  <a:extLst>
                    <a:ext uri="{FF2B5EF4-FFF2-40B4-BE49-F238E27FC236}">
                      <a16:creationId xmlns:a16="http://schemas.microsoft.com/office/drawing/2014/main" id="{DDF32719-AEAC-4E81-A459-6E384A625B59}"/>
                    </a:ext>
                  </a:extLst>
                </p14:cNvPr>
                <p14:cNvContentPartPr/>
                <p14:nvPr/>
              </p14:nvContentPartPr>
              <p14:xfrm>
                <a:off x="4446189" y="5719114"/>
                <a:ext cx="72720" cy="21960"/>
              </p14:xfrm>
            </p:contentPart>
          </mc:Choice>
          <mc:Fallback xmlns="">
            <p:pic>
              <p:nvPicPr>
                <p:cNvPr id="254016" name="Ink 254015">
                  <a:extLst>
                    <a:ext uri="{FF2B5EF4-FFF2-40B4-BE49-F238E27FC236}">
                      <a16:creationId xmlns:a16="http://schemas.microsoft.com/office/drawing/2014/main" id="{DDF32719-AEAC-4E81-A459-6E384A625B59}"/>
                    </a:ext>
                  </a:extLst>
                </p:cNvPr>
                <p:cNvPicPr/>
                <p:nvPr/>
              </p:nvPicPr>
              <p:blipFill>
                <a:blip r:embed="rId204"/>
                <a:stretch>
                  <a:fillRect/>
                </a:stretch>
              </p:blipFill>
              <p:spPr>
                <a:xfrm>
                  <a:off x="4410189" y="5683114"/>
                  <a:ext cx="1443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54017" name="Ink 254016">
                  <a:extLst>
                    <a:ext uri="{FF2B5EF4-FFF2-40B4-BE49-F238E27FC236}">
                      <a16:creationId xmlns:a16="http://schemas.microsoft.com/office/drawing/2014/main" id="{1C0EA07B-9369-443E-BBF0-FBA4F7537945}"/>
                    </a:ext>
                  </a:extLst>
                </p14:cNvPr>
                <p14:cNvContentPartPr/>
                <p14:nvPr/>
              </p14:nvContentPartPr>
              <p14:xfrm>
                <a:off x="4673709" y="5799034"/>
                <a:ext cx="78840" cy="149040"/>
              </p14:xfrm>
            </p:contentPart>
          </mc:Choice>
          <mc:Fallback xmlns="">
            <p:pic>
              <p:nvPicPr>
                <p:cNvPr id="254017" name="Ink 254016">
                  <a:extLst>
                    <a:ext uri="{FF2B5EF4-FFF2-40B4-BE49-F238E27FC236}">
                      <a16:creationId xmlns:a16="http://schemas.microsoft.com/office/drawing/2014/main" id="{1C0EA07B-9369-443E-BBF0-FBA4F7537945}"/>
                    </a:ext>
                  </a:extLst>
                </p:cNvPr>
                <p:cNvPicPr/>
                <p:nvPr/>
              </p:nvPicPr>
              <p:blipFill>
                <a:blip r:embed="rId206"/>
                <a:stretch>
                  <a:fillRect/>
                </a:stretch>
              </p:blipFill>
              <p:spPr>
                <a:xfrm>
                  <a:off x="4637709" y="5763394"/>
                  <a:ext cx="150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54018" name="Ink 254017">
                  <a:extLst>
                    <a:ext uri="{FF2B5EF4-FFF2-40B4-BE49-F238E27FC236}">
                      <a16:creationId xmlns:a16="http://schemas.microsoft.com/office/drawing/2014/main" id="{2439EED7-36DA-452F-A1F3-F64867BD53A5}"/>
                    </a:ext>
                  </a:extLst>
                </p14:cNvPr>
                <p14:cNvContentPartPr/>
                <p14:nvPr/>
              </p14:nvContentPartPr>
              <p14:xfrm>
                <a:off x="4676949" y="5796154"/>
                <a:ext cx="99000" cy="33480"/>
              </p14:xfrm>
            </p:contentPart>
          </mc:Choice>
          <mc:Fallback xmlns="">
            <p:pic>
              <p:nvPicPr>
                <p:cNvPr id="254018" name="Ink 254017">
                  <a:extLst>
                    <a:ext uri="{FF2B5EF4-FFF2-40B4-BE49-F238E27FC236}">
                      <a16:creationId xmlns:a16="http://schemas.microsoft.com/office/drawing/2014/main" id="{2439EED7-36DA-452F-A1F3-F64867BD53A5}"/>
                    </a:ext>
                  </a:extLst>
                </p:cNvPr>
                <p:cNvPicPr/>
                <p:nvPr/>
              </p:nvPicPr>
              <p:blipFill>
                <a:blip r:embed="rId208"/>
                <a:stretch>
                  <a:fillRect/>
                </a:stretch>
              </p:blipFill>
              <p:spPr>
                <a:xfrm>
                  <a:off x="4641309" y="5760154"/>
                  <a:ext cx="1706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54020" name="Ink 254019">
                  <a:extLst>
                    <a:ext uri="{FF2B5EF4-FFF2-40B4-BE49-F238E27FC236}">
                      <a16:creationId xmlns:a16="http://schemas.microsoft.com/office/drawing/2014/main" id="{8AA6E511-32D5-4320-BB67-14B4FD41D1A4}"/>
                    </a:ext>
                  </a:extLst>
                </p14:cNvPr>
                <p14:cNvContentPartPr/>
                <p14:nvPr/>
              </p14:nvContentPartPr>
              <p14:xfrm>
                <a:off x="5150709" y="5708314"/>
                <a:ext cx="88560" cy="294840"/>
              </p14:xfrm>
            </p:contentPart>
          </mc:Choice>
          <mc:Fallback xmlns="">
            <p:pic>
              <p:nvPicPr>
                <p:cNvPr id="254020" name="Ink 254019">
                  <a:extLst>
                    <a:ext uri="{FF2B5EF4-FFF2-40B4-BE49-F238E27FC236}">
                      <a16:creationId xmlns:a16="http://schemas.microsoft.com/office/drawing/2014/main" id="{8AA6E511-32D5-4320-BB67-14B4FD41D1A4}"/>
                    </a:ext>
                  </a:extLst>
                </p:cNvPr>
                <p:cNvPicPr/>
                <p:nvPr/>
              </p:nvPicPr>
              <p:blipFill>
                <a:blip r:embed="rId210"/>
                <a:stretch>
                  <a:fillRect/>
                </a:stretch>
              </p:blipFill>
              <p:spPr>
                <a:xfrm>
                  <a:off x="5114709" y="5672314"/>
                  <a:ext cx="1602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54021" name="Ink 254020">
                  <a:extLst>
                    <a:ext uri="{FF2B5EF4-FFF2-40B4-BE49-F238E27FC236}">
                      <a16:creationId xmlns:a16="http://schemas.microsoft.com/office/drawing/2014/main" id="{7FA6F2E6-D3D6-4C74-8E19-389A88FFF468}"/>
                    </a:ext>
                  </a:extLst>
                </p14:cNvPr>
                <p14:cNvContentPartPr/>
                <p14:nvPr/>
              </p14:nvContentPartPr>
              <p14:xfrm>
                <a:off x="5025789" y="5768794"/>
                <a:ext cx="360360" cy="24840"/>
              </p14:xfrm>
            </p:contentPart>
          </mc:Choice>
          <mc:Fallback xmlns="">
            <p:pic>
              <p:nvPicPr>
                <p:cNvPr id="254021" name="Ink 254020">
                  <a:extLst>
                    <a:ext uri="{FF2B5EF4-FFF2-40B4-BE49-F238E27FC236}">
                      <a16:creationId xmlns:a16="http://schemas.microsoft.com/office/drawing/2014/main" id="{7FA6F2E6-D3D6-4C74-8E19-389A88FFF468}"/>
                    </a:ext>
                  </a:extLst>
                </p:cNvPr>
                <p:cNvPicPr/>
                <p:nvPr/>
              </p:nvPicPr>
              <p:blipFill>
                <a:blip r:embed="rId212"/>
                <a:stretch>
                  <a:fillRect/>
                </a:stretch>
              </p:blipFill>
              <p:spPr>
                <a:xfrm>
                  <a:off x="4989789" y="5733154"/>
                  <a:ext cx="4320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54022" name="Ink 254021">
                  <a:extLst>
                    <a:ext uri="{FF2B5EF4-FFF2-40B4-BE49-F238E27FC236}">
                      <a16:creationId xmlns:a16="http://schemas.microsoft.com/office/drawing/2014/main" id="{66D2F3BA-C4ED-4D14-A424-B590DC79DE67}"/>
                    </a:ext>
                  </a:extLst>
                </p14:cNvPr>
                <p14:cNvContentPartPr/>
                <p14:nvPr/>
              </p14:nvContentPartPr>
              <p14:xfrm>
                <a:off x="5376429" y="5744314"/>
                <a:ext cx="234720" cy="273600"/>
              </p14:xfrm>
            </p:contentPart>
          </mc:Choice>
          <mc:Fallback xmlns="">
            <p:pic>
              <p:nvPicPr>
                <p:cNvPr id="254022" name="Ink 254021">
                  <a:extLst>
                    <a:ext uri="{FF2B5EF4-FFF2-40B4-BE49-F238E27FC236}">
                      <a16:creationId xmlns:a16="http://schemas.microsoft.com/office/drawing/2014/main" id="{66D2F3BA-C4ED-4D14-A424-B590DC79DE67}"/>
                    </a:ext>
                  </a:extLst>
                </p:cNvPr>
                <p:cNvPicPr/>
                <p:nvPr/>
              </p:nvPicPr>
              <p:blipFill>
                <a:blip r:embed="rId214"/>
                <a:stretch>
                  <a:fillRect/>
                </a:stretch>
              </p:blipFill>
              <p:spPr>
                <a:xfrm>
                  <a:off x="5340429" y="5708314"/>
                  <a:ext cx="3063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54023" name="Ink 254022">
                  <a:extLst>
                    <a:ext uri="{FF2B5EF4-FFF2-40B4-BE49-F238E27FC236}">
                      <a16:creationId xmlns:a16="http://schemas.microsoft.com/office/drawing/2014/main" id="{BC7B9D5C-041F-4973-AFBF-194AF1E14847}"/>
                    </a:ext>
                  </a:extLst>
                </p14:cNvPr>
                <p14:cNvContentPartPr/>
                <p14:nvPr/>
              </p14:nvContentPartPr>
              <p14:xfrm>
                <a:off x="5680989" y="5867074"/>
                <a:ext cx="285480" cy="214560"/>
              </p14:xfrm>
            </p:contentPart>
          </mc:Choice>
          <mc:Fallback xmlns="">
            <p:pic>
              <p:nvPicPr>
                <p:cNvPr id="254023" name="Ink 254022">
                  <a:extLst>
                    <a:ext uri="{FF2B5EF4-FFF2-40B4-BE49-F238E27FC236}">
                      <a16:creationId xmlns:a16="http://schemas.microsoft.com/office/drawing/2014/main" id="{BC7B9D5C-041F-4973-AFBF-194AF1E14847}"/>
                    </a:ext>
                  </a:extLst>
                </p:cNvPr>
                <p:cNvPicPr/>
                <p:nvPr/>
              </p:nvPicPr>
              <p:blipFill>
                <a:blip r:embed="rId216"/>
                <a:stretch>
                  <a:fillRect/>
                </a:stretch>
              </p:blipFill>
              <p:spPr>
                <a:xfrm>
                  <a:off x="5644989" y="5831074"/>
                  <a:ext cx="3571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54024" name="Ink 254023">
                  <a:extLst>
                    <a:ext uri="{FF2B5EF4-FFF2-40B4-BE49-F238E27FC236}">
                      <a16:creationId xmlns:a16="http://schemas.microsoft.com/office/drawing/2014/main" id="{F0B51B3D-6E64-4156-A082-232B06D16930}"/>
                    </a:ext>
                  </a:extLst>
                </p14:cNvPr>
                <p14:cNvContentPartPr/>
                <p14:nvPr/>
              </p14:nvContentPartPr>
              <p14:xfrm>
                <a:off x="6332949" y="5784634"/>
                <a:ext cx="250200" cy="340560"/>
              </p14:xfrm>
            </p:contentPart>
          </mc:Choice>
          <mc:Fallback xmlns="">
            <p:pic>
              <p:nvPicPr>
                <p:cNvPr id="254024" name="Ink 254023">
                  <a:extLst>
                    <a:ext uri="{FF2B5EF4-FFF2-40B4-BE49-F238E27FC236}">
                      <a16:creationId xmlns:a16="http://schemas.microsoft.com/office/drawing/2014/main" id="{F0B51B3D-6E64-4156-A082-232B06D16930}"/>
                    </a:ext>
                  </a:extLst>
                </p:cNvPr>
                <p:cNvPicPr/>
                <p:nvPr/>
              </p:nvPicPr>
              <p:blipFill>
                <a:blip r:embed="rId218"/>
                <a:stretch>
                  <a:fillRect/>
                </a:stretch>
              </p:blipFill>
              <p:spPr>
                <a:xfrm>
                  <a:off x="6296949" y="5748994"/>
                  <a:ext cx="32184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54025" name="Ink 254024">
                  <a:extLst>
                    <a:ext uri="{FF2B5EF4-FFF2-40B4-BE49-F238E27FC236}">
                      <a16:creationId xmlns:a16="http://schemas.microsoft.com/office/drawing/2014/main" id="{7F1A141D-1DF7-46AE-9923-C0A44FFAD3F8}"/>
                    </a:ext>
                  </a:extLst>
                </p14:cNvPr>
                <p14:cNvContentPartPr/>
                <p14:nvPr/>
              </p14:nvContentPartPr>
              <p14:xfrm>
                <a:off x="6622029" y="5978314"/>
                <a:ext cx="341640" cy="24840"/>
              </p14:xfrm>
            </p:contentPart>
          </mc:Choice>
          <mc:Fallback xmlns="">
            <p:pic>
              <p:nvPicPr>
                <p:cNvPr id="254025" name="Ink 254024">
                  <a:extLst>
                    <a:ext uri="{FF2B5EF4-FFF2-40B4-BE49-F238E27FC236}">
                      <a16:creationId xmlns:a16="http://schemas.microsoft.com/office/drawing/2014/main" id="{7F1A141D-1DF7-46AE-9923-C0A44FFAD3F8}"/>
                    </a:ext>
                  </a:extLst>
                </p:cNvPr>
                <p:cNvPicPr/>
                <p:nvPr/>
              </p:nvPicPr>
              <p:blipFill>
                <a:blip r:embed="rId220"/>
                <a:stretch>
                  <a:fillRect/>
                </a:stretch>
              </p:blipFill>
              <p:spPr>
                <a:xfrm>
                  <a:off x="6586029" y="5942674"/>
                  <a:ext cx="4132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54026" name="Ink 254025">
                  <a:extLst>
                    <a:ext uri="{FF2B5EF4-FFF2-40B4-BE49-F238E27FC236}">
                      <a16:creationId xmlns:a16="http://schemas.microsoft.com/office/drawing/2014/main" id="{97665E24-2DFC-43C9-97F1-53F85ACE85B3}"/>
                    </a:ext>
                  </a:extLst>
                </p14:cNvPr>
                <p14:cNvContentPartPr/>
                <p14:nvPr/>
              </p14:nvContentPartPr>
              <p14:xfrm>
                <a:off x="7021269" y="5826754"/>
                <a:ext cx="273960" cy="212400"/>
              </p14:xfrm>
            </p:contentPart>
          </mc:Choice>
          <mc:Fallback xmlns="">
            <p:pic>
              <p:nvPicPr>
                <p:cNvPr id="254026" name="Ink 254025">
                  <a:extLst>
                    <a:ext uri="{FF2B5EF4-FFF2-40B4-BE49-F238E27FC236}">
                      <a16:creationId xmlns:a16="http://schemas.microsoft.com/office/drawing/2014/main" id="{97665E24-2DFC-43C9-97F1-53F85ACE85B3}"/>
                    </a:ext>
                  </a:extLst>
                </p:cNvPr>
                <p:cNvPicPr/>
                <p:nvPr/>
              </p:nvPicPr>
              <p:blipFill>
                <a:blip r:embed="rId222"/>
                <a:stretch>
                  <a:fillRect/>
                </a:stretch>
              </p:blipFill>
              <p:spPr>
                <a:xfrm>
                  <a:off x="6985629" y="5790754"/>
                  <a:ext cx="3456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54027" name="Ink 254026">
                  <a:extLst>
                    <a:ext uri="{FF2B5EF4-FFF2-40B4-BE49-F238E27FC236}">
                      <a16:creationId xmlns:a16="http://schemas.microsoft.com/office/drawing/2014/main" id="{C5A16488-D2F2-4456-B644-194CF780F2EA}"/>
                    </a:ext>
                  </a:extLst>
                </p14:cNvPr>
                <p14:cNvContentPartPr/>
                <p14:nvPr/>
              </p14:nvContentPartPr>
              <p14:xfrm>
                <a:off x="7411509" y="5883634"/>
                <a:ext cx="290160" cy="170280"/>
              </p14:xfrm>
            </p:contentPart>
          </mc:Choice>
          <mc:Fallback xmlns="">
            <p:pic>
              <p:nvPicPr>
                <p:cNvPr id="254027" name="Ink 254026">
                  <a:extLst>
                    <a:ext uri="{FF2B5EF4-FFF2-40B4-BE49-F238E27FC236}">
                      <a16:creationId xmlns:a16="http://schemas.microsoft.com/office/drawing/2014/main" id="{C5A16488-D2F2-4456-B644-194CF780F2EA}"/>
                    </a:ext>
                  </a:extLst>
                </p:cNvPr>
                <p:cNvPicPr/>
                <p:nvPr/>
              </p:nvPicPr>
              <p:blipFill>
                <a:blip r:embed="rId224"/>
                <a:stretch>
                  <a:fillRect/>
                </a:stretch>
              </p:blipFill>
              <p:spPr>
                <a:xfrm>
                  <a:off x="7375869" y="5847994"/>
                  <a:ext cx="3618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54028" name="Ink 254027">
                  <a:extLst>
                    <a:ext uri="{FF2B5EF4-FFF2-40B4-BE49-F238E27FC236}">
                      <a16:creationId xmlns:a16="http://schemas.microsoft.com/office/drawing/2014/main" id="{FC9DC0BA-76DF-4626-B412-517ABECEB19B}"/>
                    </a:ext>
                  </a:extLst>
                </p14:cNvPr>
                <p14:cNvContentPartPr/>
                <p14:nvPr/>
              </p14:nvContentPartPr>
              <p14:xfrm>
                <a:off x="7770429" y="5781754"/>
                <a:ext cx="73440" cy="285480"/>
              </p14:xfrm>
            </p:contentPart>
          </mc:Choice>
          <mc:Fallback xmlns="">
            <p:pic>
              <p:nvPicPr>
                <p:cNvPr id="254028" name="Ink 254027">
                  <a:extLst>
                    <a:ext uri="{FF2B5EF4-FFF2-40B4-BE49-F238E27FC236}">
                      <a16:creationId xmlns:a16="http://schemas.microsoft.com/office/drawing/2014/main" id="{FC9DC0BA-76DF-4626-B412-517ABECEB19B}"/>
                    </a:ext>
                  </a:extLst>
                </p:cNvPr>
                <p:cNvPicPr/>
                <p:nvPr/>
              </p:nvPicPr>
              <p:blipFill>
                <a:blip r:embed="rId226"/>
                <a:stretch>
                  <a:fillRect/>
                </a:stretch>
              </p:blipFill>
              <p:spPr>
                <a:xfrm>
                  <a:off x="7734789" y="5746114"/>
                  <a:ext cx="1450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54029" name="Ink 254028">
                  <a:extLst>
                    <a:ext uri="{FF2B5EF4-FFF2-40B4-BE49-F238E27FC236}">
                      <a16:creationId xmlns:a16="http://schemas.microsoft.com/office/drawing/2014/main" id="{4E332B6D-1E42-4B50-839A-DB65AA621163}"/>
                    </a:ext>
                  </a:extLst>
                </p14:cNvPr>
                <p14:cNvContentPartPr/>
                <p14:nvPr/>
              </p14:nvContentPartPr>
              <p14:xfrm>
                <a:off x="7925229" y="5822434"/>
                <a:ext cx="334080" cy="182880"/>
              </p14:xfrm>
            </p:contentPart>
          </mc:Choice>
          <mc:Fallback xmlns="">
            <p:pic>
              <p:nvPicPr>
                <p:cNvPr id="254029" name="Ink 254028">
                  <a:extLst>
                    <a:ext uri="{FF2B5EF4-FFF2-40B4-BE49-F238E27FC236}">
                      <a16:creationId xmlns:a16="http://schemas.microsoft.com/office/drawing/2014/main" id="{4E332B6D-1E42-4B50-839A-DB65AA621163}"/>
                    </a:ext>
                  </a:extLst>
                </p:cNvPr>
                <p:cNvPicPr/>
                <p:nvPr/>
              </p:nvPicPr>
              <p:blipFill>
                <a:blip r:embed="rId228"/>
                <a:stretch>
                  <a:fillRect/>
                </a:stretch>
              </p:blipFill>
              <p:spPr>
                <a:xfrm>
                  <a:off x="7889229" y="5786434"/>
                  <a:ext cx="405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54030" name="Ink 254029">
                  <a:extLst>
                    <a:ext uri="{FF2B5EF4-FFF2-40B4-BE49-F238E27FC236}">
                      <a16:creationId xmlns:a16="http://schemas.microsoft.com/office/drawing/2014/main" id="{9DC7D293-4FA8-47C8-8ADE-3216D1F3DA67}"/>
                    </a:ext>
                  </a:extLst>
                </p14:cNvPr>
                <p14:cNvContentPartPr/>
                <p14:nvPr/>
              </p14:nvContentPartPr>
              <p14:xfrm>
                <a:off x="8266869" y="5835394"/>
                <a:ext cx="247680" cy="208440"/>
              </p14:xfrm>
            </p:contentPart>
          </mc:Choice>
          <mc:Fallback xmlns="">
            <p:pic>
              <p:nvPicPr>
                <p:cNvPr id="254030" name="Ink 254029">
                  <a:extLst>
                    <a:ext uri="{FF2B5EF4-FFF2-40B4-BE49-F238E27FC236}">
                      <a16:creationId xmlns:a16="http://schemas.microsoft.com/office/drawing/2014/main" id="{9DC7D293-4FA8-47C8-8ADE-3216D1F3DA67}"/>
                    </a:ext>
                  </a:extLst>
                </p:cNvPr>
                <p:cNvPicPr/>
                <p:nvPr/>
              </p:nvPicPr>
              <p:blipFill>
                <a:blip r:embed="rId230"/>
                <a:stretch>
                  <a:fillRect/>
                </a:stretch>
              </p:blipFill>
              <p:spPr>
                <a:xfrm>
                  <a:off x="8231229" y="5799394"/>
                  <a:ext cx="319320" cy="280080"/>
                </a:xfrm>
                <a:prstGeom prst="rect">
                  <a:avLst/>
                </a:prstGeom>
              </p:spPr>
            </p:pic>
          </mc:Fallback>
        </mc:AlternateContent>
      </p:grpSp>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p:cNvSpPr txBox="1">
            <a:spLocks noChangeArrowheads="1"/>
          </p:cNvSpPr>
          <p:nvPr/>
        </p:nvSpPr>
        <p:spPr bwMode="auto">
          <a:xfrm>
            <a:off x="1078942" y="1138238"/>
            <a:ext cx="3079113" cy="461665"/>
          </a:xfrm>
          <a:prstGeom prst="rect">
            <a:avLst/>
          </a:prstGeom>
          <a:noFill/>
          <a:ln w="12700">
            <a:noFill/>
            <a:miter lim="800000"/>
            <a:headEnd/>
            <a:tailEnd/>
          </a:ln>
          <a:effectLst/>
        </p:spPr>
        <p:txBody>
          <a:bodyPr wrap="none">
            <a:spAutoFit/>
          </a:bodyPr>
          <a:lstStyle/>
          <a:p>
            <a:pPr algn="l"/>
            <a:r>
              <a:rPr lang="en-US" sz="2400" u="sng">
                <a:solidFill>
                  <a:srgbClr val="000000"/>
                </a:solidFill>
                <a:effectLst/>
                <a:latin typeface="+mn-lt"/>
                <a:cs typeface="Arial" panose="020B0604020202020204" pitchFamily="34" charset="0"/>
              </a:rPr>
              <a:t>Critical Value Approach</a:t>
            </a:r>
          </a:p>
        </p:txBody>
      </p:sp>
      <p:sp>
        <p:nvSpPr>
          <p:cNvPr id="256003" name="Text Box 3"/>
          <p:cNvSpPr txBox="1">
            <a:spLocks noChangeArrowheads="1"/>
          </p:cNvSpPr>
          <p:nvPr/>
        </p:nvSpPr>
        <p:spPr bwMode="auto">
          <a:xfrm>
            <a:off x="1057828" y="1611314"/>
            <a:ext cx="9767476" cy="830997"/>
          </a:xfrm>
          <a:prstGeom prst="rect">
            <a:avLst/>
          </a:prstGeom>
          <a:noFill/>
          <a:ln w="12700">
            <a:noFill/>
            <a:miter lim="800000"/>
            <a:headEnd/>
            <a:tailEnd/>
          </a:ln>
          <a:effectLst/>
        </p:spPr>
        <p:txBody>
          <a:bodyPr>
            <a:spAutoFit/>
          </a:bodyPr>
          <a:lstStyle/>
          <a:p>
            <a:pPr marL="976313" indent="-976313" algn="l"/>
            <a:r>
              <a:rPr lang="en-US" sz="2400" dirty="0">
                <a:solidFill>
                  <a:srgbClr val="000000"/>
                </a:solidFill>
                <a:effectLst/>
                <a:latin typeface="+mn-lt"/>
                <a:cs typeface="Arial" panose="020B0604020202020204" pitchFamily="34" charset="0"/>
              </a:rPr>
              <a:t>Step 4. Use the level of significance </a:t>
            </a:r>
            <a:r>
              <a:rPr lang="en-US" sz="2400"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 to determine the critical value and the rejection rule.</a:t>
            </a:r>
          </a:p>
        </p:txBody>
      </p:sp>
      <p:sp>
        <p:nvSpPr>
          <p:cNvPr id="256004" name="Text Box 4"/>
          <p:cNvSpPr txBox="1">
            <a:spLocks noChangeArrowheads="1"/>
          </p:cNvSpPr>
          <p:nvPr/>
        </p:nvSpPr>
        <p:spPr bwMode="auto">
          <a:xfrm>
            <a:off x="1064162" y="2509839"/>
            <a:ext cx="10183428" cy="830997"/>
          </a:xfrm>
          <a:prstGeom prst="rect">
            <a:avLst/>
          </a:prstGeom>
          <a:noFill/>
          <a:ln w="12700">
            <a:noFill/>
            <a:miter lim="800000"/>
            <a:headEnd/>
            <a:tailEnd/>
          </a:ln>
          <a:effectLst/>
        </p:spPr>
        <p:txBody>
          <a:bodyPr wrap="square">
            <a:spAutoFit/>
          </a:bodyPr>
          <a:lstStyle/>
          <a:p>
            <a:pPr marL="976313" indent="-976313" algn="l"/>
            <a:r>
              <a:rPr lang="en-US" sz="2400" dirty="0">
                <a:solidFill>
                  <a:srgbClr val="000000"/>
                </a:solidFill>
                <a:effectLst/>
                <a:latin typeface="+mn-lt"/>
                <a:cs typeface="Arial" panose="020B0604020202020204" pitchFamily="34" charset="0"/>
              </a:rPr>
              <a:t>Step 5. Use the value of the test statistic and the rejection rule to determine whether to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256007" name="Rectangle 7"/>
          <p:cNvSpPr>
            <a:spLocks noChangeArrowheads="1"/>
          </p:cNvSpPr>
          <p:nvPr/>
        </p:nvSpPr>
        <p:spPr bwMode="auto">
          <a:xfrm>
            <a:off x="931799" y="481266"/>
            <a:ext cx="10337562" cy="7381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Steps of Hypothesis Testing</a:t>
            </a:r>
          </a:p>
        </p:txBody>
      </p:sp>
      <p:sp>
        <p:nvSpPr>
          <p:cNvPr id="2" name="Slide Number Placeholder 1"/>
          <p:cNvSpPr>
            <a:spLocks noGrp="1"/>
          </p:cNvSpPr>
          <p:nvPr>
            <p:ph type="sldNum" sz="quarter" idx="12"/>
          </p:nvPr>
        </p:nvSpPr>
        <p:spPr/>
        <p:txBody>
          <a:bodyPr/>
          <a:lstStyle/>
          <a:p>
            <a:fld id="{949EBC64-41CB-41B8-B6DF-9B1367312BD4}" type="slidenum">
              <a:rPr lang="en-US" smtClean="0"/>
              <a:t>31</a:t>
            </a:fld>
            <a:endParaRPr lang="en-US"/>
          </a:p>
        </p:txBody>
      </p:sp>
      <p:grpSp>
        <p:nvGrpSpPr>
          <p:cNvPr id="25" name="Group 24">
            <a:extLst>
              <a:ext uri="{FF2B5EF4-FFF2-40B4-BE49-F238E27FC236}">
                <a16:creationId xmlns:a16="http://schemas.microsoft.com/office/drawing/2014/main" id="{289BA1FE-CFDD-4625-A5ED-5AE7DEDCA0FA}"/>
              </a:ext>
            </a:extLst>
          </p:cNvPr>
          <p:cNvGrpSpPr/>
          <p:nvPr/>
        </p:nvGrpSpPr>
        <p:grpSpPr>
          <a:xfrm>
            <a:off x="524349" y="3421594"/>
            <a:ext cx="7570080" cy="697680"/>
            <a:chOff x="524349" y="3421594"/>
            <a:chExt cx="7570080" cy="69768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8F78062-F111-47BE-9842-DF31D0E223C2}"/>
                    </a:ext>
                  </a:extLst>
                </p14:cNvPr>
                <p14:cNvContentPartPr/>
                <p14:nvPr/>
              </p14:nvContentPartPr>
              <p14:xfrm>
                <a:off x="524349" y="3622834"/>
                <a:ext cx="303120" cy="307800"/>
              </p14:xfrm>
            </p:contentPart>
          </mc:Choice>
          <mc:Fallback xmlns="">
            <p:pic>
              <p:nvPicPr>
                <p:cNvPr id="3" name="Ink 2">
                  <a:extLst>
                    <a:ext uri="{FF2B5EF4-FFF2-40B4-BE49-F238E27FC236}">
                      <a16:creationId xmlns:a16="http://schemas.microsoft.com/office/drawing/2014/main" id="{08F78062-F111-47BE-9842-DF31D0E223C2}"/>
                    </a:ext>
                  </a:extLst>
                </p:cNvPr>
                <p:cNvPicPr/>
                <p:nvPr/>
              </p:nvPicPr>
              <p:blipFill>
                <a:blip r:embed="rId4"/>
                <a:stretch>
                  <a:fillRect/>
                </a:stretch>
              </p:blipFill>
              <p:spPr>
                <a:xfrm>
                  <a:off x="488349" y="3587194"/>
                  <a:ext cx="3747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3842360-5C7C-4D4D-91A5-49BFE7172EDC}"/>
                    </a:ext>
                  </a:extLst>
                </p14:cNvPr>
                <p14:cNvContentPartPr/>
                <p14:nvPr/>
              </p14:nvContentPartPr>
              <p14:xfrm>
                <a:off x="940869" y="3573874"/>
                <a:ext cx="194760" cy="545400"/>
              </p14:xfrm>
            </p:contentPart>
          </mc:Choice>
          <mc:Fallback xmlns="">
            <p:pic>
              <p:nvPicPr>
                <p:cNvPr id="4" name="Ink 3">
                  <a:extLst>
                    <a:ext uri="{FF2B5EF4-FFF2-40B4-BE49-F238E27FC236}">
                      <a16:creationId xmlns:a16="http://schemas.microsoft.com/office/drawing/2014/main" id="{83842360-5C7C-4D4D-91A5-49BFE7172EDC}"/>
                    </a:ext>
                  </a:extLst>
                </p:cNvPr>
                <p:cNvPicPr/>
                <p:nvPr/>
              </p:nvPicPr>
              <p:blipFill>
                <a:blip r:embed="rId6"/>
                <a:stretch>
                  <a:fillRect/>
                </a:stretch>
              </p:blipFill>
              <p:spPr>
                <a:xfrm>
                  <a:off x="904869" y="3537874"/>
                  <a:ext cx="266400" cy="617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2376357-7BE1-415D-98C3-1FEAE2EC4935}"/>
                    </a:ext>
                  </a:extLst>
                </p14:cNvPr>
                <p14:cNvContentPartPr/>
                <p14:nvPr/>
              </p14:nvContentPartPr>
              <p14:xfrm>
                <a:off x="1150029" y="3552994"/>
                <a:ext cx="236520" cy="454680"/>
              </p14:xfrm>
            </p:contentPart>
          </mc:Choice>
          <mc:Fallback xmlns="">
            <p:pic>
              <p:nvPicPr>
                <p:cNvPr id="5" name="Ink 4">
                  <a:extLst>
                    <a:ext uri="{FF2B5EF4-FFF2-40B4-BE49-F238E27FC236}">
                      <a16:creationId xmlns:a16="http://schemas.microsoft.com/office/drawing/2014/main" id="{C2376357-7BE1-415D-98C3-1FEAE2EC4935}"/>
                    </a:ext>
                  </a:extLst>
                </p:cNvPr>
                <p:cNvPicPr/>
                <p:nvPr/>
              </p:nvPicPr>
              <p:blipFill>
                <a:blip r:embed="rId8"/>
                <a:stretch>
                  <a:fillRect/>
                </a:stretch>
              </p:blipFill>
              <p:spPr>
                <a:xfrm>
                  <a:off x="1114029" y="3517354"/>
                  <a:ext cx="30816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3F0651C4-A2C0-44CA-B395-F9AA13B0BF5B}"/>
                    </a:ext>
                  </a:extLst>
                </p14:cNvPr>
                <p14:cNvContentPartPr/>
                <p14:nvPr/>
              </p14:nvContentPartPr>
              <p14:xfrm>
                <a:off x="1418949" y="3578914"/>
                <a:ext cx="589320" cy="342000"/>
              </p14:xfrm>
            </p:contentPart>
          </mc:Choice>
          <mc:Fallback xmlns="">
            <p:pic>
              <p:nvPicPr>
                <p:cNvPr id="6" name="Ink 5">
                  <a:extLst>
                    <a:ext uri="{FF2B5EF4-FFF2-40B4-BE49-F238E27FC236}">
                      <a16:creationId xmlns:a16="http://schemas.microsoft.com/office/drawing/2014/main" id="{3F0651C4-A2C0-44CA-B395-F9AA13B0BF5B}"/>
                    </a:ext>
                  </a:extLst>
                </p:cNvPr>
                <p:cNvPicPr/>
                <p:nvPr/>
              </p:nvPicPr>
              <p:blipFill>
                <a:blip r:embed="rId10"/>
                <a:stretch>
                  <a:fillRect/>
                </a:stretch>
              </p:blipFill>
              <p:spPr>
                <a:xfrm>
                  <a:off x="1382949" y="3543274"/>
                  <a:ext cx="6609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22B3E6D9-A137-42E7-8DE2-5C16807CAF72}"/>
                    </a:ext>
                  </a:extLst>
                </p14:cNvPr>
                <p14:cNvContentPartPr/>
                <p14:nvPr/>
              </p14:nvContentPartPr>
              <p14:xfrm>
                <a:off x="2252709" y="3421594"/>
                <a:ext cx="139320" cy="522720"/>
              </p14:xfrm>
            </p:contentPart>
          </mc:Choice>
          <mc:Fallback xmlns="">
            <p:pic>
              <p:nvPicPr>
                <p:cNvPr id="7" name="Ink 6">
                  <a:extLst>
                    <a:ext uri="{FF2B5EF4-FFF2-40B4-BE49-F238E27FC236}">
                      <a16:creationId xmlns:a16="http://schemas.microsoft.com/office/drawing/2014/main" id="{22B3E6D9-A137-42E7-8DE2-5C16807CAF72}"/>
                    </a:ext>
                  </a:extLst>
                </p:cNvPr>
                <p:cNvPicPr/>
                <p:nvPr/>
              </p:nvPicPr>
              <p:blipFill>
                <a:blip r:embed="rId12"/>
                <a:stretch>
                  <a:fillRect/>
                </a:stretch>
              </p:blipFill>
              <p:spPr>
                <a:xfrm>
                  <a:off x="2216709" y="3385594"/>
                  <a:ext cx="21096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B94F1FD9-3E14-412D-843B-B76CF3D76B0A}"/>
                    </a:ext>
                  </a:extLst>
                </p14:cNvPr>
                <p14:cNvContentPartPr/>
                <p14:nvPr/>
              </p14:nvContentPartPr>
              <p14:xfrm>
                <a:off x="2098989" y="3626794"/>
                <a:ext cx="341640" cy="122040"/>
              </p14:xfrm>
            </p:contentPart>
          </mc:Choice>
          <mc:Fallback xmlns="">
            <p:pic>
              <p:nvPicPr>
                <p:cNvPr id="8" name="Ink 7">
                  <a:extLst>
                    <a:ext uri="{FF2B5EF4-FFF2-40B4-BE49-F238E27FC236}">
                      <a16:creationId xmlns:a16="http://schemas.microsoft.com/office/drawing/2014/main" id="{B94F1FD9-3E14-412D-843B-B76CF3D76B0A}"/>
                    </a:ext>
                  </a:extLst>
                </p:cNvPr>
                <p:cNvPicPr/>
                <p:nvPr/>
              </p:nvPicPr>
              <p:blipFill>
                <a:blip r:embed="rId14"/>
                <a:stretch>
                  <a:fillRect/>
                </a:stretch>
              </p:blipFill>
              <p:spPr>
                <a:xfrm>
                  <a:off x="2063349" y="3591154"/>
                  <a:ext cx="413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E26E4828-69E5-4BF8-9AFE-B2EE0F2442AF}"/>
                    </a:ext>
                  </a:extLst>
                </p14:cNvPr>
                <p14:cNvContentPartPr/>
                <p14:nvPr/>
              </p14:nvContentPartPr>
              <p14:xfrm>
                <a:off x="2465829" y="3591154"/>
                <a:ext cx="531360" cy="275040"/>
              </p14:xfrm>
            </p:contentPart>
          </mc:Choice>
          <mc:Fallback xmlns="">
            <p:pic>
              <p:nvPicPr>
                <p:cNvPr id="10" name="Ink 9">
                  <a:extLst>
                    <a:ext uri="{FF2B5EF4-FFF2-40B4-BE49-F238E27FC236}">
                      <a16:creationId xmlns:a16="http://schemas.microsoft.com/office/drawing/2014/main" id="{E26E4828-69E5-4BF8-9AFE-B2EE0F2442AF}"/>
                    </a:ext>
                  </a:extLst>
                </p:cNvPr>
                <p:cNvPicPr/>
                <p:nvPr/>
              </p:nvPicPr>
              <p:blipFill>
                <a:blip r:embed="rId16"/>
                <a:stretch>
                  <a:fillRect/>
                </a:stretch>
              </p:blipFill>
              <p:spPr>
                <a:xfrm>
                  <a:off x="2430189" y="3555154"/>
                  <a:ext cx="60300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FF0C4C6A-E094-4CD7-9F55-5D72002A1368}"/>
                    </a:ext>
                  </a:extLst>
                </p14:cNvPr>
                <p14:cNvContentPartPr/>
                <p14:nvPr/>
              </p14:nvContentPartPr>
              <p14:xfrm>
                <a:off x="2792349" y="3426274"/>
                <a:ext cx="12600" cy="53640"/>
              </p14:xfrm>
            </p:contentPart>
          </mc:Choice>
          <mc:Fallback xmlns="">
            <p:pic>
              <p:nvPicPr>
                <p:cNvPr id="11" name="Ink 10">
                  <a:extLst>
                    <a:ext uri="{FF2B5EF4-FFF2-40B4-BE49-F238E27FC236}">
                      <a16:creationId xmlns:a16="http://schemas.microsoft.com/office/drawing/2014/main" id="{FF0C4C6A-E094-4CD7-9F55-5D72002A1368}"/>
                    </a:ext>
                  </a:extLst>
                </p:cNvPr>
                <p:cNvPicPr/>
                <p:nvPr/>
              </p:nvPicPr>
              <p:blipFill>
                <a:blip r:embed="rId18"/>
                <a:stretch>
                  <a:fillRect/>
                </a:stretch>
              </p:blipFill>
              <p:spPr>
                <a:xfrm>
                  <a:off x="2756349" y="3390274"/>
                  <a:ext cx="84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B4D2AFA0-12C1-4F1D-857F-33FE87427BF7}"/>
                    </a:ext>
                  </a:extLst>
                </p14:cNvPr>
                <p14:cNvContentPartPr/>
                <p14:nvPr/>
              </p14:nvContentPartPr>
              <p14:xfrm>
                <a:off x="3082869" y="3447874"/>
                <a:ext cx="39960" cy="378360"/>
              </p14:xfrm>
            </p:contentPart>
          </mc:Choice>
          <mc:Fallback xmlns="">
            <p:pic>
              <p:nvPicPr>
                <p:cNvPr id="12" name="Ink 11">
                  <a:extLst>
                    <a:ext uri="{FF2B5EF4-FFF2-40B4-BE49-F238E27FC236}">
                      <a16:creationId xmlns:a16="http://schemas.microsoft.com/office/drawing/2014/main" id="{B4D2AFA0-12C1-4F1D-857F-33FE87427BF7}"/>
                    </a:ext>
                  </a:extLst>
                </p:cNvPr>
                <p:cNvPicPr/>
                <p:nvPr/>
              </p:nvPicPr>
              <p:blipFill>
                <a:blip r:embed="rId20"/>
                <a:stretch>
                  <a:fillRect/>
                </a:stretch>
              </p:blipFill>
              <p:spPr>
                <a:xfrm>
                  <a:off x="3046869" y="3412234"/>
                  <a:ext cx="11160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37DAFAC8-510C-4A7E-80FA-9ADD94F6158C}"/>
                    </a:ext>
                  </a:extLst>
                </p14:cNvPr>
                <p14:cNvContentPartPr/>
                <p14:nvPr/>
              </p14:nvContentPartPr>
              <p14:xfrm>
                <a:off x="3463029" y="3666034"/>
                <a:ext cx="76680" cy="212400"/>
              </p14:xfrm>
            </p:contentPart>
          </mc:Choice>
          <mc:Fallback xmlns="">
            <p:pic>
              <p:nvPicPr>
                <p:cNvPr id="13" name="Ink 12">
                  <a:extLst>
                    <a:ext uri="{FF2B5EF4-FFF2-40B4-BE49-F238E27FC236}">
                      <a16:creationId xmlns:a16="http://schemas.microsoft.com/office/drawing/2014/main" id="{37DAFAC8-510C-4A7E-80FA-9ADD94F6158C}"/>
                    </a:ext>
                  </a:extLst>
                </p:cNvPr>
                <p:cNvPicPr/>
                <p:nvPr/>
              </p:nvPicPr>
              <p:blipFill>
                <a:blip r:embed="rId22"/>
                <a:stretch>
                  <a:fillRect/>
                </a:stretch>
              </p:blipFill>
              <p:spPr>
                <a:xfrm>
                  <a:off x="3427389" y="3630394"/>
                  <a:ext cx="1483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8F5FC887-7976-4493-96E2-64A12308ECAF}"/>
                    </a:ext>
                  </a:extLst>
                </p14:cNvPr>
                <p14:cNvContentPartPr/>
                <p14:nvPr/>
              </p14:nvContentPartPr>
              <p14:xfrm>
                <a:off x="3860469" y="3518074"/>
                <a:ext cx="864360" cy="430560"/>
              </p14:xfrm>
            </p:contentPart>
          </mc:Choice>
          <mc:Fallback xmlns="">
            <p:pic>
              <p:nvPicPr>
                <p:cNvPr id="15" name="Ink 14">
                  <a:extLst>
                    <a:ext uri="{FF2B5EF4-FFF2-40B4-BE49-F238E27FC236}">
                      <a16:creationId xmlns:a16="http://schemas.microsoft.com/office/drawing/2014/main" id="{8F5FC887-7976-4493-96E2-64A12308ECAF}"/>
                    </a:ext>
                  </a:extLst>
                </p:cNvPr>
                <p:cNvPicPr/>
                <p:nvPr/>
              </p:nvPicPr>
              <p:blipFill>
                <a:blip r:embed="rId24"/>
                <a:stretch>
                  <a:fillRect/>
                </a:stretch>
              </p:blipFill>
              <p:spPr>
                <a:xfrm>
                  <a:off x="3824469" y="3482434"/>
                  <a:ext cx="93600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C568E1AA-39C0-45D2-8D82-E52547FFD100}"/>
                    </a:ext>
                  </a:extLst>
                </p14:cNvPr>
                <p14:cNvContentPartPr/>
                <p14:nvPr/>
              </p14:nvContentPartPr>
              <p14:xfrm>
                <a:off x="4065669" y="3686914"/>
                <a:ext cx="438840" cy="86040"/>
              </p14:xfrm>
            </p:contentPart>
          </mc:Choice>
          <mc:Fallback xmlns="">
            <p:pic>
              <p:nvPicPr>
                <p:cNvPr id="16" name="Ink 15">
                  <a:extLst>
                    <a:ext uri="{FF2B5EF4-FFF2-40B4-BE49-F238E27FC236}">
                      <a16:creationId xmlns:a16="http://schemas.microsoft.com/office/drawing/2014/main" id="{C568E1AA-39C0-45D2-8D82-E52547FFD100}"/>
                    </a:ext>
                  </a:extLst>
                </p:cNvPr>
                <p:cNvPicPr/>
                <p:nvPr/>
              </p:nvPicPr>
              <p:blipFill>
                <a:blip r:embed="rId26"/>
                <a:stretch>
                  <a:fillRect/>
                </a:stretch>
              </p:blipFill>
              <p:spPr>
                <a:xfrm>
                  <a:off x="4030029" y="3651274"/>
                  <a:ext cx="510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0E7A3949-E2FA-4E60-B284-A6D105C12C10}"/>
                    </a:ext>
                  </a:extLst>
                </p14:cNvPr>
                <p14:cNvContentPartPr/>
                <p14:nvPr/>
              </p14:nvContentPartPr>
              <p14:xfrm>
                <a:off x="4872069" y="3810754"/>
                <a:ext cx="537120" cy="197640"/>
              </p14:xfrm>
            </p:contentPart>
          </mc:Choice>
          <mc:Fallback xmlns="">
            <p:pic>
              <p:nvPicPr>
                <p:cNvPr id="17" name="Ink 16">
                  <a:extLst>
                    <a:ext uri="{FF2B5EF4-FFF2-40B4-BE49-F238E27FC236}">
                      <a16:creationId xmlns:a16="http://schemas.microsoft.com/office/drawing/2014/main" id="{0E7A3949-E2FA-4E60-B284-A6D105C12C10}"/>
                    </a:ext>
                  </a:extLst>
                </p:cNvPr>
                <p:cNvPicPr/>
                <p:nvPr/>
              </p:nvPicPr>
              <p:blipFill>
                <a:blip r:embed="rId28"/>
                <a:stretch>
                  <a:fillRect/>
                </a:stretch>
              </p:blipFill>
              <p:spPr>
                <a:xfrm>
                  <a:off x="4836429" y="3775114"/>
                  <a:ext cx="6087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28D29364-D76E-4760-8681-EBEB4E587B14}"/>
                    </a:ext>
                  </a:extLst>
                </p14:cNvPr>
                <p14:cNvContentPartPr/>
                <p14:nvPr/>
              </p14:nvContentPartPr>
              <p14:xfrm>
                <a:off x="5490189" y="3590794"/>
                <a:ext cx="28440" cy="398880"/>
              </p14:xfrm>
            </p:contentPart>
          </mc:Choice>
          <mc:Fallback xmlns="">
            <p:pic>
              <p:nvPicPr>
                <p:cNvPr id="18" name="Ink 17">
                  <a:extLst>
                    <a:ext uri="{FF2B5EF4-FFF2-40B4-BE49-F238E27FC236}">
                      <a16:creationId xmlns:a16="http://schemas.microsoft.com/office/drawing/2014/main" id="{28D29364-D76E-4760-8681-EBEB4E587B14}"/>
                    </a:ext>
                  </a:extLst>
                </p:cNvPr>
                <p:cNvPicPr/>
                <p:nvPr/>
              </p:nvPicPr>
              <p:blipFill>
                <a:blip r:embed="rId30"/>
                <a:stretch>
                  <a:fillRect/>
                </a:stretch>
              </p:blipFill>
              <p:spPr>
                <a:xfrm>
                  <a:off x="5454549" y="3555154"/>
                  <a:ext cx="1000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AD00F7E5-66AA-4A1D-A8F8-AC1B788499E6}"/>
                    </a:ext>
                  </a:extLst>
                </p14:cNvPr>
                <p14:cNvContentPartPr/>
                <p14:nvPr/>
              </p14:nvContentPartPr>
              <p14:xfrm>
                <a:off x="5749029" y="3815074"/>
                <a:ext cx="176040" cy="206640"/>
              </p14:xfrm>
            </p:contentPart>
          </mc:Choice>
          <mc:Fallback xmlns="">
            <p:pic>
              <p:nvPicPr>
                <p:cNvPr id="19" name="Ink 18">
                  <a:extLst>
                    <a:ext uri="{FF2B5EF4-FFF2-40B4-BE49-F238E27FC236}">
                      <a16:creationId xmlns:a16="http://schemas.microsoft.com/office/drawing/2014/main" id="{AD00F7E5-66AA-4A1D-A8F8-AC1B788499E6}"/>
                    </a:ext>
                  </a:extLst>
                </p:cNvPr>
                <p:cNvPicPr/>
                <p:nvPr/>
              </p:nvPicPr>
              <p:blipFill>
                <a:blip r:embed="rId32"/>
                <a:stretch>
                  <a:fillRect/>
                </a:stretch>
              </p:blipFill>
              <p:spPr>
                <a:xfrm>
                  <a:off x="5713389" y="3779074"/>
                  <a:ext cx="2476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F7F4C17C-7E37-4808-B88B-57139178FAA7}"/>
                    </a:ext>
                  </a:extLst>
                </p14:cNvPr>
                <p14:cNvContentPartPr/>
                <p14:nvPr/>
              </p14:nvContentPartPr>
              <p14:xfrm>
                <a:off x="6016869" y="3484594"/>
                <a:ext cx="642240" cy="541440"/>
              </p14:xfrm>
            </p:contentPart>
          </mc:Choice>
          <mc:Fallback xmlns="">
            <p:pic>
              <p:nvPicPr>
                <p:cNvPr id="20" name="Ink 19">
                  <a:extLst>
                    <a:ext uri="{FF2B5EF4-FFF2-40B4-BE49-F238E27FC236}">
                      <a16:creationId xmlns:a16="http://schemas.microsoft.com/office/drawing/2014/main" id="{F7F4C17C-7E37-4808-B88B-57139178FAA7}"/>
                    </a:ext>
                  </a:extLst>
                </p:cNvPr>
                <p:cNvPicPr/>
                <p:nvPr/>
              </p:nvPicPr>
              <p:blipFill>
                <a:blip r:embed="rId34"/>
                <a:stretch>
                  <a:fillRect/>
                </a:stretch>
              </p:blipFill>
              <p:spPr>
                <a:xfrm>
                  <a:off x="5980869" y="3448594"/>
                  <a:ext cx="71388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8AEF03DC-1DDB-4DC2-B89F-032EDD0408BF}"/>
                    </a:ext>
                  </a:extLst>
                </p14:cNvPr>
                <p14:cNvContentPartPr/>
                <p14:nvPr/>
              </p14:nvContentPartPr>
              <p14:xfrm>
                <a:off x="6286869" y="3853234"/>
                <a:ext cx="475200" cy="237600"/>
              </p14:xfrm>
            </p:contentPart>
          </mc:Choice>
          <mc:Fallback xmlns="">
            <p:pic>
              <p:nvPicPr>
                <p:cNvPr id="21" name="Ink 20">
                  <a:extLst>
                    <a:ext uri="{FF2B5EF4-FFF2-40B4-BE49-F238E27FC236}">
                      <a16:creationId xmlns:a16="http://schemas.microsoft.com/office/drawing/2014/main" id="{8AEF03DC-1DDB-4DC2-B89F-032EDD0408BF}"/>
                    </a:ext>
                  </a:extLst>
                </p:cNvPr>
                <p:cNvPicPr/>
                <p:nvPr/>
              </p:nvPicPr>
              <p:blipFill>
                <a:blip r:embed="rId36"/>
                <a:stretch>
                  <a:fillRect/>
                </a:stretch>
              </p:blipFill>
              <p:spPr>
                <a:xfrm>
                  <a:off x="6251229" y="3817234"/>
                  <a:ext cx="5468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BC0BA117-0D3C-4E5A-91D4-9AE4417F62FF}"/>
                    </a:ext>
                  </a:extLst>
                </p14:cNvPr>
                <p14:cNvContentPartPr/>
                <p14:nvPr/>
              </p14:nvContentPartPr>
              <p14:xfrm>
                <a:off x="6798429" y="3435994"/>
                <a:ext cx="760320" cy="478080"/>
              </p14:xfrm>
            </p:contentPart>
          </mc:Choice>
          <mc:Fallback xmlns="">
            <p:pic>
              <p:nvPicPr>
                <p:cNvPr id="22" name="Ink 21">
                  <a:extLst>
                    <a:ext uri="{FF2B5EF4-FFF2-40B4-BE49-F238E27FC236}">
                      <a16:creationId xmlns:a16="http://schemas.microsoft.com/office/drawing/2014/main" id="{BC0BA117-0D3C-4E5A-91D4-9AE4417F62FF}"/>
                    </a:ext>
                  </a:extLst>
                </p:cNvPr>
                <p:cNvPicPr/>
                <p:nvPr/>
              </p:nvPicPr>
              <p:blipFill>
                <a:blip r:embed="rId38"/>
                <a:stretch>
                  <a:fillRect/>
                </a:stretch>
              </p:blipFill>
              <p:spPr>
                <a:xfrm>
                  <a:off x="6762429" y="3399994"/>
                  <a:ext cx="83196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B3B0AAEF-8F40-4E44-BC56-20FBB699CDF2}"/>
                    </a:ext>
                  </a:extLst>
                </p14:cNvPr>
                <p14:cNvContentPartPr/>
                <p14:nvPr/>
              </p14:nvContentPartPr>
              <p14:xfrm>
                <a:off x="7108389" y="3599434"/>
                <a:ext cx="572400" cy="116280"/>
              </p14:xfrm>
            </p:contentPart>
          </mc:Choice>
          <mc:Fallback xmlns="">
            <p:pic>
              <p:nvPicPr>
                <p:cNvPr id="23" name="Ink 22">
                  <a:extLst>
                    <a:ext uri="{FF2B5EF4-FFF2-40B4-BE49-F238E27FC236}">
                      <a16:creationId xmlns:a16="http://schemas.microsoft.com/office/drawing/2014/main" id="{B3B0AAEF-8F40-4E44-BC56-20FBB699CDF2}"/>
                    </a:ext>
                  </a:extLst>
                </p:cNvPr>
                <p:cNvPicPr/>
                <p:nvPr/>
              </p:nvPicPr>
              <p:blipFill>
                <a:blip r:embed="rId40"/>
                <a:stretch>
                  <a:fillRect/>
                </a:stretch>
              </p:blipFill>
              <p:spPr>
                <a:xfrm>
                  <a:off x="7072749" y="3563434"/>
                  <a:ext cx="6440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375C7B37-A8CA-4865-A48A-F144394AD97B}"/>
                    </a:ext>
                  </a:extLst>
                </p14:cNvPr>
                <p14:cNvContentPartPr/>
                <p14:nvPr/>
              </p14:nvContentPartPr>
              <p14:xfrm>
                <a:off x="7791309" y="3633634"/>
                <a:ext cx="303120" cy="379440"/>
              </p14:xfrm>
            </p:contentPart>
          </mc:Choice>
          <mc:Fallback xmlns="">
            <p:pic>
              <p:nvPicPr>
                <p:cNvPr id="24" name="Ink 23">
                  <a:extLst>
                    <a:ext uri="{FF2B5EF4-FFF2-40B4-BE49-F238E27FC236}">
                      <a16:creationId xmlns:a16="http://schemas.microsoft.com/office/drawing/2014/main" id="{375C7B37-A8CA-4865-A48A-F144394AD97B}"/>
                    </a:ext>
                  </a:extLst>
                </p:cNvPr>
                <p:cNvPicPr/>
                <p:nvPr/>
              </p:nvPicPr>
              <p:blipFill>
                <a:blip r:embed="rId42"/>
                <a:stretch>
                  <a:fillRect/>
                </a:stretch>
              </p:blipFill>
              <p:spPr>
                <a:xfrm>
                  <a:off x="7755669" y="3597994"/>
                  <a:ext cx="374760" cy="451080"/>
                </a:xfrm>
                <a:prstGeom prst="rect">
                  <a:avLst/>
                </a:prstGeom>
              </p:spPr>
            </p:pic>
          </mc:Fallback>
        </mc:AlternateContent>
      </p:grpSp>
      <p:grpSp>
        <p:nvGrpSpPr>
          <p:cNvPr id="52" name="Group 51">
            <a:extLst>
              <a:ext uri="{FF2B5EF4-FFF2-40B4-BE49-F238E27FC236}">
                <a16:creationId xmlns:a16="http://schemas.microsoft.com/office/drawing/2014/main" id="{21E98CC8-1E89-4E0F-88A1-3944219C9D5E}"/>
              </a:ext>
            </a:extLst>
          </p:cNvPr>
          <p:cNvGrpSpPr/>
          <p:nvPr/>
        </p:nvGrpSpPr>
        <p:grpSpPr>
          <a:xfrm>
            <a:off x="583389" y="4254634"/>
            <a:ext cx="7159680" cy="619920"/>
            <a:chOff x="583389" y="4254634"/>
            <a:chExt cx="7159680" cy="619920"/>
          </a:xfrm>
        </p:grpSpPr>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BC5F0D58-7338-480D-914F-9D2ABABB3F20}"/>
                    </a:ext>
                  </a:extLst>
                </p14:cNvPr>
                <p14:cNvContentPartPr/>
                <p14:nvPr/>
              </p14:nvContentPartPr>
              <p14:xfrm>
                <a:off x="583389" y="4291714"/>
                <a:ext cx="534240" cy="518760"/>
              </p14:xfrm>
            </p:contentPart>
          </mc:Choice>
          <mc:Fallback xmlns="">
            <p:pic>
              <p:nvPicPr>
                <p:cNvPr id="26" name="Ink 25">
                  <a:extLst>
                    <a:ext uri="{FF2B5EF4-FFF2-40B4-BE49-F238E27FC236}">
                      <a16:creationId xmlns:a16="http://schemas.microsoft.com/office/drawing/2014/main" id="{BC5F0D58-7338-480D-914F-9D2ABABB3F20}"/>
                    </a:ext>
                  </a:extLst>
                </p:cNvPr>
                <p:cNvPicPr/>
                <p:nvPr/>
              </p:nvPicPr>
              <p:blipFill>
                <a:blip r:embed="rId44"/>
                <a:stretch>
                  <a:fillRect/>
                </a:stretch>
              </p:blipFill>
              <p:spPr>
                <a:xfrm>
                  <a:off x="547389" y="4255714"/>
                  <a:ext cx="605880" cy="590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5F12ACCF-DF27-4B3C-95D7-8E8E052E9CA4}"/>
                    </a:ext>
                  </a:extLst>
                </p14:cNvPr>
                <p14:cNvContentPartPr/>
                <p14:nvPr/>
              </p14:nvContentPartPr>
              <p14:xfrm>
                <a:off x="1297629" y="4406554"/>
                <a:ext cx="420840" cy="309600"/>
              </p14:xfrm>
            </p:contentPart>
          </mc:Choice>
          <mc:Fallback xmlns="">
            <p:pic>
              <p:nvPicPr>
                <p:cNvPr id="27" name="Ink 26">
                  <a:extLst>
                    <a:ext uri="{FF2B5EF4-FFF2-40B4-BE49-F238E27FC236}">
                      <a16:creationId xmlns:a16="http://schemas.microsoft.com/office/drawing/2014/main" id="{5F12ACCF-DF27-4B3C-95D7-8E8E052E9CA4}"/>
                    </a:ext>
                  </a:extLst>
                </p:cNvPr>
                <p:cNvPicPr/>
                <p:nvPr/>
              </p:nvPicPr>
              <p:blipFill>
                <a:blip r:embed="rId46"/>
                <a:stretch>
                  <a:fillRect/>
                </a:stretch>
              </p:blipFill>
              <p:spPr>
                <a:xfrm>
                  <a:off x="1261989" y="4370554"/>
                  <a:ext cx="492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A96F1CD1-AA47-49D6-AE87-D99495EE5F13}"/>
                    </a:ext>
                  </a:extLst>
                </p14:cNvPr>
                <p14:cNvContentPartPr/>
                <p14:nvPr/>
              </p14:nvContentPartPr>
              <p14:xfrm>
                <a:off x="1760589" y="4423114"/>
                <a:ext cx="297720" cy="287280"/>
              </p14:xfrm>
            </p:contentPart>
          </mc:Choice>
          <mc:Fallback xmlns="">
            <p:pic>
              <p:nvPicPr>
                <p:cNvPr id="28" name="Ink 27">
                  <a:extLst>
                    <a:ext uri="{FF2B5EF4-FFF2-40B4-BE49-F238E27FC236}">
                      <a16:creationId xmlns:a16="http://schemas.microsoft.com/office/drawing/2014/main" id="{A96F1CD1-AA47-49D6-AE87-D99495EE5F13}"/>
                    </a:ext>
                  </a:extLst>
                </p:cNvPr>
                <p:cNvPicPr/>
                <p:nvPr/>
              </p:nvPicPr>
              <p:blipFill>
                <a:blip r:embed="rId48"/>
                <a:stretch>
                  <a:fillRect/>
                </a:stretch>
              </p:blipFill>
              <p:spPr>
                <a:xfrm>
                  <a:off x="1724949" y="4387474"/>
                  <a:ext cx="36936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4A7137F3-0C4A-4EB9-A825-3BA4513F0489}"/>
                    </a:ext>
                  </a:extLst>
                </p14:cNvPr>
                <p14:cNvContentPartPr/>
                <p14:nvPr/>
              </p14:nvContentPartPr>
              <p14:xfrm>
                <a:off x="2164509" y="4474594"/>
                <a:ext cx="210960" cy="236880"/>
              </p14:xfrm>
            </p:contentPart>
          </mc:Choice>
          <mc:Fallback xmlns="">
            <p:pic>
              <p:nvPicPr>
                <p:cNvPr id="29" name="Ink 28">
                  <a:extLst>
                    <a:ext uri="{FF2B5EF4-FFF2-40B4-BE49-F238E27FC236}">
                      <a16:creationId xmlns:a16="http://schemas.microsoft.com/office/drawing/2014/main" id="{4A7137F3-0C4A-4EB9-A825-3BA4513F0489}"/>
                    </a:ext>
                  </a:extLst>
                </p:cNvPr>
                <p:cNvPicPr/>
                <p:nvPr/>
              </p:nvPicPr>
              <p:blipFill>
                <a:blip r:embed="rId50"/>
                <a:stretch>
                  <a:fillRect/>
                </a:stretch>
              </p:blipFill>
              <p:spPr>
                <a:xfrm>
                  <a:off x="2128869" y="4438954"/>
                  <a:ext cx="2826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2B57200C-79B8-4044-A2C7-96B54EE50C8E}"/>
                    </a:ext>
                  </a:extLst>
                </p14:cNvPr>
                <p14:cNvContentPartPr/>
                <p14:nvPr/>
              </p14:nvContentPartPr>
              <p14:xfrm>
                <a:off x="2718909" y="4300354"/>
                <a:ext cx="83520" cy="471960"/>
              </p14:xfrm>
            </p:contentPart>
          </mc:Choice>
          <mc:Fallback xmlns="">
            <p:pic>
              <p:nvPicPr>
                <p:cNvPr id="30" name="Ink 29">
                  <a:extLst>
                    <a:ext uri="{FF2B5EF4-FFF2-40B4-BE49-F238E27FC236}">
                      <a16:creationId xmlns:a16="http://schemas.microsoft.com/office/drawing/2014/main" id="{2B57200C-79B8-4044-A2C7-96B54EE50C8E}"/>
                    </a:ext>
                  </a:extLst>
                </p:cNvPr>
                <p:cNvPicPr/>
                <p:nvPr/>
              </p:nvPicPr>
              <p:blipFill>
                <a:blip r:embed="rId52"/>
                <a:stretch>
                  <a:fillRect/>
                </a:stretch>
              </p:blipFill>
              <p:spPr>
                <a:xfrm>
                  <a:off x="2682909" y="4264714"/>
                  <a:ext cx="15516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61747BD6-D7F9-484E-98C2-1A878E3B5F1D}"/>
                    </a:ext>
                  </a:extLst>
                </p14:cNvPr>
                <p14:cNvContentPartPr/>
                <p14:nvPr/>
              </p14:nvContentPartPr>
              <p14:xfrm>
                <a:off x="2582109" y="4487554"/>
                <a:ext cx="265320" cy="82800"/>
              </p14:xfrm>
            </p:contentPart>
          </mc:Choice>
          <mc:Fallback xmlns="">
            <p:pic>
              <p:nvPicPr>
                <p:cNvPr id="31" name="Ink 30">
                  <a:extLst>
                    <a:ext uri="{FF2B5EF4-FFF2-40B4-BE49-F238E27FC236}">
                      <a16:creationId xmlns:a16="http://schemas.microsoft.com/office/drawing/2014/main" id="{61747BD6-D7F9-484E-98C2-1A878E3B5F1D}"/>
                    </a:ext>
                  </a:extLst>
                </p:cNvPr>
                <p:cNvPicPr/>
                <p:nvPr/>
              </p:nvPicPr>
              <p:blipFill>
                <a:blip r:embed="rId54"/>
                <a:stretch>
                  <a:fillRect/>
                </a:stretch>
              </p:blipFill>
              <p:spPr>
                <a:xfrm>
                  <a:off x="2546469" y="4451554"/>
                  <a:ext cx="3369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C45FF2E7-5255-4031-A6AF-E66A9AC426D1}"/>
                    </a:ext>
                  </a:extLst>
                </p14:cNvPr>
                <p14:cNvContentPartPr/>
                <p14:nvPr/>
              </p14:nvContentPartPr>
              <p14:xfrm>
                <a:off x="2887389" y="4474954"/>
                <a:ext cx="420840" cy="244440"/>
              </p14:xfrm>
            </p:contentPart>
          </mc:Choice>
          <mc:Fallback xmlns="">
            <p:pic>
              <p:nvPicPr>
                <p:cNvPr id="32" name="Ink 31">
                  <a:extLst>
                    <a:ext uri="{FF2B5EF4-FFF2-40B4-BE49-F238E27FC236}">
                      <a16:creationId xmlns:a16="http://schemas.microsoft.com/office/drawing/2014/main" id="{C45FF2E7-5255-4031-A6AF-E66A9AC426D1}"/>
                    </a:ext>
                  </a:extLst>
                </p:cNvPr>
                <p:cNvPicPr/>
                <p:nvPr/>
              </p:nvPicPr>
              <p:blipFill>
                <a:blip r:embed="rId56"/>
                <a:stretch>
                  <a:fillRect/>
                </a:stretch>
              </p:blipFill>
              <p:spPr>
                <a:xfrm>
                  <a:off x="2851749" y="4439314"/>
                  <a:ext cx="4924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DEA6CDF8-5E11-4F05-8C88-5326810918EB}"/>
                    </a:ext>
                  </a:extLst>
                </p14:cNvPr>
                <p14:cNvContentPartPr/>
                <p14:nvPr/>
              </p14:nvContentPartPr>
              <p14:xfrm>
                <a:off x="3119949" y="4254634"/>
                <a:ext cx="32760" cy="37440"/>
              </p14:xfrm>
            </p:contentPart>
          </mc:Choice>
          <mc:Fallback xmlns="">
            <p:pic>
              <p:nvPicPr>
                <p:cNvPr id="33" name="Ink 32">
                  <a:extLst>
                    <a:ext uri="{FF2B5EF4-FFF2-40B4-BE49-F238E27FC236}">
                      <a16:creationId xmlns:a16="http://schemas.microsoft.com/office/drawing/2014/main" id="{DEA6CDF8-5E11-4F05-8C88-5326810918EB}"/>
                    </a:ext>
                  </a:extLst>
                </p:cNvPr>
                <p:cNvPicPr/>
                <p:nvPr/>
              </p:nvPicPr>
              <p:blipFill>
                <a:blip r:embed="rId58"/>
                <a:stretch>
                  <a:fillRect/>
                </a:stretch>
              </p:blipFill>
              <p:spPr>
                <a:xfrm>
                  <a:off x="3083949" y="4218634"/>
                  <a:ext cx="1044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5B2A57BE-7ACC-4047-BFE5-56682E2A7C26}"/>
                    </a:ext>
                  </a:extLst>
                </p14:cNvPr>
                <p14:cNvContentPartPr/>
                <p14:nvPr/>
              </p14:nvContentPartPr>
              <p14:xfrm>
                <a:off x="3395709" y="4383514"/>
                <a:ext cx="256320" cy="246240"/>
              </p14:xfrm>
            </p:contentPart>
          </mc:Choice>
          <mc:Fallback xmlns="">
            <p:pic>
              <p:nvPicPr>
                <p:cNvPr id="34" name="Ink 33">
                  <a:extLst>
                    <a:ext uri="{FF2B5EF4-FFF2-40B4-BE49-F238E27FC236}">
                      <a16:creationId xmlns:a16="http://schemas.microsoft.com/office/drawing/2014/main" id="{5B2A57BE-7ACC-4047-BFE5-56682E2A7C26}"/>
                    </a:ext>
                  </a:extLst>
                </p:cNvPr>
                <p:cNvPicPr/>
                <p:nvPr/>
              </p:nvPicPr>
              <p:blipFill>
                <a:blip r:embed="rId60"/>
                <a:stretch>
                  <a:fillRect/>
                </a:stretch>
              </p:blipFill>
              <p:spPr>
                <a:xfrm>
                  <a:off x="3359709" y="4347514"/>
                  <a:ext cx="3279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6A8B930D-70A3-4472-A5C6-2C9FD171BB5C}"/>
                    </a:ext>
                  </a:extLst>
                </p14:cNvPr>
                <p14:cNvContentPartPr/>
                <p14:nvPr/>
              </p14:nvContentPartPr>
              <p14:xfrm>
                <a:off x="3622509" y="4705714"/>
                <a:ext cx="19800" cy="9720"/>
              </p14:xfrm>
            </p:contentPart>
          </mc:Choice>
          <mc:Fallback xmlns="">
            <p:pic>
              <p:nvPicPr>
                <p:cNvPr id="35" name="Ink 34">
                  <a:extLst>
                    <a:ext uri="{FF2B5EF4-FFF2-40B4-BE49-F238E27FC236}">
                      <a16:creationId xmlns:a16="http://schemas.microsoft.com/office/drawing/2014/main" id="{6A8B930D-70A3-4472-A5C6-2C9FD171BB5C}"/>
                    </a:ext>
                  </a:extLst>
                </p:cNvPr>
                <p:cNvPicPr/>
                <p:nvPr/>
              </p:nvPicPr>
              <p:blipFill>
                <a:blip r:embed="rId62"/>
                <a:stretch>
                  <a:fillRect/>
                </a:stretch>
              </p:blipFill>
              <p:spPr>
                <a:xfrm>
                  <a:off x="3586869" y="4670074"/>
                  <a:ext cx="91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055C40D7-5FF1-467D-A30D-EF068A304A6C}"/>
                    </a:ext>
                  </a:extLst>
                </p14:cNvPr>
                <p14:cNvContentPartPr/>
                <p14:nvPr/>
              </p14:nvContentPartPr>
              <p14:xfrm>
                <a:off x="3948669" y="4528594"/>
                <a:ext cx="280080" cy="40320"/>
              </p14:xfrm>
            </p:contentPart>
          </mc:Choice>
          <mc:Fallback xmlns="">
            <p:pic>
              <p:nvPicPr>
                <p:cNvPr id="37" name="Ink 36">
                  <a:extLst>
                    <a:ext uri="{FF2B5EF4-FFF2-40B4-BE49-F238E27FC236}">
                      <a16:creationId xmlns:a16="http://schemas.microsoft.com/office/drawing/2014/main" id="{055C40D7-5FF1-467D-A30D-EF068A304A6C}"/>
                    </a:ext>
                  </a:extLst>
                </p:cNvPr>
                <p:cNvPicPr/>
                <p:nvPr/>
              </p:nvPicPr>
              <p:blipFill>
                <a:blip r:embed="rId64"/>
                <a:stretch>
                  <a:fillRect/>
                </a:stretch>
              </p:blipFill>
              <p:spPr>
                <a:xfrm>
                  <a:off x="3913029" y="4492954"/>
                  <a:ext cx="3517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B3B58E65-C8A0-44F6-87D0-521BDA37D923}"/>
                    </a:ext>
                  </a:extLst>
                </p14:cNvPr>
                <p14:cNvContentPartPr/>
                <p14:nvPr/>
              </p14:nvContentPartPr>
              <p14:xfrm>
                <a:off x="4460949" y="4280194"/>
                <a:ext cx="692280" cy="543600"/>
              </p14:xfrm>
            </p:contentPart>
          </mc:Choice>
          <mc:Fallback xmlns="">
            <p:pic>
              <p:nvPicPr>
                <p:cNvPr id="38" name="Ink 37">
                  <a:extLst>
                    <a:ext uri="{FF2B5EF4-FFF2-40B4-BE49-F238E27FC236}">
                      <a16:creationId xmlns:a16="http://schemas.microsoft.com/office/drawing/2014/main" id="{B3B58E65-C8A0-44F6-87D0-521BDA37D923}"/>
                    </a:ext>
                  </a:extLst>
                </p:cNvPr>
                <p:cNvPicPr/>
                <p:nvPr/>
              </p:nvPicPr>
              <p:blipFill>
                <a:blip r:embed="rId66"/>
                <a:stretch>
                  <a:fillRect/>
                </a:stretch>
              </p:blipFill>
              <p:spPr>
                <a:xfrm>
                  <a:off x="4424949" y="4244554"/>
                  <a:ext cx="76392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369966CE-B82B-4F36-A09C-9F5E456B4DCF}"/>
                    </a:ext>
                  </a:extLst>
                </p14:cNvPr>
                <p14:cNvContentPartPr/>
                <p14:nvPr/>
              </p14:nvContentPartPr>
              <p14:xfrm>
                <a:off x="4647069" y="4529674"/>
                <a:ext cx="412200" cy="54000"/>
              </p14:xfrm>
            </p:contentPart>
          </mc:Choice>
          <mc:Fallback xmlns="">
            <p:pic>
              <p:nvPicPr>
                <p:cNvPr id="39" name="Ink 38">
                  <a:extLst>
                    <a:ext uri="{FF2B5EF4-FFF2-40B4-BE49-F238E27FC236}">
                      <a16:creationId xmlns:a16="http://schemas.microsoft.com/office/drawing/2014/main" id="{369966CE-B82B-4F36-A09C-9F5E456B4DCF}"/>
                    </a:ext>
                  </a:extLst>
                </p:cNvPr>
                <p:cNvPicPr/>
                <p:nvPr/>
              </p:nvPicPr>
              <p:blipFill>
                <a:blip r:embed="rId68"/>
                <a:stretch>
                  <a:fillRect/>
                </a:stretch>
              </p:blipFill>
              <p:spPr>
                <a:xfrm>
                  <a:off x="4611069" y="4493674"/>
                  <a:ext cx="4838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Ink 40">
                  <a:extLst>
                    <a:ext uri="{FF2B5EF4-FFF2-40B4-BE49-F238E27FC236}">
                      <a16:creationId xmlns:a16="http://schemas.microsoft.com/office/drawing/2014/main" id="{815161D8-4924-4C79-891C-55D619504B0E}"/>
                    </a:ext>
                  </a:extLst>
                </p14:cNvPr>
                <p14:cNvContentPartPr/>
                <p14:nvPr/>
              </p14:nvContentPartPr>
              <p14:xfrm>
                <a:off x="5341869" y="4593754"/>
                <a:ext cx="291960" cy="258120"/>
              </p14:xfrm>
            </p:contentPart>
          </mc:Choice>
          <mc:Fallback xmlns="">
            <p:pic>
              <p:nvPicPr>
                <p:cNvPr id="41" name="Ink 40">
                  <a:extLst>
                    <a:ext uri="{FF2B5EF4-FFF2-40B4-BE49-F238E27FC236}">
                      <a16:creationId xmlns:a16="http://schemas.microsoft.com/office/drawing/2014/main" id="{815161D8-4924-4C79-891C-55D619504B0E}"/>
                    </a:ext>
                  </a:extLst>
                </p:cNvPr>
                <p:cNvPicPr/>
                <p:nvPr/>
              </p:nvPicPr>
              <p:blipFill>
                <a:blip r:embed="rId70"/>
                <a:stretch>
                  <a:fillRect/>
                </a:stretch>
              </p:blipFill>
              <p:spPr>
                <a:xfrm>
                  <a:off x="5305869" y="4558114"/>
                  <a:ext cx="3636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Ink 41">
                  <a:extLst>
                    <a:ext uri="{FF2B5EF4-FFF2-40B4-BE49-F238E27FC236}">
                      <a16:creationId xmlns:a16="http://schemas.microsoft.com/office/drawing/2014/main" id="{4EDEDB95-09DC-4AF1-9722-D52B60EFC1EA}"/>
                    </a:ext>
                  </a:extLst>
                </p14:cNvPr>
                <p14:cNvContentPartPr/>
                <p14:nvPr/>
              </p14:nvContentPartPr>
              <p14:xfrm>
                <a:off x="5643189" y="4680874"/>
                <a:ext cx="258840" cy="193680"/>
              </p14:xfrm>
            </p:contentPart>
          </mc:Choice>
          <mc:Fallback xmlns="">
            <p:pic>
              <p:nvPicPr>
                <p:cNvPr id="42" name="Ink 41">
                  <a:extLst>
                    <a:ext uri="{FF2B5EF4-FFF2-40B4-BE49-F238E27FC236}">
                      <a16:creationId xmlns:a16="http://schemas.microsoft.com/office/drawing/2014/main" id="{4EDEDB95-09DC-4AF1-9722-D52B60EFC1EA}"/>
                    </a:ext>
                  </a:extLst>
                </p:cNvPr>
                <p:cNvPicPr/>
                <p:nvPr/>
              </p:nvPicPr>
              <p:blipFill>
                <a:blip r:embed="rId72"/>
                <a:stretch>
                  <a:fillRect/>
                </a:stretch>
              </p:blipFill>
              <p:spPr>
                <a:xfrm>
                  <a:off x="5607549" y="4644874"/>
                  <a:ext cx="3304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85EDF3A7-577B-4E91-A55C-403BC29C7F45}"/>
                    </a:ext>
                  </a:extLst>
                </p14:cNvPr>
                <p14:cNvContentPartPr/>
                <p14:nvPr/>
              </p14:nvContentPartPr>
              <p14:xfrm>
                <a:off x="5903109" y="4407994"/>
                <a:ext cx="129240" cy="443880"/>
              </p14:xfrm>
            </p:contentPart>
          </mc:Choice>
          <mc:Fallback xmlns="">
            <p:pic>
              <p:nvPicPr>
                <p:cNvPr id="43" name="Ink 42">
                  <a:extLst>
                    <a:ext uri="{FF2B5EF4-FFF2-40B4-BE49-F238E27FC236}">
                      <a16:creationId xmlns:a16="http://schemas.microsoft.com/office/drawing/2014/main" id="{85EDF3A7-577B-4E91-A55C-403BC29C7F45}"/>
                    </a:ext>
                  </a:extLst>
                </p:cNvPr>
                <p:cNvPicPr/>
                <p:nvPr/>
              </p:nvPicPr>
              <p:blipFill>
                <a:blip r:embed="rId74"/>
                <a:stretch>
                  <a:fillRect/>
                </a:stretch>
              </p:blipFill>
              <p:spPr>
                <a:xfrm>
                  <a:off x="5867469" y="4372354"/>
                  <a:ext cx="20088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Ink 43">
                  <a:extLst>
                    <a:ext uri="{FF2B5EF4-FFF2-40B4-BE49-F238E27FC236}">
                      <a16:creationId xmlns:a16="http://schemas.microsoft.com/office/drawing/2014/main" id="{9E6B79CD-515E-4ACD-9925-D2698546130C}"/>
                    </a:ext>
                  </a:extLst>
                </p14:cNvPr>
                <p14:cNvContentPartPr/>
                <p14:nvPr/>
              </p14:nvContentPartPr>
              <p14:xfrm>
                <a:off x="6181749" y="4547314"/>
                <a:ext cx="173160" cy="238320"/>
              </p14:xfrm>
            </p:contentPart>
          </mc:Choice>
          <mc:Fallback xmlns="">
            <p:pic>
              <p:nvPicPr>
                <p:cNvPr id="44" name="Ink 43">
                  <a:extLst>
                    <a:ext uri="{FF2B5EF4-FFF2-40B4-BE49-F238E27FC236}">
                      <a16:creationId xmlns:a16="http://schemas.microsoft.com/office/drawing/2014/main" id="{9E6B79CD-515E-4ACD-9925-D2698546130C}"/>
                    </a:ext>
                  </a:extLst>
                </p:cNvPr>
                <p:cNvPicPr/>
                <p:nvPr/>
              </p:nvPicPr>
              <p:blipFill>
                <a:blip r:embed="rId76"/>
                <a:stretch>
                  <a:fillRect/>
                </a:stretch>
              </p:blipFill>
              <p:spPr>
                <a:xfrm>
                  <a:off x="6145749" y="4511314"/>
                  <a:ext cx="2448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Ink 44">
                  <a:extLst>
                    <a:ext uri="{FF2B5EF4-FFF2-40B4-BE49-F238E27FC236}">
                      <a16:creationId xmlns:a16="http://schemas.microsoft.com/office/drawing/2014/main" id="{70CAB93D-2830-460E-BF0F-AD4D19602ABF}"/>
                    </a:ext>
                  </a:extLst>
                </p14:cNvPr>
                <p14:cNvContentPartPr/>
                <p14:nvPr/>
              </p14:nvContentPartPr>
              <p14:xfrm>
                <a:off x="6728229" y="4373434"/>
                <a:ext cx="568440" cy="377280"/>
              </p14:xfrm>
            </p:contentPart>
          </mc:Choice>
          <mc:Fallback xmlns="">
            <p:pic>
              <p:nvPicPr>
                <p:cNvPr id="45" name="Ink 44">
                  <a:extLst>
                    <a:ext uri="{FF2B5EF4-FFF2-40B4-BE49-F238E27FC236}">
                      <a16:creationId xmlns:a16="http://schemas.microsoft.com/office/drawing/2014/main" id="{70CAB93D-2830-460E-BF0F-AD4D19602ABF}"/>
                    </a:ext>
                  </a:extLst>
                </p:cNvPr>
                <p:cNvPicPr/>
                <p:nvPr/>
              </p:nvPicPr>
              <p:blipFill>
                <a:blip r:embed="rId78"/>
                <a:stretch>
                  <a:fillRect/>
                </a:stretch>
              </p:blipFill>
              <p:spPr>
                <a:xfrm>
                  <a:off x="6692229" y="4337434"/>
                  <a:ext cx="64008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Ink 45">
                  <a:extLst>
                    <a:ext uri="{FF2B5EF4-FFF2-40B4-BE49-F238E27FC236}">
                      <a16:creationId xmlns:a16="http://schemas.microsoft.com/office/drawing/2014/main" id="{6781F7F5-17B9-4A08-9817-81837960B675}"/>
                    </a:ext>
                  </a:extLst>
                </p14:cNvPr>
                <p14:cNvContentPartPr/>
                <p14:nvPr/>
              </p14:nvContentPartPr>
              <p14:xfrm>
                <a:off x="6709869" y="4752514"/>
                <a:ext cx="612360" cy="117720"/>
              </p14:xfrm>
            </p:contentPart>
          </mc:Choice>
          <mc:Fallback xmlns="">
            <p:pic>
              <p:nvPicPr>
                <p:cNvPr id="46" name="Ink 45">
                  <a:extLst>
                    <a:ext uri="{FF2B5EF4-FFF2-40B4-BE49-F238E27FC236}">
                      <a16:creationId xmlns:a16="http://schemas.microsoft.com/office/drawing/2014/main" id="{6781F7F5-17B9-4A08-9817-81837960B675}"/>
                    </a:ext>
                  </a:extLst>
                </p:cNvPr>
                <p:cNvPicPr/>
                <p:nvPr/>
              </p:nvPicPr>
              <p:blipFill>
                <a:blip r:embed="rId80"/>
                <a:stretch>
                  <a:fillRect/>
                </a:stretch>
              </p:blipFill>
              <p:spPr>
                <a:xfrm>
                  <a:off x="6673869" y="4716874"/>
                  <a:ext cx="684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Ink 46">
                  <a:extLst>
                    <a:ext uri="{FF2B5EF4-FFF2-40B4-BE49-F238E27FC236}">
                      <a16:creationId xmlns:a16="http://schemas.microsoft.com/office/drawing/2014/main" id="{F5D48867-C638-4C0C-9E95-5B8B405833F1}"/>
                    </a:ext>
                  </a:extLst>
                </p14:cNvPr>
                <p14:cNvContentPartPr/>
                <p14:nvPr/>
              </p14:nvContentPartPr>
              <p14:xfrm>
                <a:off x="7385949" y="4487554"/>
                <a:ext cx="357120" cy="46800"/>
              </p14:xfrm>
            </p:contentPart>
          </mc:Choice>
          <mc:Fallback xmlns="">
            <p:pic>
              <p:nvPicPr>
                <p:cNvPr id="47" name="Ink 46">
                  <a:extLst>
                    <a:ext uri="{FF2B5EF4-FFF2-40B4-BE49-F238E27FC236}">
                      <a16:creationId xmlns:a16="http://schemas.microsoft.com/office/drawing/2014/main" id="{F5D48867-C638-4C0C-9E95-5B8B405833F1}"/>
                    </a:ext>
                  </a:extLst>
                </p:cNvPr>
                <p:cNvPicPr/>
                <p:nvPr/>
              </p:nvPicPr>
              <p:blipFill>
                <a:blip r:embed="rId82"/>
                <a:stretch>
                  <a:fillRect/>
                </a:stretch>
              </p:blipFill>
              <p:spPr>
                <a:xfrm>
                  <a:off x="7350309" y="4451554"/>
                  <a:ext cx="428760" cy="118440"/>
                </a:xfrm>
                <a:prstGeom prst="rect">
                  <a:avLst/>
                </a:prstGeom>
              </p:spPr>
            </p:pic>
          </mc:Fallback>
        </mc:AlternateContent>
      </p:grpSp>
      <p:grpSp>
        <p:nvGrpSpPr>
          <p:cNvPr id="51" name="Group 50">
            <a:extLst>
              <a:ext uri="{FF2B5EF4-FFF2-40B4-BE49-F238E27FC236}">
                <a16:creationId xmlns:a16="http://schemas.microsoft.com/office/drawing/2014/main" id="{AEE3209E-B154-4DF8-A5C0-049F1DC634B8}"/>
              </a:ext>
            </a:extLst>
          </p:cNvPr>
          <p:cNvGrpSpPr/>
          <p:nvPr/>
        </p:nvGrpSpPr>
        <p:grpSpPr>
          <a:xfrm>
            <a:off x="8270469" y="4242034"/>
            <a:ext cx="1063080" cy="552960"/>
            <a:chOff x="8270469" y="4242034"/>
            <a:chExt cx="1063080" cy="552960"/>
          </a:xfrm>
        </p:grpSpPr>
        <mc:AlternateContent xmlns:mc="http://schemas.openxmlformats.org/markup-compatibility/2006" xmlns:p14="http://schemas.microsoft.com/office/powerpoint/2010/main">
          <mc:Choice Requires="p14">
            <p:contentPart p14:bwMode="auto" r:id="rId83">
              <p14:nvContentPartPr>
                <p14:cNvPr id="48" name="Ink 47">
                  <a:extLst>
                    <a:ext uri="{FF2B5EF4-FFF2-40B4-BE49-F238E27FC236}">
                      <a16:creationId xmlns:a16="http://schemas.microsoft.com/office/drawing/2014/main" id="{D230EB09-A941-4802-B132-125E6F8A6DF3}"/>
                    </a:ext>
                  </a:extLst>
                </p14:cNvPr>
                <p14:cNvContentPartPr/>
                <p14:nvPr/>
              </p14:nvContentPartPr>
              <p14:xfrm>
                <a:off x="8305389" y="4242034"/>
                <a:ext cx="525240" cy="511920"/>
              </p14:xfrm>
            </p:contentPart>
          </mc:Choice>
          <mc:Fallback xmlns="">
            <p:pic>
              <p:nvPicPr>
                <p:cNvPr id="48" name="Ink 47">
                  <a:extLst>
                    <a:ext uri="{FF2B5EF4-FFF2-40B4-BE49-F238E27FC236}">
                      <a16:creationId xmlns:a16="http://schemas.microsoft.com/office/drawing/2014/main" id="{D230EB09-A941-4802-B132-125E6F8A6DF3}"/>
                    </a:ext>
                  </a:extLst>
                </p:cNvPr>
                <p:cNvPicPr/>
                <p:nvPr/>
              </p:nvPicPr>
              <p:blipFill>
                <a:blip r:embed="rId84"/>
                <a:stretch>
                  <a:fillRect/>
                </a:stretch>
              </p:blipFill>
              <p:spPr>
                <a:xfrm>
                  <a:off x="8269749" y="4206394"/>
                  <a:ext cx="59688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9" name="Ink 48">
                  <a:extLst>
                    <a:ext uri="{FF2B5EF4-FFF2-40B4-BE49-F238E27FC236}">
                      <a16:creationId xmlns:a16="http://schemas.microsoft.com/office/drawing/2014/main" id="{0C4DCD37-7ADF-43EA-B06D-241DB90D4104}"/>
                    </a:ext>
                  </a:extLst>
                </p14:cNvPr>
                <p14:cNvContentPartPr/>
                <p14:nvPr/>
              </p14:nvContentPartPr>
              <p14:xfrm>
                <a:off x="8270469" y="4445794"/>
                <a:ext cx="594360" cy="80640"/>
              </p14:xfrm>
            </p:contentPart>
          </mc:Choice>
          <mc:Fallback xmlns="">
            <p:pic>
              <p:nvPicPr>
                <p:cNvPr id="49" name="Ink 48">
                  <a:extLst>
                    <a:ext uri="{FF2B5EF4-FFF2-40B4-BE49-F238E27FC236}">
                      <a16:creationId xmlns:a16="http://schemas.microsoft.com/office/drawing/2014/main" id="{0C4DCD37-7ADF-43EA-B06D-241DB90D4104}"/>
                    </a:ext>
                  </a:extLst>
                </p:cNvPr>
                <p:cNvPicPr/>
                <p:nvPr/>
              </p:nvPicPr>
              <p:blipFill>
                <a:blip r:embed="rId86"/>
                <a:stretch>
                  <a:fillRect/>
                </a:stretch>
              </p:blipFill>
              <p:spPr>
                <a:xfrm>
                  <a:off x="8234469" y="4409794"/>
                  <a:ext cx="666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Ink 49">
                  <a:extLst>
                    <a:ext uri="{FF2B5EF4-FFF2-40B4-BE49-F238E27FC236}">
                      <a16:creationId xmlns:a16="http://schemas.microsoft.com/office/drawing/2014/main" id="{8F6CF284-F2DF-4DFD-9D02-FB39E1F65290}"/>
                    </a:ext>
                  </a:extLst>
                </p14:cNvPr>
                <p14:cNvContentPartPr/>
                <p14:nvPr/>
              </p14:nvContentPartPr>
              <p14:xfrm>
                <a:off x="8906949" y="4391434"/>
                <a:ext cx="426600" cy="403560"/>
              </p14:xfrm>
            </p:contentPart>
          </mc:Choice>
          <mc:Fallback xmlns="">
            <p:pic>
              <p:nvPicPr>
                <p:cNvPr id="50" name="Ink 49">
                  <a:extLst>
                    <a:ext uri="{FF2B5EF4-FFF2-40B4-BE49-F238E27FC236}">
                      <a16:creationId xmlns:a16="http://schemas.microsoft.com/office/drawing/2014/main" id="{8F6CF284-F2DF-4DFD-9D02-FB39E1F65290}"/>
                    </a:ext>
                  </a:extLst>
                </p:cNvPr>
                <p:cNvPicPr/>
                <p:nvPr/>
              </p:nvPicPr>
              <p:blipFill>
                <a:blip r:embed="rId88"/>
                <a:stretch>
                  <a:fillRect/>
                </a:stretch>
              </p:blipFill>
              <p:spPr>
                <a:xfrm>
                  <a:off x="8871309" y="4355794"/>
                  <a:ext cx="498240" cy="475200"/>
                </a:xfrm>
                <a:prstGeom prst="rect">
                  <a:avLst/>
                </a:prstGeom>
              </p:spPr>
            </p:pic>
          </mc:Fallback>
        </mc:AlternateContent>
      </p:gr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510" name="Rectangle 166"/>
          <p:cNvSpPr>
            <a:spLocks noChangeArrowheads="1"/>
          </p:cNvSpPr>
          <p:nvPr/>
        </p:nvSpPr>
        <p:spPr bwMode="auto">
          <a:xfrm>
            <a:off x="1001995" y="1185411"/>
            <a:ext cx="6486314" cy="490537"/>
          </a:xfrm>
          <a:prstGeom prst="rect">
            <a:avLst/>
          </a:prstGeom>
          <a:noFill/>
          <a:ln w="12700">
            <a:noFill/>
            <a:miter lim="800000"/>
            <a:headEnd/>
            <a:tailEnd/>
          </a:ln>
          <a:effectLst/>
        </p:spPr>
        <p:txBody>
          <a:bodyPr lIns="90488" tIns="44450" rIns="90488" bIns="44450"/>
          <a:lstStyle/>
          <a:p>
            <a:pPr marL="342900" indent="-342900" algn="l">
              <a:lnSpc>
                <a:spcPct val="90000"/>
              </a:lnSpc>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Example:  Metro EMS</a:t>
            </a:r>
          </a:p>
        </p:txBody>
      </p:sp>
      <p:sp>
        <p:nvSpPr>
          <p:cNvPr id="185512" name="Text Box 168"/>
          <p:cNvSpPr txBox="1">
            <a:spLocks noChangeArrowheads="1"/>
          </p:cNvSpPr>
          <p:nvPr/>
        </p:nvSpPr>
        <p:spPr bwMode="auto">
          <a:xfrm>
            <a:off x="1456888" y="1614488"/>
            <a:ext cx="9676685" cy="2382191"/>
          </a:xfrm>
          <a:prstGeom prst="rect">
            <a:avLst/>
          </a:prstGeom>
          <a:noFill/>
          <a:ln w="12700">
            <a:noFill/>
            <a:miter lim="800000"/>
            <a:headEnd/>
            <a:tailEnd/>
          </a:ln>
          <a:effectLst/>
        </p:spPr>
        <p:txBody>
          <a:bodyPr>
            <a:spAutoFit/>
          </a:bodyPr>
          <a:lstStyle/>
          <a:p>
            <a:pPr algn="l">
              <a:lnSpc>
                <a:spcPct val="80000"/>
              </a:lnSpc>
              <a:spcBef>
                <a:spcPct val="20000"/>
              </a:spcBef>
              <a:buSzPct val="75000"/>
              <a:buFont typeface="Monotype Sorts" pitchFamily="2" charset="2"/>
              <a:buNone/>
            </a:pPr>
            <a:r>
              <a:rPr lang="en-US" sz="2400" dirty="0">
                <a:solidFill>
                  <a:srgbClr val="000000"/>
                </a:solidFill>
                <a:effectLst/>
                <a:latin typeface="+mn-lt"/>
                <a:cs typeface="Arial" panose="020B0604020202020204" pitchFamily="34" charset="0"/>
              </a:rPr>
              <a:t>     The response times for a random sample of 40 medical emergencies were tabulated.  The sample mean is 13.25 minutes.  The population standard</a:t>
            </a:r>
          </a:p>
          <a:p>
            <a:pPr algn="l">
              <a:lnSpc>
                <a:spcPct val="80000"/>
              </a:lnSpc>
              <a:spcBef>
                <a:spcPct val="20000"/>
              </a:spcBef>
              <a:buSzPct val="75000"/>
              <a:buFont typeface="Monotype Sorts" pitchFamily="2" charset="2"/>
              <a:buNone/>
            </a:pPr>
            <a:r>
              <a:rPr lang="en-US" sz="2400" dirty="0">
                <a:solidFill>
                  <a:srgbClr val="000000"/>
                </a:solidFill>
                <a:effectLst/>
                <a:latin typeface="+mn-lt"/>
                <a:cs typeface="Arial" panose="020B0604020202020204" pitchFamily="34" charset="0"/>
              </a:rPr>
              <a:t>deviation is believed to be 3.2 minutes. </a:t>
            </a:r>
          </a:p>
          <a:p>
            <a:pPr indent="346075" algn="l">
              <a:lnSpc>
                <a:spcPct val="80000"/>
              </a:lnSpc>
              <a:spcBef>
                <a:spcPct val="20000"/>
              </a:spcBef>
              <a:buSzPct val="75000"/>
              <a:buFont typeface="Monotype Sorts" pitchFamily="2" charset="2"/>
              <a:buNone/>
            </a:pPr>
            <a:r>
              <a:rPr lang="en-US" sz="2400" dirty="0">
                <a:solidFill>
                  <a:srgbClr val="000000"/>
                </a:solidFill>
                <a:effectLst/>
                <a:latin typeface="+mn-lt"/>
                <a:cs typeface="Arial" panose="020B0604020202020204" pitchFamily="34" charset="0"/>
              </a:rPr>
              <a:t>The EMS director wants to perform a hypothesis test, with a .05 level of significance, to determine whether the service goal of 12 minutes or less is being achieved.</a:t>
            </a:r>
          </a:p>
          <a:p>
            <a:pPr algn="l">
              <a:lnSpc>
                <a:spcPct val="80000"/>
              </a:lnSpc>
              <a:spcBef>
                <a:spcPct val="20000"/>
              </a:spcBef>
              <a:buSzPct val="75000"/>
              <a:buFont typeface="Monotype Sorts" pitchFamily="2" charset="2"/>
              <a:buNone/>
            </a:pPr>
            <a:endParaRPr lang="en-US" sz="2400" dirty="0">
              <a:solidFill>
                <a:srgbClr val="000000"/>
              </a:solidFill>
              <a:effectLst/>
              <a:latin typeface="+mn-lt"/>
              <a:cs typeface="Arial" panose="020B0604020202020204" pitchFamily="34" charset="0"/>
            </a:endParaRPr>
          </a:p>
        </p:txBody>
      </p:sp>
      <p:sp>
        <p:nvSpPr>
          <p:cNvPr id="185515" name="Rectangle 171"/>
          <p:cNvSpPr>
            <a:spLocks noChangeArrowheads="1"/>
          </p:cNvSpPr>
          <p:nvPr/>
        </p:nvSpPr>
        <p:spPr bwMode="auto">
          <a:xfrm>
            <a:off x="929359" y="509862"/>
            <a:ext cx="10337562" cy="684340"/>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One-Tailed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
        <p:nvSpPr>
          <p:cNvPr id="2" name="Slide Number Placeholder 1"/>
          <p:cNvSpPr>
            <a:spLocks noGrp="1"/>
          </p:cNvSpPr>
          <p:nvPr>
            <p:ph type="sldNum" sz="quarter" idx="12"/>
          </p:nvPr>
        </p:nvSpPr>
        <p:spPr/>
        <p:txBody>
          <a:bodyPr/>
          <a:lstStyle/>
          <a:p>
            <a:fld id="{949EBC64-41CB-41B8-B6DF-9B1367312BD4}" type="slidenum">
              <a:rPr lang="en-US" smtClean="0"/>
              <a:t>32</a:t>
            </a:fld>
            <a:endParaRPr lang="en-US"/>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334" name="Text Box 110"/>
          <p:cNvSpPr txBox="1">
            <a:spLocks noChangeArrowheads="1"/>
          </p:cNvSpPr>
          <p:nvPr/>
        </p:nvSpPr>
        <p:spPr bwMode="auto">
          <a:xfrm>
            <a:off x="1617356" y="1785939"/>
            <a:ext cx="3646576"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1.  Develop the hypotheses.</a:t>
            </a:r>
          </a:p>
        </p:txBody>
      </p:sp>
      <p:sp>
        <p:nvSpPr>
          <p:cNvPr id="180336" name="Text Box 112"/>
          <p:cNvSpPr txBox="1">
            <a:spLocks noChangeArrowheads="1"/>
          </p:cNvSpPr>
          <p:nvPr/>
        </p:nvSpPr>
        <p:spPr bwMode="auto">
          <a:xfrm>
            <a:off x="1621578" y="2928939"/>
            <a:ext cx="4512004"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2.  Specify the level of significance.</a:t>
            </a:r>
          </a:p>
        </p:txBody>
      </p:sp>
      <p:sp>
        <p:nvSpPr>
          <p:cNvPr id="180339" name="Text Box 115"/>
          <p:cNvSpPr txBox="1">
            <a:spLocks noChangeArrowheads="1"/>
          </p:cNvSpPr>
          <p:nvPr/>
        </p:nvSpPr>
        <p:spPr bwMode="auto">
          <a:xfrm>
            <a:off x="6487165" y="2930616"/>
            <a:ext cx="1127232"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Symbol" panose="05050102010706020507" pitchFamily="18" charset="2"/>
                <a:cs typeface="Arial" panose="020B0604020202020204" pitchFamily="34" charset="0"/>
              </a:rPr>
              <a:t>a</a:t>
            </a:r>
            <a:r>
              <a:rPr lang="en-US" sz="2400" i="1"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 = .05</a:t>
            </a:r>
          </a:p>
        </p:txBody>
      </p:sp>
      <p:sp>
        <p:nvSpPr>
          <p:cNvPr id="180341" name="Text Box 117"/>
          <p:cNvSpPr txBox="1">
            <a:spLocks noChangeArrowheads="1"/>
          </p:cNvSpPr>
          <p:nvPr/>
        </p:nvSpPr>
        <p:spPr bwMode="auto">
          <a:xfrm>
            <a:off x="5485930" y="1793455"/>
            <a:ext cx="1420582" cy="830997"/>
          </a:xfrm>
          <a:prstGeom prst="rect">
            <a:avLst/>
          </a:prstGeom>
          <a:noFill/>
          <a:ln w="12700">
            <a:noFill/>
            <a:miter lim="800000"/>
            <a:headEnd/>
            <a:tailEnd/>
          </a:ln>
          <a:effectLst/>
        </p:spPr>
        <p:txBody>
          <a:bodyPr wrap="none">
            <a:spAutoFit/>
          </a:bodyPr>
          <a:lstStyle/>
          <a:p>
            <a:pPr algn="l"/>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12</a:t>
            </a:r>
          </a:p>
          <a:p>
            <a:pPr algn="l"/>
            <a:r>
              <a:rPr lang="en-US" sz="2400" i="1" dirty="0">
                <a:solidFill>
                  <a:srgbClr val="000000"/>
                </a:solidFill>
                <a:effectLst/>
                <a:latin typeface="+mn-lt"/>
                <a:cs typeface="Arial" panose="020B0604020202020204" pitchFamily="34" charset="0"/>
              </a:rPr>
              <a:t>H</a:t>
            </a:r>
            <a:r>
              <a:rPr lang="en-US" sz="2800" baseline="-25000" dirty="0">
                <a:solidFill>
                  <a:srgbClr val="000000"/>
                </a:solidFill>
                <a:effectLst/>
                <a:latin typeface="+mn-lt"/>
                <a:cs typeface="Arial" panose="020B0604020202020204" pitchFamily="34" charset="0"/>
              </a:rPr>
              <a:t>a</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2400" i="1"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&gt; 12</a:t>
            </a:r>
          </a:p>
        </p:txBody>
      </p:sp>
      <p:sp>
        <p:nvSpPr>
          <p:cNvPr id="180351" name="Text Box 127"/>
          <p:cNvSpPr txBox="1">
            <a:spLocks noChangeArrowheads="1"/>
          </p:cNvSpPr>
          <p:nvPr/>
        </p:nvSpPr>
        <p:spPr bwMode="auto">
          <a:xfrm>
            <a:off x="1000142" y="1152299"/>
            <a:ext cx="5460084" cy="461665"/>
          </a:xfrm>
          <a:prstGeom prst="rect">
            <a:avLst/>
          </a:prstGeom>
          <a:noFill/>
          <a:ln w="12700">
            <a:noFill/>
            <a:miter lim="800000"/>
            <a:headEnd/>
            <a:tailEnd/>
          </a:ln>
          <a:effectLst/>
        </p:spPr>
        <p:txBody>
          <a:bodyPr wrap="none">
            <a:spAutoFit/>
          </a:bodyPr>
          <a:lstStyle/>
          <a:p>
            <a:pPr marL="342900" indent="-342900" algn="l">
              <a:buSzPct val="100000"/>
              <a:buFont typeface="Arial" panose="020B0604020202020204" pitchFamily="34" charset="0"/>
              <a:buChar char="•"/>
            </a:pP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 and Critical Value Approaches</a:t>
            </a:r>
          </a:p>
        </p:txBody>
      </p:sp>
      <p:sp>
        <p:nvSpPr>
          <p:cNvPr id="180358" name="Text Box 134"/>
          <p:cNvSpPr txBox="1">
            <a:spLocks noChangeArrowheads="1"/>
          </p:cNvSpPr>
          <p:nvPr/>
        </p:nvSpPr>
        <p:spPr bwMode="auto">
          <a:xfrm>
            <a:off x="1670142" y="3729038"/>
            <a:ext cx="5380640"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3.  Compute the value of the test statistic.</a:t>
            </a:r>
          </a:p>
        </p:txBody>
      </p:sp>
      <p:sp>
        <p:nvSpPr>
          <p:cNvPr id="180360" name="Oval 136"/>
          <p:cNvSpPr>
            <a:spLocks noChangeArrowheads="1"/>
          </p:cNvSpPr>
          <p:nvPr/>
        </p:nvSpPr>
        <p:spPr bwMode="auto">
          <a:xfrm>
            <a:off x="7590496" y="4520617"/>
            <a:ext cx="964649" cy="514350"/>
          </a:xfrm>
          <a:prstGeom prst="ellipse">
            <a:avLst/>
          </a:prstGeom>
          <a:noFill/>
          <a:ln w="28575">
            <a:solidFill>
              <a:srgbClr val="000000"/>
            </a:solidFill>
            <a:round/>
            <a:headEnd/>
            <a:tailEnd/>
          </a:ln>
          <a:effectLst/>
        </p:spPr>
        <p:txBody>
          <a:bodyPr wrap="none" anchor="ctr"/>
          <a:lstStyle/>
          <a:p>
            <a:endParaRPr lang="en-US">
              <a:solidFill>
                <a:srgbClr val="000000"/>
              </a:solidFill>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7" name="TextBox 16"/>
              <p:cNvSpPr txBox="1"/>
              <p:nvPr/>
            </p:nvSpPr>
            <p:spPr>
              <a:xfrm>
                <a:off x="4378253" y="4393544"/>
                <a:ext cx="4007700" cy="778868"/>
              </a:xfrm>
              <a:prstGeom prst="rect">
                <a:avLst/>
              </a:prstGeom>
              <a:noFill/>
              <a:effectLst>
                <a:outerShdw dist="25400" dir="3000000" algn="ctr" rotWithShape="0">
                  <a:schemeClr val="bg1"/>
                </a:outerShdw>
              </a:effectLst>
            </p:spPr>
            <p:txBody>
              <a:bodyPr wrap="none" rtlCol="0">
                <a:spAutoFit/>
              </a:bodyPr>
              <a:lstStyle/>
              <a:p>
                <a14:m>
                  <m:oMath xmlns:m="http://schemas.openxmlformats.org/officeDocument/2006/math">
                    <m:r>
                      <a:rPr lang="en-US" sz="2800" b="0" i="1" smtClean="0">
                        <a:solidFill>
                          <a:srgbClr val="000000"/>
                        </a:solidFill>
                        <a:effectLst/>
                        <a:latin typeface="Cambria Math"/>
                      </a:rPr>
                      <m:t>𝑧</m:t>
                    </m:r>
                    <m:r>
                      <a:rPr lang="en-US" sz="2800" b="0" i="1" smtClean="0">
                        <a:solidFill>
                          <a:srgbClr val="000000"/>
                        </a:solidFill>
                        <a:effectLst/>
                        <a:latin typeface="Cambria Math"/>
                      </a:rPr>
                      <m:t>=</m:t>
                    </m:r>
                    <m:f>
                      <m:fPr>
                        <m:ctrlPr>
                          <a:rPr lang="en-US" sz="2800" b="0" i="1" smtClean="0">
                            <a:solidFill>
                              <a:srgbClr val="000000"/>
                            </a:solidFill>
                            <a:effectLst/>
                            <a:latin typeface="Cambria Math" panose="02040503050406030204" pitchFamily="18" charset="0"/>
                          </a:rPr>
                        </m:ctrlPr>
                      </m:fPr>
                      <m:num>
                        <m:acc>
                          <m:accPr>
                            <m:chr m:val="̅"/>
                            <m:ctrlPr>
                              <a:rPr lang="en-US" sz="2800" b="0" i="1" smtClean="0">
                                <a:solidFill>
                                  <a:srgbClr val="000000"/>
                                </a:solidFill>
                                <a:effectLst/>
                                <a:latin typeface="Cambria Math" panose="02040503050406030204" pitchFamily="18" charset="0"/>
                              </a:rPr>
                            </m:ctrlPr>
                          </m:accPr>
                          <m:e>
                            <m:r>
                              <a:rPr lang="en-US" sz="2800" b="0" i="1" smtClean="0">
                                <a:solidFill>
                                  <a:srgbClr val="000000"/>
                                </a:solidFill>
                                <a:effectLst/>
                                <a:latin typeface="Cambria Math"/>
                              </a:rPr>
                              <m:t>𝑥</m:t>
                            </m:r>
                          </m:e>
                        </m:acc>
                        <m:r>
                          <a:rPr lang="en-US" sz="2800" b="0" i="1" smtClean="0">
                            <a:solidFill>
                              <a:srgbClr val="000000"/>
                            </a:solidFill>
                            <a:effectLst/>
                            <a:latin typeface="Cambria Math"/>
                          </a:rPr>
                          <m:t>−</m:t>
                        </m:r>
                        <m:sSub>
                          <m:sSubPr>
                            <m:ctrlPr>
                              <a:rPr lang="en-US" sz="2800" b="0" i="1" smtClean="0">
                                <a:solidFill>
                                  <a:srgbClr val="000000"/>
                                </a:solidFill>
                                <a:effectLst/>
                                <a:latin typeface="Cambria Math" panose="02040503050406030204" pitchFamily="18" charset="0"/>
                              </a:rPr>
                            </m:ctrlPr>
                          </m:sSubPr>
                          <m:e>
                            <m:r>
                              <a:rPr lang="en-US" sz="2800" b="0" i="1" smtClean="0">
                                <a:solidFill>
                                  <a:srgbClr val="000000"/>
                                </a:solidFill>
                                <a:effectLst/>
                                <a:latin typeface="Cambria Math"/>
                                <a:ea typeface="Cambria Math"/>
                              </a:rPr>
                              <m:t>𝜇</m:t>
                            </m:r>
                          </m:e>
                          <m:sub>
                            <m:r>
                              <a:rPr lang="en-US" sz="2800" b="0" i="1" smtClean="0">
                                <a:solidFill>
                                  <a:srgbClr val="000000"/>
                                </a:solidFill>
                                <a:effectLst/>
                                <a:latin typeface="Cambria Math"/>
                              </a:rPr>
                              <m:t>0</m:t>
                            </m:r>
                          </m:sub>
                        </m:sSub>
                      </m:num>
                      <m:den>
                        <m:f>
                          <m:fPr>
                            <m:type m:val="lin"/>
                            <m:ctrlPr>
                              <a:rPr lang="en-US" sz="2800" b="0" i="1" smtClean="0">
                                <a:solidFill>
                                  <a:srgbClr val="000000"/>
                                </a:solidFill>
                                <a:effectLst/>
                                <a:latin typeface="Cambria Math" panose="02040503050406030204" pitchFamily="18" charset="0"/>
                                <a:ea typeface="Cambria Math"/>
                              </a:rPr>
                            </m:ctrlPr>
                          </m:fPr>
                          <m:num>
                            <m:r>
                              <a:rPr lang="en-US" sz="2800" b="0" i="1" smtClean="0">
                                <a:solidFill>
                                  <a:srgbClr val="000000"/>
                                </a:solidFill>
                                <a:effectLst/>
                                <a:latin typeface="Cambria Math"/>
                                <a:ea typeface="Cambria Math"/>
                              </a:rPr>
                              <m:t>𝜎</m:t>
                            </m:r>
                          </m:num>
                          <m:den>
                            <m:rad>
                              <m:radPr>
                                <m:degHide m:val="on"/>
                                <m:ctrlPr>
                                  <a:rPr lang="en-US" sz="2800" b="0" i="1" smtClean="0">
                                    <a:solidFill>
                                      <a:srgbClr val="000000"/>
                                    </a:solidFill>
                                    <a:effectLst/>
                                    <a:latin typeface="Cambria Math" panose="02040503050406030204" pitchFamily="18" charset="0"/>
                                    <a:ea typeface="Cambria Math"/>
                                  </a:rPr>
                                </m:ctrlPr>
                              </m:radPr>
                              <m:deg/>
                              <m:e>
                                <m:r>
                                  <a:rPr lang="en-US" sz="2800" b="0" i="1" smtClean="0">
                                    <a:solidFill>
                                      <a:srgbClr val="000000"/>
                                    </a:solidFill>
                                    <a:effectLst/>
                                    <a:latin typeface="Cambria Math"/>
                                    <a:ea typeface="Cambria Math"/>
                                  </a:rPr>
                                  <m:t>𝑛</m:t>
                                </m:r>
                              </m:e>
                            </m:rad>
                          </m:den>
                        </m:f>
                      </m:den>
                    </m:f>
                    <m:r>
                      <a:rPr lang="en-US" sz="2800" b="0" i="1" smtClean="0">
                        <a:solidFill>
                          <a:srgbClr val="000000"/>
                        </a:solidFill>
                        <a:effectLst/>
                        <a:latin typeface="Cambria Math"/>
                      </a:rPr>
                      <m:t>=</m:t>
                    </m:r>
                    <m:f>
                      <m:fPr>
                        <m:ctrlPr>
                          <a:rPr lang="en-US" sz="2800" b="0" i="1" smtClean="0">
                            <a:solidFill>
                              <a:srgbClr val="000000"/>
                            </a:solidFill>
                            <a:effectLst/>
                            <a:latin typeface="Cambria Math" panose="02040503050406030204" pitchFamily="18" charset="0"/>
                          </a:rPr>
                        </m:ctrlPr>
                      </m:fPr>
                      <m:num>
                        <m:r>
                          <a:rPr lang="en-US" sz="2800" b="0" i="1" smtClean="0">
                            <a:solidFill>
                              <a:srgbClr val="000000"/>
                            </a:solidFill>
                            <a:effectLst/>
                            <a:latin typeface="Cambria Math"/>
                          </a:rPr>
                          <m:t>13.25−12</m:t>
                        </m:r>
                      </m:num>
                      <m:den>
                        <m:r>
                          <a:rPr lang="en-US" sz="2800" b="0" i="1" smtClean="0">
                            <a:solidFill>
                              <a:srgbClr val="000000"/>
                            </a:solidFill>
                            <a:effectLst/>
                            <a:latin typeface="Cambria Math"/>
                          </a:rPr>
                          <m:t>3.2/</m:t>
                        </m:r>
                        <m:rad>
                          <m:radPr>
                            <m:degHide m:val="on"/>
                            <m:ctrlPr>
                              <a:rPr lang="en-US" sz="2800" b="0" i="1" smtClean="0">
                                <a:solidFill>
                                  <a:srgbClr val="000000"/>
                                </a:solidFill>
                                <a:effectLst/>
                                <a:latin typeface="Cambria Math" panose="02040503050406030204" pitchFamily="18" charset="0"/>
                              </a:rPr>
                            </m:ctrlPr>
                          </m:radPr>
                          <m:deg/>
                          <m:e>
                            <m:r>
                              <a:rPr lang="en-US" sz="2800" b="0" i="1" smtClean="0">
                                <a:solidFill>
                                  <a:srgbClr val="000000"/>
                                </a:solidFill>
                                <a:effectLst/>
                                <a:latin typeface="Cambria Math"/>
                              </a:rPr>
                              <m:t>40</m:t>
                            </m:r>
                          </m:e>
                        </m:rad>
                      </m:den>
                    </m:f>
                  </m:oMath>
                </a14:m>
                <a:r>
                  <a:rPr lang="en-US" sz="2800"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2.47</a:t>
                </a:r>
              </a:p>
            </p:txBody>
          </p:sp>
        </mc:Choice>
        <mc:Fallback xmlns="">
          <p:sp>
            <p:nvSpPr>
              <p:cNvPr id="17" name="TextBox 16"/>
              <p:cNvSpPr txBox="1">
                <a:spLocks noRot="1" noChangeAspect="1" noMove="1" noResize="1" noEditPoints="1" noAdjustHandles="1" noChangeArrowheads="1" noChangeShapeType="1" noTextEdit="1"/>
              </p:cNvSpPr>
              <p:nvPr/>
            </p:nvSpPr>
            <p:spPr>
              <a:xfrm>
                <a:off x="4378253" y="4393544"/>
                <a:ext cx="4007700" cy="778868"/>
              </a:xfrm>
              <a:prstGeom prst="rect">
                <a:avLst/>
              </a:prstGeom>
              <a:blipFill rotWithShape="1">
                <a:blip r:embed="rId3"/>
                <a:stretch>
                  <a:fillRect/>
                </a:stretch>
              </a:blipFill>
              <a:effectLst>
                <a:outerShdw dist="25400" dir="3000000" algn="ctr" rotWithShape="0">
                  <a:schemeClr val="bg1"/>
                </a:outerShdw>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949EBC64-41CB-41B8-B6DF-9B1367312BD4}" type="slidenum">
              <a:rPr lang="en-US" smtClean="0"/>
              <a:t>33</a:t>
            </a:fld>
            <a:endParaRPr lang="en-US"/>
          </a:p>
        </p:txBody>
      </p:sp>
      <p:sp>
        <p:nvSpPr>
          <p:cNvPr id="12" name="Rectangle 171"/>
          <p:cNvSpPr>
            <a:spLocks noChangeArrowheads="1"/>
          </p:cNvSpPr>
          <p:nvPr/>
        </p:nvSpPr>
        <p:spPr bwMode="auto">
          <a:xfrm>
            <a:off x="929359" y="509862"/>
            <a:ext cx="10337562" cy="684340"/>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One-Tailed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9305C22-AE74-4AB0-8C1C-BE70F145152A}"/>
                  </a:ext>
                </a:extLst>
              </p14:cNvPr>
              <p14:cNvContentPartPr/>
              <p14:nvPr/>
            </p14:nvContentPartPr>
            <p14:xfrm>
              <a:off x="8350749" y="3296674"/>
              <a:ext cx="3364560" cy="86760"/>
            </p14:xfrm>
          </p:contentPart>
        </mc:Choice>
        <mc:Fallback xmlns="">
          <p:pic>
            <p:nvPicPr>
              <p:cNvPr id="3" name="Ink 2">
                <a:extLst>
                  <a:ext uri="{FF2B5EF4-FFF2-40B4-BE49-F238E27FC236}">
                    <a16:creationId xmlns:a16="http://schemas.microsoft.com/office/drawing/2014/main" id="{29305C22-AE74-4AB0-8C1C-BE70F145152A}"/>
                  </a:ext>
                </a:extLst>
              </p:cNvPr>
              <p:cNvPicPr/>
              <p:nvPr/>
            </p:nvPicPr>
            <p:blipFill>
              <a:blip r:embed="rId5"/>
              <a:stretch>
                <a:fillRect/>
              </a:stretch>
            </p:blipFill>
            <p:spPr>
              <a:xfrm>
                <a:off x="8342109" y="3287674"/>
                <a:ext cx="3382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EDB3374-0048-4CE1-B465-A22DAF0907F7}"/>
                  </a:ext>
                </a:extLst>
              </p14:cNvPr>
              <p14:cNvContentPartPr/>
              <p14:nvPr/>
            </p14:nvContentPartPr>
            <p14:xfrm>
              <a:off x="8271189" y="3239794"/>
              <a:ext cx="3548520" cy="130320"/>
            </p14:xfrm>
          </p:contentPart>
        </mc:Choice>
        <mc:Fallback xmlns="">
          <p:pic>
            <p:nvPicPr>
              <p:cNvPr id="4" name="Ink 3">
                <a:extLst>
                  <a:ext uri="{FF2B5EF4-FFF2-40B4-BE49-F238E27FC236}">
                    <a16:creationId xmlns:a16="http://schemas.microsoft.com/office/drawing/2014/main" id="{6EDB3374-0048-4CE1-B465-A22DAF0907F7}"/>
                  </a:ext>
                </a:extLst>
              </p:cNvPr>
              <p:cNvPicPr/>
              <p:nvPr/>
            </p:nvPicPr>
            <p:blipFill>
              <a:blip r:embed="rId7"/>
              <a:stretch>
                <a:fillRect/>
              </a:stretch>
            </p:blipFill>
            <p:spPr>
              <a:xfrm>
                <a:off x="8235189" y="3204154"/>
                <a:ext cx="3620160" cy="201960"/>
              </a:xfrm>
              <a:prstGeom prst="rect">
                <a:avLst/>
              </a:prstGeom>
            </p:spPr>
          </p:pic>
        </mc:Fallback>
      </mc:AlternateContent>
      <p:grpSp>
        <p:nvGrpSpPr>
          <p:cNvPr id="44" name="Group 43">
            <a:extLst>
              <a:ext uri="{FF2B5EF4-FFF2-40B4-BE49-F238E27FC236}">
                <a16:creationId xmlns:a16="http://schemas.microsoft.com/office/drawing/2014/main" id="{89DE31AB-D648-4009-B429-28AEAE7E369A}"/>
              </a:ext>
            </a:extLst>
          </p:cNvPr>
          <p:cNvGrpSpPr/>
          <p:nvPr/>
        </p:nvGrpSpPr>
        <p:grpSpPr>
          <a:xfrm>
            <a:off x="8127455" y="1746902"/>
            <a:ext cx="3962880" cy="2758680"/>
            <a:chOff x="8167869" y="1688554"/>
            <a:chExt cx="3962880" cy="275868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F1A562FF-1B1E-4F7C-BA8C-93615C48CBF7}"/>
                    </a:ext>
                  </a:extLst>
                </p14:cNvPr>
                <p14:cNvContentPartPr/>
                <p14:nvPr/>
              </p14:nvContentPartPr>
              <p14:xfrm>
                <a:off x="8167869" y="1808794"/>
                <a:ext cx="3646800" cy="1303920"/>
              </p14:xfrm>
            </p:contentPart>
          </mc:Choice>
          <mc:Fallback xmlns="">
            <p:pic>
              <p:nvPicPr>
                <p:cNvPr id="5" name="Ink 4">
                  <a:extLst>
                    <a:ext uri="{FF2B5EF4-FFF2-40B4-BE49-F238E27FC236}">
                      <a16:creationId xmlns:a16="http://schemas.microsoft.com/office/drawing/2014/main" id="{F1A562FF-1B1E-4F7C-BA8C-93615C48CBF7}"/>
                    </a:ext>
                  </a:extLst>
                </p:cNvPr>
                <p:cNvPicPr/>
                <p:nvPr/>
              </p:nvPicPr>
              <p:blipFill>
                <a:blip r:embed="rId9"/>
                <a:stretch>
                  <a:fillRect/>
                </a:stretch>
              </p:blipFill>
              <p:spPr>
                <a:xfrm>
                  <a:off x="8131869" y="1772794"/>
                  <a:ext cx="3718440" cy="137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560CB135-16B7-4A3E-9DD7-B00693E1449B}"/>
                    </a:ext>
                  </a:extLst>
                </p14:cNvPr>
                <p14:cNvContentPartPr/>
                <p14:nvPr/>
              </p14:nvContentPartPr>
              <p14:xfrm>
                <a:off x="11115189" y="2094274"/>
                <a:ext cx="154440" cy="1821240"/>
              </p14:xfrm>
            </p:contentPart>
          </mc:Choice>
          <mc:Fallback xmlns="">
            <p:pic>
              <p:nvPicPr>
                <p:cNvPr id="6" name="Ink 5">
                  <a:extLst>
                    <a:ext uri="{FF2B5EF4-FFF2-40B4-BE49-F238E27FC236}">
                      <a16:creationId xmlns:a16="http://schemas.microsoft.com/office/drawing/2014/main" id="{560CB135-16B7-4A3E-9DD7-B00693E1449B}"/>
                    </a:ext>
                  </a:extLst>
                </p:cNvPr>
                <p:cNvPicPr/>
                <p:nvPr/>
              </p:nvPicPr>
              <p:blipFill>
                <a:blip r:embed="rId11"/>
                <a:stretch>
                  <a:fillRect/>
                </a:stretch>
              </p:blipFill>
              <p:spPr>
                <a:xfrm>
                  <a:off x="11079549" y="2058634"/>
                  <a:ext cx="226080" cy="1892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3E098526-0F77-43D2-85EC-D0D6A906599D}"/>
                    </a:ext>
                  </a:extLst>
                </p14:cNvPr>
                <p14:cNvContentPartPr/>
                <p14:nvPr/>
              </p14:nvContentPartPr>
              <p14:xfrm>
                <a:off x="11756349" y="2349874"/>
                <a:ext cx="112680" cy="240840"/>
              </p14:xfrm>
            </p:contentPart>
          </mc:Choice>
          <mc:Fallback xmlns="">
            <p:pic>
              <p:nvPicPr>
                <p:cNvPr id="8" name="Ink 7">
                  <a:extLst>
                    <a:ext uri="{FF2B5EF4-FFF2-40B4-BE49-F238E27FC236}">
                      <a16:creationId xmlns:a16="http://schemas.microsoft.com/office/drawing/2014/main" id="{3E098526-0F77-43D2-85EC-D0D6A906599D}"/>
                    </a:ext>
                  </a:extLst>
                </p:cNvPr>
                <p:cNvPicPr/>
                <p:nvPr/>
              </p:nvPicPr>
              <p:blipFill>
                <a:blip r:embed="rId13"/>
                <a:stretch>
                  <a:fillRect/>
                </a:stretch>
              </p:blipFill>
              <p:spPr>
                <a:xfrm>
                  <a:off x="11720349" y="2314234"/>
                  <a:ext cx="1843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3685919-6595-44D0-B688-69DB184B99DC}"/>
                    </a:ext>
                  </a:extLst>
                </p14:cNvPr>
                <p14:cNvContentPartPr/>
                <p14:nvPr/>
              </p14:nvContentPartPr>
              <p14:xfrm>
                <a:off x="11381229" y="2842354"/>
                <a:ext cx="228600" cy="261000"/>
              </p14:xfrm>
            </p:contentPart>
          </mc:Choice>
          <mc:Fallback xmlns="">
            <p:pic>
              <p:nvPicPr>
                <p:cNvPr id="9" name="Ink 8">
                  <a:extLst>
                    <a:ext uri="{FF2B5EF4-FFF2-40B4-BE49-F238E27FC236}">
                      <a16:creationId xmlns:a16="http://schemas.microsoft.com/office/drawing/2014/main" id="{C3685919-6595-44D0-B688-69DB184B99DC}"/>
                    </a:ext>
                  </a:extLst>
                </p:cNvPr>
                <p:cNvPicPr/>
                <p:nvPr/>
              </p:nvPicPr>
              <p:blipFill>
                <a:blip r:embed="rId15"/>
                <a:stretch>
                  <a:fillRect/>
                </a:stretch>
              </p:blipFill>
              <p:spPr>
                <a:xfrm>
                  <a:off x="11345589" y="2806714"/>
                  <a:ext cx="3002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0835914E-7F1D-444E-835E-50CBB4677EF5}"/>
                    </a:ext>
                  </a:extLst>
                </p14:cNvPr>
                <p14:cNvContentPartPr/>
                <p14:nvPr/>
              </p14:nvContentPartPr>
              <p14:xfrm>
                <a:off x="11290149" y="2814994"/>
                <a:ext cx="387360" cy="380880"/>
              </p14:xfrm>
            </p:contentPart>
          </mc:Choice>
          <mc:Fallback xmlns="">
            <p:pic>
              <p:nvPicPr>
                <p:cNvPr id="10" name="Ink 9">
                  <a:extLst>
                    <a:ext uri="{FF2B5EF4-FFF2-40B4-BE49-F238E27FC236}">
                      <a16:creationId xmlns:a16="http://schemas.microsoft.com/office/drawing/2014/main" id="{0835914E-7F1D-444E-835E-50CBB4677EF5}"/>
                    </a:ext>
                  </a:extLst>
                </p:cNvPr>
                <p:cNvPicPr/>
                <p:nvPr/>
              </p:nvPicPr>
              <p:blipFill>
                <a:blip r:embed="rId17"/>
                <a:stretch>
                  <a:fillRect/>
                </a:stretch>
              </p:blipFill>
              <p:spPr>
                <a:xfrm>
                  <a:off x="11254509" y="2779354"/>
                  <a:ext cx="4590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AD15FF72-4F8E-4D10-8347-1DBDDBDEDD25}"/>
                    </a:ext>
                  </a:extLst>
                </p14:cNvPr>
                <p14:cNvContentPartPr/>
                <p14:nvPr/>
              </p14:nvContentPartPr>
              <p14:xfrm>
                <a:off x="11334069" y="2370394"/>
                <a:ext cx="508680" cy="617040"/>
              </p14:xfrm>
            </p:contentPart>
          </mc:Choice>
          <mc:Fallback xmlns="">
            <p:pic>
              <p:nvPicPr>
                <p:cNvPr id="11" name="Ink 10">
                  <a:extLst>
                    <a:ext uri="{FF2B5EF4-FFF2-40B4-BE49-F238E27FC236}">
                      <a16:creationId xmlns:a16="http://schemas.microsoft.com/office/drawing/2014/main" id="{AD15FF72-4F8E-4D10-8347-1DBDDBDEDD25}"/>
                    </a:ext>
                  </a:extLst>
                </p:cNvPr>
                <p:cNvPicPr/>
                <p:nvPr/>
              </p:nvPicPr>
              <p:blipFill>
                <a:blip r:embed="rId19"/>
                <a:stretch>
                  <a:fillRect/>
                </a:stretch>
              </p:blipFill>
              <p:spPr>
                <a:xfrm>
                  <a:off x="11298429" y="2334394"/>
                  <a:ext cx="580320" cy="68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BD49CEF-156F-49AA-88C0-7277728AC4B8}"/>
                    </a:ext>
                  </a:extLst>
                </p14:cNvPr>
                <p14:cNvContentPartPr/>
                <p14:nvPr/>
              </p14:nvContentPartPr>
              <p14:xfrm>
                <a:off x="11431989" y="1961074"/>
                <a:ext cx="61920" cy="21240"/>
              </p14:xfrm>
            </p:contentPart>
          </mc:Choice>
          <mc:Fallback xmlns="">
            <p:pic>
              <p:nvPicPr>
                <p:cNvPr id="14" name="Ink 13">
                  <a:extLst>
                    <a:ext uri="{FF2B5EF4-FFF2-40B4-BE49-F238E27FC236}">
                      <a16:creationId xmlns:a16="http://schemas.microsoft.com/office/drawing/2014/main" id="{2BD49CEF-156F-49AA-88C0-7277728AC4B8}"/>
                    </a:ext>
                  </a:extLst>
                </p:cNvPr>
                <p:cNvPicPr/>
                <p:nvPr/>
              </p:nvPicPr>
              <p:blipFill>
                <a:blip r:embed="rId21"/>
                <a:stretch>
                  <a:fillRect/>
                </a:stretch>
              </p:blipFill>
              <p:spPr>
                <a:xfrm>
                  <a:off x="11396349" y="1925074"/>
                  <a:ext cx="133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AFFD1A1B-1B71-49B3-BA48-D70F3A71FEF7}"/>
                    </a:ext>
                  </a:extLst>
                </p14:cNvPr>
                <p14:cNvContentPartPr/>
                <p14:nvPr/>
              </p14:nvContentPartPr>
              <p14:xfrm>
                <a:off x="11677869" y="1895194"/>
                <a:ext cx="111240" cy="163080"/>
              </p14:xfrm>
            </p:contentPart>
          </mc:Choice>
          <mc:Fallback xmlns="">
            <p:pic>
              <p:nvPicPr>
                <p:cNvPr id="15" name="Ink 14">
                  <a:extLst>
                    <a:ext uri="{FF2B5EF4-FFF2-40B4-BE49-F238E27FC236}">
                      <a16:creationId xmlns:a16="http://schemas.microsoft.com/office/drawing/2014/main" id="{AFFD1A1B-1B71-49B3-BA48-D70F3A71FEF7}"/>
                    </a:ext>
                  </a:extLst>
                </p:cNvPr>
                <p:cNvPicPr/>
                <p:nvPr/>
              </p:nvPicPr>
              <p:blipFill>
                <a:blip r:embed="rId23"/>
                <a:stretch>
                  <a:fillRect/>
                </a:stretch>
              </p:blipFill>
              <p:spPr>
                <a:xfrm>
                  <a:off x="11641869" y="1859554"/>
                  <a:ext cx="182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A3EC8423-24DA-4B62-A753-ED1F5166E47B}"/>
                    </a:ext>
                  </a:extLst>
                </p14:cNvPr>
                <p14:cNvContentPartPr/>
                <p14:nvPr/>
              </p14:nvContentPartPr>
              <p14:xfrm>
                <a:off x="11883429" y="1860274"/>
                <a:ext cx="117000" cy="254880"/>
              </p14:xfrm>
            </p:contentPart>
          </mc:Choice>
          <mc:Fallback xmlns="">
            <p:pic>
              <p:nvPicPr>
                <p:cNvPr id="16" name="Ink 15">
                  <a:extLst>
                    <a:ext uri="{FF2B5EF4-FFF2-40B4-BE49-F238E27FC236}">
                      <a16:creationId xmlns:a16="http://schemas.microsoft.com/office/drawing/2014/main" id="{A3EC8423-24DA-4B62-A753-ED1F5166E47B}"/>
                    </a:ext>
                  </a:extLst>
                </p:cNvPr>
                <p:cNvPicPr/>
                <p:nvPr/>
              </p:nvPicPr>
              <p:blipFill>
                <a:blip r:embed="rId25"/>
                <a:stretch>
                  <a:fillRect/>
                </a:stretch>
              </p:blipFill>
              <p:spPr>
                <a:xfrm>
                  <a:off x="11847429" y="1824274"/>
                  <a:ext cx="1886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C1BE6F13-4E1A-46AC-A37F-18C0EBE37806}"/>
                    </a:ext>
                  </a:extLst>
                </p14:cNvPr>
                <p14:cNvContentPartPr/>
                <p14:nvPr/>
              </p14:nvContentPartPr>
              <p14:xfrm>
                <a:off x="11877669" y="1688554"/>
                <a:ext cx="253080" cy="124200"/>
              </p14:xfrm>
            </p:contentPart>
          </mc:Choice>
          <mc:Fallback xmlns="">
            <p:pic>
              <p:nvPicPr>
                <p:cNvPr id="19" name="Ink 18">
                  <a:extLst>
                    <a:ext uri="{FF2B5EF4-FFF2-40B4-BE49-F238E27FC236}">
                      <a16:creationId xmlns:a16="http://schemas.microsoft.com/office/drawing/2014/main" id="{C1BE6F13-4E1A-46AC-A37F-18C0EBE37806}"/>
                    </a:ext>
                  </a:extLst>
                </p:cNvPr>
                <p:cNvPicPr/>
                <p:nvPr/>
              </p:nvPicPr>
              <p:blipFill>
                <a:blip r:embed="rId27"/>
                <a:stretch>
                  <a:fillRect/>
                </a:stretch>
              </p:blipFill>
              <p:spPr>
                <a:xfrm>
                  <a:off x="11842029" y="1652914"/>
                  <a:ext cx="3247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1C806664-5BE4-40AF-B22C-F13C884019D3}"/>
                    </a:ext>
                  </a:extLst>
                </p14:cNvPr>
                <p14:cNvContentPartPr/>
                <p14:nvPr/>
              </p14:nvContentPartPr>
              <p14:xfrm>
                <a:off x="9280989" y="2742634"/>
                <a:ext cx="50400" cy="24120"/>
              </p14:xfrm>
            </p:contentPart>
          </mc:Choice>
          <mc:Fallback xmlns="">
            <p:pic>
              <p:nvPicPr>
                <p:cNvPr id="21" name="Ink 20">
                  <a:extLst>
                    <a:ext uri="{FF2B5EF4-FFF2-40B4-BE49-F238E27FC236}">
                      <a16:creationId xmlns:a16="http://schemas.microsoft.com/office/drawing/2014/main" id="{1C806664-5BE4-40AF-B22C-F13C884019D3}"/>
                    </a:ext>
                  </a:extLst>
                </p:cNvPr>
                <p:cNvPicPr/>
                <p:nvPr/>
              </p:nvPicPr>
              <p:blipFill>
                <a:blip r:embed="rId29"/>
                <a:stretch>
                  <a:fillRect/>
                </a:stretch>
              </p:blipFill>
              <p:spPr>
                <a:xfrm>
                  <a:off x="9245349" y="2706634"/>
                  <a:ext cx="122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B21BCE8-68BC-40CE-9021-F82287F4B0D8}"/>
                    </a:ext>
                  </a:extLst>
                </p14:cNvPr>
                <p14:cNvContentPartPr/>
                <p14:nvPr/>
              </p14:nvContentPartPr>
              <p14:xfrm>
                <a:off x="9593469" y="2421154"/>
                <a:ext cx="267840" cy="373680"/>
              </p14:xfrm>
            </p:contentPart>
          </mc:Choice>
          <mc:Fallback xmlns="">
            <p:pic>
              <p:nvPicPr>
                <p:cNvPr id="22" name="Ink 21">
                  <a:extLst>
                    <a:ext uri="{FF2B5EF4-FFF2-40B4-BE49-F238E27FC236}">
                      <a16:creationId xmlns:a16="http://schemas.microsoft.com/office/drawing/2014/main" id="{AB21BCE8-68BC-40CE-9021-F82287F4B0D8}"/>
                    </a:ext>
                  </a:extLst>
                </p:cNvPr>
                <p:cNvPicPr/>
                <p:nvPr/>
              </p:nvPicPr>
              <p:blipFill>
                <a:blip r:embed="rId31"/>
                <a:stretch>
                  <a:fillRect/>
                </a:stretch>
              </p:blipFill>
              <p:spPr>
                <a:xfrm>
                  <a:off x="9557469" y="2385154"/>
                  <a:ext cx="33948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B475A8A8-3FF4-41E7-AA2E-4A44AB199B02}"/>
                    </a:ext>
                  </a:extLst>
                </p14:cNvPr>
                <p14:cNvContentPartPr/>
                <p14:nvPr/>
              </p14:nvContentPartPr>
              <p14:xfrm>
                <a:off x="10053189" y="2395234"/>
                <a:ext cx="204480" cy="322200"/>
              </p14:xfrm>
            </p:contentPart>
          </mc:Choice>
          <mc:Fallback xmlns="">
            <p:pic>
              <p:nvPicPr>
                <p:cNvPr id="23" name="Ink 22">
                  <a:extLst>
                    <a:ext uri="{FF2B5EF4-FFF2-40B4-BE49-F238E27FC236}">
                      <a16:creationId xmlns:a16="http://schemas.microsoft.com/office/drawing/2014/main" id="{B475A8A8-3FF4-41E7-AA2E-4A44AB199B02}"/>
                    </a:ext>
                  </a:extLst>
                </p:cNvPr>
                <p:cNvPicPr/>
                <p:nvPr/>
              </p:nvPicPr>
              <p:blipFill>
                <a:blip r:embed="rId33"/>
                <a:stretch>
                  <a:fillRect/>
                </a:stretch>
              </p:blipFill>
              <p:spPr>
                <a:xfrm>
                  <a:off x="10017549" y="2359234"/>
                  <a:ext cx="27612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70758D90-0F72-476D-974F-5AC7D6E354CA}"/>
                    </a:ext>
                  </a:extLst>
                </p14:cNvPr>
                <p14:cNvContentPartPr/>
                <p14:nvPr/>
              </p14:nvContentPartPr>
              <p14:xfrm>
                <a:off x="10116909" y="2305954"/>
                <a:ext cx="217080" cy="95040"/>
              </p14:xfrm>
            </p:contentPart>
          </mc:Choice>
          <mc:Fallback xmlns="">
            <p:pic>
              <p:nvPicPr>
                <p:cNvPr id="24" name="Ink 23">
                  <a:extLst>
                    <a:ext uri="{FF2B5EF4-FFF2-40B4-BE49-F238E27FC236}">
                      <a16:creationId xmlns:a16="http://schemas.microsoft.com/office/drawing/2014/main" id="{70758D90-0F72-476D-974F-5AC7D6E354CA}"/>
                    </a:ext>
                  </a:extLst>
                </p:cNvPr>
                <p:cNvPicPr/>
                <p:nvPr/>
              </p:nvPicPr>
              <p:blipFill>
                <a:blip r:embed="rId35"/>
                <a:stretch>
                  <a:fillRect/>
                </a:stretch>
              </p:blipFill>
              <p:spPr>
                <a:xfrm>
                  <a:off x="10080909" y="2270314"/>
                  <a:ext cx="2887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781D9798-0434-4989-86B6-2C447699C022}"/>
                    </a:ext>
                  </a:extLst>
                </p14:cNvPr>
                <p14:cNvContentPartPr/>
                <p14:nvPr/>
              </p14:nvContentPartPr>
              <p14:xfrm>
                <a:off x="9760869" y="3409354"/>
                <a:ext cx="1094040" cy="357120"/>
              </p14:xfrm>
            </p:contentPart>
          </mc:Choice>
          <mc:Fallback xmlns="">
            <p:pic>
              <p:nvPicPr>
                <p:cNvPr id="26" name="Ink 25">
                  <a:extLst>
                    <a:ext uri="{FF2B5EF4-FFF2-40B4-BE49-F238E27FC236}">
                      <a16:creationId xmlns:a16="http://schemas.microsoft.com/office/drawing/2014/main" id="{781D9798-0434-4989-86B6-2C447699C022}"/>
                    </a:ext>
                  </a:extLst>
                </p:cNvPr>
                <p:cNvPicPr/>
                <p:nvPr/>
              </p:nvPicPr>
              <p:blipFill>
                <a:blip r:embed="rId37"/>
                <a:stretch>
                  <a:fillRect/>
                </a:stretch>
              </p:blipFill>
              <p:spPr>
                <a:xfrm>
                  <a:off x="9724869" y="3373354"/>
                  <a:ext cx="116568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1E6E054C-5D2D-4AE6-A76F-ABD53B2D783B}"/>
                    </a:ext>
                  </a:extLst>
                </p14:cNvPr>
                <p14:cNvContentPartPr/>
                <p14:nvPr/>
              </p14:nvContentPartPr>
              <p14:xfrm>
                <a:off x="11051829" y="3304594"/>
                <a:ext cx="25200" cy="7920"/>
              </p14:xfrm>
            </p:contentPart>
          </mc:Choice>
          <mc:Fallback xmlns="">
            <p:pic>
              <p:nvPicPr>
                <p:cNvPr id="27" name="Ink 26">
                  <a:extLst>
                    <a:ext uri="{FF2B5EF4-FFF2-40B4-BE49-F238E27FC236}">
                      <a16:creationId xmlns:a16="http://schemas.microsoft.com/office/drawing/2014/main" id="{1E6E054C-5D2D-4AE6-A76F-ABD53B2D783B}"/>
                    </a:ext>
                  </a:extLst>
                </p:cNvPr>
                <p:cNvPicPr/>
                <p:nvPr/>
              </p:nvPicPr>
              <p:blipFill>
                <a:blip r:embed="rId39"/>
                <a:stretch>
                  <a:fillRect/>
                </a:stretch>
              </p:blipFill>
              <p:spPr>
                <a:xfrm>
                  <a:off x="11015829" y="3268594"/>
                  <a:ext cx="96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DFCDB5EC-5B93-4FDC-964C-2893F71DEB1C}"/>
                    </a:ext>
                  </a:extLst>
                </p14:cNvPr>
                <p14:cNvContentPartPr/>
                <p14:nvPr/>
              </p14:nvContentPartPr>
              <p14:xfrm>
                <a:off x="10695789" y="3298474"/>
                <a:ext cx="510480" cy="280800"/>
              </p14:xfrm>
            </p:contentPart>
          </mc:Choice>
          <mc:Fallback xmlns="">
            <p:pic>
              <p:nvPicPr>
                <p:cNvPr id="28" name="Ink 27">
                  <a:extLst>
                    <a:ext uri="{FF2B5EF4-FFF2-40B4-BE49-F238E27FC236}">
                      <a16:creationId xmlns:a16="http://schemas.microsoft.com/office/drawing/2014/main" id="{DFCDB5EC-5B93-4FDC-964C-2893F71DEB1C}"/>
                    </a:ext>
                  </a:extLst>
                </p:cNvPr>
                <p:cNvPicPr/>
                <p:nvPr/>
              </p:nvPicPr>
              <p:blipFill>
                <a:blip r:embed="rId41"/>
                <a:stretch>
                  <a:fillRect/>
                </a:stretch>
              </p:blipFill>
              <p:spPr>
                <a:xfrm>
                  <a:off x="10659789" y="3262834"/>
                  <a:ext cx="5821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50582EA5-D47B-46DD-B41E-6711A6AE22D4}"/>
                    </a:ext>
                  </a:extLst>
                </p14:cNvPr>
                <p14:cNvContentPartPr/>
                <p14:nvPr/>
              </p14:nvContentPartPr>
              <p14:xfrm>
                <a:off x="8604909" y="3562714"/>
                <a:ext cx="515160" cy="482760"/>
              </p14:xfrm>
            </p:contentPart>
          </mc:Choice>
          <mc:Fallback xmlns="">
            <p:pic>
              <p:nvPicPr>
                <p:cNvPr id="30" name="Ink 29">
                  <a:extLst>
                    <a:ext uri="{FF2B5EF4-FFF2-40B4-BE49-F238E27FC236}">
                      <a16:creationId xmlns:a16="http://schemas.microsoft.com/office/drawing/2014/main" id="{50582EA5-D47B-46DD-B41E-6711A6AE22D4}"/>
                    </a:ext>
                  </a:extLst>
                </p:cNvPr>
                <p:cNvPicPr/>
                <p:nvPr/>
              </p:nvPicPr>
              <p:blipFill>
                <a:blip r:embed="rId43"/>
                <a:stretch>
                  <a:fillRect/>
                </a:stretch>
              </p:blipFill>
              <p:spPr>
                <a:xfrm>
                  <a:off x="8568909" y="3527074"/>
                  <a:ext cx="58680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B5216C4A-3715-4F11-A955-B20952A60918}"/>
                    </a:ext>
                  </a:extLst>
                </p14:cNvPr>
                <p14:cNvContentPartPr/>
                <p14:nvPr/>
              </p14:nvContentPartPr>
              <p14:xfrm>
                <a:off x="8659989" y="3778714"/>
                <a:ext cx="424080" cy="86040"/>
              </p14:xfrm>
            </p:contentPart>
          </mc:Choice>
          <mc:Fallback xmlns="">
            <p:pic>
              <p:nvPicPr>
                <p:cNvPr id="31" name="Ink 30">
                  <a:extLst>
                    <a:ext uri="{FF2B5EF4-FFF2-40B4-BE49-F238E27FC236}">
                      <a16:creationId xmlns:a16="http://schemas.microsoft.com/office/drawing/2014/main" id="{B5216C4A-3715-4F11-A955-B20952A60918}"/>
                    </a:ext>
                  </a:extLst>
                </p:cNvPr>
                <p:cNvPicPr/>
                <p:nvPr/>
              </p:nvPicPr>
              <p:blipFill>
                <a:blip r:embed="rId45"/>
                <a:stretch>
                  <a:fillRect/>
                </a:stretch>
              </p:blipFill>
              <p:spPr>
                <a:xfrm>
                  <a:off x="8623989" y="3743074"/>
                  <a:ext cx="495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F255C1C9-2A5B-4CBC-B20C-1E4E9093629C}"/>
                    </a:ext>
                  </a:extLst>
                </p14:cNvPr>
                <p14:cNvContentPartPr/>
                <p14:nvPr/>
              </p14:nvContentPartPr>
              <p14:xfrm>
                <a:off x="9293229" y="3978514"/>
                <a:ext cx="219960" cy="21240"/>
              </p14:xfrm>
            </p:contentPart>
          </mc:Choice>
          <mc:Fallback xmlns="">
            <p:pic>
              <p:nvPicPr>
                <p:cNvPr id="32" name="Ink 31">
                  <a:extLst>
                    <a:ext uri="{FF2B5EF4-FFF2-40B4-BE49-F238E27FC236}">
                      <a16:creationId xmlns:a16="http://schemas.microsoft.com/office/drawing/2014/main" id="{F255C1C9-2A5B-4CBC-B20C-1E4E9093629C}"/>
                    </a:ext>
                  </a:extLst>
                </p:cNvPr>
                <p:cNvPicPr/>
                <p:nvPr/>
              </p:nvPicPr>
              <p:blipFill>
                <a:blip r:embed="rId47"/>
                <a:stretch>
                  <a:fillRect/>
                </a:stretch>
              </p:blipFill>
              <p:spPr>
                <a:xfrm>
                  <a:off x="9257589" y="3942874"/>
                  <a:ext cx="291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4F09738F-2223-430A-998B-2217BDE921B2}"/>
                    </a:ext>
                  </a:extLst>
                </p14:cNvPr>
                <p14:cNvContentPartPr/>
                <p14:nvPr/>
              </p14:nvContentPartPr>
              <p14:xfrm>
                <a:off x="9273069" y="4076074"/>
                <a:ext cx="324720" cy="14400"/>
              </p14:xfrm>
            </p:contentPart>
          </mc:Choice>
          <mc:Fallback xmlns="">
            <p:pic>
              <p:nvPicPr>
                <p:cNvPr id="33" name="Ink 32">
                  <a:extLst>
                    <a:ext uri="{FF2B5EF4-FFF2-40B4-BE49-F238E27FC236}">
                      <a16:creationId xmlns:a16="http://schemas.microsoft.com/office/drawing/2014/main" id="{4F09738F-2223-430A-998B-2217BDE921B2}"/>
                    </a:ext>
                  </a:extLst>
                </p:cNvPr>
                <p:cNvPicPr/>
                <p:nvPr/>
              </p:nvPicPr>
              <p:blipFill>
                <a:blip r:embed="rId49"/>
                <a:stretch>
                  <a:fillRect/>
                </a:stretch>
              </p:blipFill>
              <p:spPr>
                <a:xfrm>
                  <a:off x="9237069" y="4040434"/>
                  <a:ext cx="3963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304CA9FD-A905-4804-BE84-BCB23CDD8028}"/>
                    </a:ext>
                  </a:extLst>
                </p14:cNvPr>
                <p14:cNvContentPartPr/>
                <p14:nvPr/>
              </p14:nvContentPartPr>
              <p14:xfrm>
                <a:off x="9832509" y="3787714"/>
                <a:ext cx="103680" cy="351000"/>
              </p14:xfrm>
            </p:contentPart>
          </mc:Choice>
          <mc:Fallback xmlns="">
            <p:pic>
              <p:nvPicPr>
                <p:cNvPr id="35" name="Ink 34">
                  <a:extLst>
                    <a:ext uri="{FF2B5EF4-FFF2-40B4-BE49-F238E27FC236}">
                      <a16:creationId xmlns:a16="http://schemas.microsoft.com/office/drawing/2014/main" id="{304CA9FD-A905-4804-BE84-BCB23CDD8028}"/>
                    </a:ext>
                  </a:extLst>
                </p:cNvPr>
                <p:cNvPicPr/>
                <p:nvPr/>
              </p:nvPicPr>
              <p:blipFill>
                <a:blip r:embed="rId51"/>
                <a:stretch>
                  <a:fillRect/>
                </a:stretch>
              </p:blipFill>
              <p:spPr>
                <a:xfrm>
                  <a:off x="9796509" y="3751714"/>
                  <a:ext cx="17532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2CDB539A-42F1-450F-B474-CC7A93DDF41D}"/>
                    </a:ext>
                  </a:extLst>
                </p14:cNvPr>
                <p14:cNvContentPartPr/>
                <p14:nvPr/>
              </p14:nvContentPartPr>
              <p14:xfrm>
                <a:off x="10055349" y="4063834"/>
                <a:ext cx="66960" cy="55800"/>
              </p14:xfrm>
            </p:contentPart>
          </mc:Choice>
          <mc:Fallback xmlns="">
            <p:pic>
              <p:nvPicPr>
                <p:cNvPr id="36" name="Ink 35">
                  <a:extLst>
                    <a:ext uri="{FF2B5EF4-FFF2-40B4-BE49-F238E27FC236}">
                      <a16:creationId xmlns:a16="http://schemas.microsoft.com/office/drawing/2014/main" id="{2CDB539A-42F1-450F-B474-CC7A93DDF41D}"/>
                    </a:ext>
                  </a:extLst>
                </p:cNvPr>
                <p:cNvPicPr/>
                <p:nvPr/>
              </p:nvPicPr>
              <p:blipFill>
                <a:blip r:embed="rId53"/>
                <a:stretch>
                  <a:fillRect/>
                </a:stretch>
              </p:blipFill>
              <p:spPr>
                <a:xfrm>
                  <a:off x="10019349" y="4028194"/>
                  <a:ext cx="138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A188B1E1-7FD5-4B0D-9EE1-BE4D1E16EEDE}"/>
                    </a:ext>
                  </a:extLst>
                </p14:cNvPr>
                <p14:cNvContentPartPr/>
                <p14:nvPr/>
              </p14:nvContentPartPr>
              <p14:xfrm>
                <a:off x="10301229" y="3867994"/>
                <a:ext cx="242640" cy="363960"/>
              </p14:xfrm>
            </p:contentPart>
          </mc:Choice>
          <mc:Fallback xmlns="">
            <p:pic>
              <p:nvPicPr>
                <p:cNvPr id="37" name="Ink 36">
                  <a:extLst>
                    <a:ext uri="{FF2B5EF4-FFF2-40B4-BE49-F238E27FC236}">
                      <a16:creationId xmlns:a16="http://schemas.microsoft.com/office/drawing/2014/main" id="{A188B1E1-7FD5-4B0D-9EE1-BE4D1E16EEDE}"/>
                    </a:ext>
                  </a:extLst>
                </p:cNvPr>
                <p:cNvPicPr/>
                <p:nvPr/>
              </p:nvPicPr>
              <p:blipFill>
                <a:blip r:embed="rId55"/>
                <a:stretch>
                  <a:fillRect/>
                </a:stretch>
              </p:blipFill>
              <p:spPr>
                <a:xfrm>
                  <a:off x="10265229" y="3831994"/>
                  <a:ext cx="31428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26A3C564-031C-4A9A-843E-EEF0D0F0442B}"/>
                    </a:ext>
                  </a:extLst>
                </p14:cNvPr>
                <p14:cNvContentPartPr/>
                <p14:nvPr/>
              </p14:nvContentPartPr>
              <p14:xfrm>
                <a:off x="10696509" y="3982474"/>
                <a:ext cx="294840" cy="225360"/>
              </p14:xfrm>
            </p:contentPart>
          </mc:Choice>
          <mc:Fallback xmlns="">
            <p:pic>
              <p:nvPicPr>
                <p:cNvPr id="38" name="Ink 37">
                  <a:extLst>
                    <a:ext uri="{FF2B5EF4-FFF2-40B4-BE49-F238E27FC236}">
                      <a16:creationId xmlns:a16="http://schemas.microsoft.com/office/drawing/2014/main" id="{26A3C564-031C-4A9A-843E-EEF0D0F0442B}"/>
                    </a:ext>
                  </a:extLst>
                </p:cNvPr>
                <p:cNvPicPr/>
                <p:nvPr/>
              </p:nvPicPr>
              <p:blipFill>
                <a:blip r:embed="rId57"/>
                <a:stretch>
                  <a:fillRect/>
                </a:stretch>
              </p:blipFill>
              <p:spPr>
                <a:xfrm>
                  <a:off x="10660509" y="3946834"/>
                  <a:ext cx="366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C7792A28-6A29-48D9-B3FA-925772367206}"/>
                    </a:ext>
                  </a:extLst>
                </p14:cNvPr>
                <p14:cNvContentPartPr/>
                <p14:nvPr/>
              </p14:nvContentPartPr>
              <p14:xfrm>
                <a:off x="10843749" y="3995794"/>
                <a:ext cx="106560" cy="415800"/>
              </p14:xfrm>
            </p:contentPart>
          </mc:Choice>
          <mc:Fallback xmlns="">
            <p:pic>
              <p:nvPicPr>
                <p:cNvPr id="39" name="Ink 38">
                  <a:extLst>
                    <a:ext uri="{FF2B5EF4-FFF2-40B4-BE49-F238E27FC236}">
                      <a16:creationId xmlns:a16="http://schemas.microsoft.com/office/drawing/2014/main" id="{C7792A28-6A29-48D9-B3FA-925772367206}"/>
                    </a:ext>
                  </a:extLst>
                </p:cNvPr>
                <p:cNvPicPr/>
                <p:nvPr/>
              </p:nvPicPr>
              <p:blipFill>
                <a:blip r:embed="rId59"/>
                <a:stretch>
                  <a:fillRect/>
                </a:stretch>
              </p:blipFill>
              <p:spPr>
                <a:xfrm>
                  <a:off x="10807749" y="3959794"/>
                  <a:ext cx="17820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17BB5A6D-A01C-4726-B8D1-AB3AC06499BC}"/>
                    </a:ext>
                  </a:extLst>
                </p14:cNvPr>
                <p14:cNvContentPartPr/>
                <p14:nvPr/>
              </p14:nvContentPartPr>
              <p14:xfrm>
                <a:off x="11069829" y="4052314"/>
                <a:ext cx="257400" cy="394920"/>
              </p14:xfrm>
            </p:contentPart>
          </mc:Choice>
          <mc:Fallback xmlns="">
            <p:pic>
              <p:nvPicPr>
                <p:cNvPr id="40" name="Ink 39">
                  <a:extLst>
                    <a:ext uri="{FF2B5EF4-FFF2-40B4-BE49-F238E27FC236}">
                      <a16:creationId xmlns:a16="http://schemas.microsoft.com/office/drawing/2014/main" id="{17BB5A6D-A01C-4726-B8D1-AB3AC06499BC}"/>
                    </a:ext>
                  </a:extLst>
                </p:cNvPr>
                <p:cNvPicPr/>
                <p:nvPr/>
              </p:nvPicPr>
              <p:blipFill>
                <a:blip r:embed="rId61"/>
                <a:stretch>
                  <a:fillRect/>
                </a:stretch>
              </p:blipFill>
              <p:spPr>
                <a:xfrm>
                  <a:off x="11033829" y="4016674"/>
                  <a:ext cx="32904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CC44FBD9-70A8-4C16-90CC-0F0C8586540C}"/>
                    </a:ext>
                  </a:extLst>
                </p14:cNvPr>
                <p14:cNvContentPartPr/>
                <p14:nvPr/>
              </p14:nvContentPartPr>
              <p14:xfrm>
                <a:off x="11186829" y="4000474"/>
                <a:ext cx="232200" cy="100440"/>
              </p14:xfrm>
            </p:contentPart>
          </mc:Choice>
          <mc:Fallback xmlns="">
            <p:pic>
              <p:nvPicPr>
                <p:cNvPr id="41" name="Ink 40">
                  <a:extLst>
                    <a:ext uri="{FF2B5EF4-FFF2-40B4-BE49-F238E27FC236}">
                      <a16:creationId xmlns:a16="http://schemas.microsoft.com/office/drawing/2014/main" id="{CC44FBD9-70A8-4C16-90CC-0F0C8586540C}"/>
                    </a:ext>
                  </a:extLst>
                </p:cNvPr>
                <p:cNvPicPr/>
                <p:nvPr/>
              </p:nvPicPr>
              <p:blipFill>
                <a:blip r:embed="rId63"/>
                <a:stretch>
                  <a:fillRect/>
                </a:stretch>
              </p:blipFill>
              <p:spPr>
                <a:xfrm>
                  <a:off x="11151189" y="3964474"/>
                  <a:ext cx="3038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74EC4BE9-9E53-408B-A198-4C6B3ADD28BB}"/>
                    </a:ext>
                  </a:extLst>
                </p14:cNvPr>
                <p14:cNvContentPartPr/>
                <p14:nvPr/>
              </p14:nvContentPartPr>
              <p14:xfrm>
                <a:off x="8929629" y="4051594"/>
                <a:ext cx="305280" cy="384120"/>
              </p14:xfrm>
            </p:contentPart>
          </mc:Choice>
          <mc:Fallback xmlns="">
            <p:pic>
              <p:nvPicPr>
                <p:cNvPr id="43" name="Ink 42">
                  <a:extLst>
                    <a:ext uri="{FF2B5EF4-FFF2-40B4-BE49-F238E27FC236}">
                      <a16:creationId xmlns:a16="http://schemas.microsoft.com/office/drawing/2014/main" id="{74EC4BE9-9E53-408B-A198-4C6B3ADD28BB}"/>
                    </a:ext>
                  </a:extLst>
                </p:cNvPr>
                <p:cNvPicPr/>
                <p:nvPr/>
              </p:nvPicPr>
              <p:blipFill>
                <a:blip r:embed="rId65"/>
                <a:stretch>
                  <a:fillRect/>
                </a:stretch>
              </p:blipFill>
              <p:spPr>
                <a:xfrm>
                  <a:off x="8893629" y="4015954"/>
                  <a:ext cx="376920" cy="45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B6AA7B04-3337-4ACD-99E5-D475918200C2}"/>
                  </a:ext>
                </a:extLst>
              </p14:cNvPr>
              <p14:cNvContentPartPr/>
              <p14:nvPr/>
            </p14:nvContentPartPr>
            <p14:xfrm>
              <a:off x="11091789" y="3288034"/>
              <a:ext cx="81360" cy="112680"/>
            </p14:xfrm>
          </p:contentPart>
        </mc:Choice>
        <mc:Fallback xmlns="">
          <p:pic>
            <p:nvPicPr>
              <p:cNvPr id="45" name="Ink 44">
                <a:extLst>
                  <a:ext uri="{FF2B5EF4-FFF2-40B4-BE49-F238E27FC236}">
                    <a16:creationId xmlns:a16="http://schemas.microsoft.com/office/drawing/2014/main" id="{B6AA7B04-3337-4ACD-99E5-D475918200C2}"/>
                  </a:ext>
                </a:extLst>
              </p:cNvPr>
              <p:cNvPicPr/>
              <p:nvPr/>
            </p:nvPicPr>
            <p:blipFill>
              <a:blip r:embed="rId67"/>
              <a:stretch>
                <a:fillRect/>
              </a:stretch>
            </p:blipFill>
            <p:spPr>
              <a:xfrm>
                <a:off x="11055789" y="3252034"/>
                <a:ext cx="153000" cy="184320"/>
              </a:xfrm>
              <a:prstGeom prst="rect">
                <a:avLst/>
              </a:prstGeom>
            </p:spPr>
          </p:pic>
        </mc:Fallback>
      </mc:AlternateContent>
      <p:grpSp>
        <p:nvGrpSpPr>
          <p:cNvPr id="60" name="Group 59">
            <a:extLst>
              <a:ext uri="{FF2B5EF4-FFF2-40B4-BE49-F238E27FC236}">
                <a16:creationId xmlns:a16="http://schemas.microsoft.com/office/drawing/2014/main" id="{961C29DE-4A03-4F64-A9CE-44F250B39A34}"/>
              </a:ext>
            </a:extLst>
          </p:cNvPr>
          <p:cNvGrpSpPr/>
          <p:nvPr/>
        </p:nvGrpSpPr>
        <p:grpSpPr>
          <a:xfrm>
            <a:off x="284589" y="4778434"/>
            <a:ext cx="3492000" cy="772200"/>
            <a:chOff x="284589" y="4778434"/>
            <a:chExt cx="3492000" cy="772200"/>
          </a:xfrm>
        </p:grpSpPr>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422384DB-8928-4A1C-B388-A3390A9F958D}"/>
                    </a:ext>
                  </a:extLst>
                </p14:cNvPr>
                <p14:cNvContentPartPr/>
                <p14:nvPr/>
              </p14:nvContentPartPr>
              <p14:xfrm>
                <a:off x="284589" y="4778434"/>
                <a:ext cx="495720" cy="506880"/>
              </p14:xfrm>
            </p:contentPart>
          </mc:Choice>
          <mc:Fallback xmlns="">
            <p:pic>
              <p:nvPicPr>
                <p:cNvPr id="46" name="Ink 45">
                  <a:extLst>
                    <a:ext uri="{FF2B5EF4-FFF2-40B4-BE49-F238E27FC236}">
                      <a16:creationId xmlns:a16="http://schemas.microsoft.com/office/drawing/2014/main" id="{422384DB-8928-4A1C-B388-A3390A9F958D}"/>
                    </a:ext>
                  </a:extLst>
                </p:cNvPr>
                <p:cNvPicPr/>
                <p:nvPr/>
              </p:nvPicPr>
              <p:blipFill>
                <a:blip r:embed="rId69"/>
                <a:stretch>
                  <a:fillRect/>
                </a:stretch>
              </p:blipFill>
              <p:spPr>
                <a:xfrm>
                  <a:off x="248949" y="4742794"/>
                  <a:ext cx="567360" cy="578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32DE5E18-7DA1-4F54-ABEF-F0413AFE215D}"/>
                    </a:ext>
                  </a:extLst>
                </p14:cNvPr>
                <p14:cNvContentPartPr/>
                <p14:nvPr/>
              </p14:nvContentPartPr>
              <p14:xfrm>
                <a:off x="343989" y="5043394"/>
                <a:ext cx="401040" cy="46800"/>
              </p14:xfrm>
            </p:contentPart>
          </mc:Choice>
          <mc:Fallback xmlns="">
            <p:pic>
              <p:nvPicPr>
                <p:cNvPr id="47" name="Ink 46">
                  <a:extLst>
                    <a:ext uri="{FF2B5EF4-FFF2-40B4-BE49-F238E27FC236}">
                      <a16:creationId xmlns:a16="http://schemas.microsoft.com/office/drawing/2014/main" id="{32DE5E18-7DA1-4F54-ABEF-F0413AFE215D}"/>
                    </a:ext>
                  </a:extLst>
                </p:cNvPr>
                <p:cNvPicPr/>
                <p:nvPr/>
              </p:nvPicPr>
              <p:blipFill>
                <a:blip r:embed="rId71"/>
                <a:stretch>
                  <a:fillRect/>
                </a:stretch>
              </p:blipFill>
              <p:spPr>
                <a:xfrm>
                  <a:off x="308349" y="5007394"/>
                  <a:ext cx="4726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6C713306-2342-4990-A48D-CFDB1F9C64BF}"/>
                    </a:ext>
                  </a:extLst>
                </p14:cNvPr>
                <p14:cNvContentPartPr/>
                <p14:nvPr/>
              </p14:nvContentPartPr>
              <p14:xfrm>
                <a:off x="806229" y="5142034"/>
                <a:ext cx="480600" cy="281880"/>
              </p14:xfrm>
            </p:contentPart>
          </mc:Choice>
          <mc:Fallback xmlns="">
            <p:pic>
              <p:nvPicPr>
                <p:cNvPr id="48" name="Ink 47">
                  <a:extLst>
                    <a:ext uri="{FF2B5EF4-FFF2-40B4-BE49-F238E27FC236}">
                      <a16:creationId xmlns:a16="http://schemas.microsoft.com/office/drawing/2014/main" id="{6C713306-2342-4990-A48D-CFDB1F9C64BF}"/>
                    </a:ext>
                  </a:extLst>
                </p:cNvPr>
                <p:cNvPicPr/>
                <p:nvPr/>
              </p:nvPicPr>
              <p:blipFill>
                <a:blip r:embed="rId73"/>
                <a:stretch>
                  <a:fillRect/>
                </a:stretch>
              </p:blipFill>
              <p:spPr>
                <a:xfrm>
                  <a:off x="770229" y="5106034"/>
                  <a:ext cx="552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A261B493-B868-4D33-B966-9E16E5BD59D2}"/>
                    </a:ext>
                  </a:extLst>
                </p14:cNvPr>
                <p14:cNvContentPartPr/>
                <p14:nvPr/>
              </p14:nvContentPartPr>
              <p14:xfrm>
                <a:off x="1258029" y="4940434"/>
                <a:ext cx="71280" cy="471960"/>
              </p14:xfrm>
            </p:contentPart>
          </mc:Choice>
          <mc:Fallback xmlns="">
            <p:pic>
              <p:nvPicPr>
                <p:cNvPr id="49" name="Ink 48">
                  <a:extLst>
                    <a:ext uri="{FF2B5EF4-FFF2-40B4-BE49-F238E27FC236}">
                      <a16:creationId xmlns:a16="http://schemas.microsoft.com/office/drawing/2014/main" id="{A261B493-B868-4D33-B966-9E16E5BD59D2}"/>
                    </a:ext>
                  </a:extLst>
                </p:cNvPr>
                <p:cNvPicPr/>
                <p:nvPr/>
              </p:nvPicPr>
              <p:blipFill>
                <a:blip r:embed="rId75"/>
                <a:stretch>
                  <a:fillRect/>
                </a:stretch>
              </p:blipFill>
              <p:spPr>
                <a:xfrm>
                  <a:off x="1222389" y="4904794"/>
                  <a:ext cx="14292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87E9A0BB-45B6-4572-B843-37A85533DC91}"/>
                    </a:ext>
                  </a:extLst>
                </p14:cNvPr>
                <p14:cNvContentPartPr/>
                <p14:nvPr/>
              </p14:nvContentPartPr>
              <p14:xfrm>
                <a:off x="1409229" y="5143114"/>
                <a:ext cx="249840" cy="246240"/>
              </p14:xfrm>
            </p:contentPart>
          </mc:Choice>
          <mc:Fallback xmlns="">
            <p:pic>
              <p:nvPicPr>
                <p:cNvPr id="50" name="Ink 49">
                  <a:extLst>
                    <a:ext uri="{FF2B5EF4-FFF2-40B4-BE49-F238E27FC236}">
                      <a16:creationId xmlns:a16="http://schemas.microsoft.com/office/drawing/2014/main" id="{87E9A0BB-45B6-4572-B843-37A85533DC91}"/>
                    </a:ext>
                  </a:extLst>
                </p:cNvPr>
                <p:cNvPicPr/>
                <p:nvPr/>
              </p:nvPicPr>
              <p:blipFill>
                <a:blip r:embed="rId77"/>
                <a:stretch>
                  <a:fillRect/>
                </a:stretch>
              </p:blipFill>
              <p:spPr>
                <a:xfrm>
                  <a:off x="1373589" y="5107114"/>
                  <a:ext cx="3214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5622A8C1-8031-46C7-956D-991DCDAE0F16}"/>
                    </a:ext>
                  </a:extLst>
                </p14:cNvPr>
                <p14:cNvContentPartPr/>
                <p14:nvPr/>
              </p14:nvContentPartPr>
              <p14:xfrm>
                <a:off x="1844469" y="4827034"/>
                <a:ext cx="498960" cy="513720"/>
              </p14:xfrm>
            </p:contentPart>
          </mc:Choice>
          <mc:Fallback xmlns="">
            <p:pic>
              <p:nvPicPr>
                <p:cNvPr id="52" name="Ink 51">
                  <a:extLst>
                    <a:ext uri="{FF2B5EF4-FFF2-40B4-BE49-F238E27FC236}">
                      <a16:creationId xmlns:a16="http://schemas.microsoft.com/office/drawing/2014/main" id="{5622A8C1-8031-46C7-956D-991DCDAE0F16}"/>
                    </a:ext>
                  </a:extLst>
                </p:cNvPr>
                <p:cNvPicPr/>
                <p:nvPr/>
              </p:nvPicPr>
              <p:blipFill>
                <a:blip r:embed="rId79"/>
                <a:stretch>
                  <a:fillRect/>
                </a:stretch>
              </p:blipFill>
              <p:spPr>
                <a:xfrm>
                  <a:off x="1808829" y="4791394"/>
                  <a:ext cx="57060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8BCFB5A9-5E79-42F0-9995-ABC43660A2F7}"/>
                    </a:ext>
                  </a:extLst>
                </p14:cNvPr>
                <p14:cNvContentPartPr/>
                <p14:nvPr/>
              </p14:nvContentPartPr>
              <p14:xfrm>
                <a:off x="2060109" y="5135194"/>
                <a:ext cx="509760" cy="334800"/>
              </p14:xfrm>
            </p:contentPart>
          </mc:Choice>
          <mc:Fallback xmlns="">
            <p:pic>
              <p:nvPicPr>
                <p:cNvPr id="53" name="Ink 52">
                  <a:extLst>
                    <a:ext uri="{FF2B5EF4-FFF2-40B4-BE49-F238E27FC236}">
                      <a16:creationId xmlns:a16="http://schemas.microsoft.com/office/drawing/2014/main" id="{8BCFB5A9-5E79-42F0-9995-ABC43660A2F7}"/>
                    </a:ext>
                  </a:extLst>
                </p:cNvPr>
                <p:cNvPicPr/>
                <p:nvPr/>
              </p:nvPicPr>
              <p:blipFill>
                <a:blip r:embed="rId81"/>
                <a:stretch>
                  <a:fillRect/>
                </a:stretch>
              </p:blipFill>
              <p:spPr>
                <a:xfrm>
                  <a:off x="2024109" y="5099194"/>
                  <a:ext cx="58140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12CB0C15-36C8-4C99-B43A-CDA4ADD88A4F}"/>
                    </a:ext>
                  </a:extLst>
                </p14:cNvPr>
                <p14:cNvContentPartPr/>
                <p14:nvPr/>
              </p14:nvContentPartPr>
              <p14:xfrm>
                <a:off x="2692989" y="4841074"/>
                <a:ext cx="522000" cy="542160"/>
              </p14:xfrm>
            </p:contentPart>
          </mc:Choice>
          <mc:Fallback xmlns="">
            <p:pic>
              <p:nvPicPr>
                <p:cNvPr id="55" name="Ink 54">
                  <a:extLst>
                    <a:ext uri="{FF2B5EF4-FFF2-40B4-BE49-F238E27FC236}">
                      <a16:creationId xmlns:a16="http://schemas.microsoft.com/office/drawing/2014/main" id="{12CB0C15-36C8-4C99-B43A-CDA4ADD88A4F}"/>
                    </a:ext>
                  </a:extLst>
                </p:cNvPr>
                <p:cNvPicPr/>
                <p:nvPr/>
              </p:nvPicPr>
              <p:blipFill>
                <a:blip r:embed="rId83"/>
                <a:stretch>
                  <a:fillRect/>
                </a:stretch>
              </p:blipFill>
              <p:spPr>
                <a:xfrm>
                  <a:off x="2657349" y="4805434"/>
                  <a:ext cx="593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58AB6244-F88E-4AC0-AD40-0EC9C8B61C9D}"/>
                    </a:ext>
                  </a:extLst>
                </p14:cNvPr>
                <p14:cNvContentPartPr/>
                <p14:nvPr/>
              </p14:nvContentPartPr>
              <p14:xfrm>
                <a:off x="2709909" y="5197834"/>
                <a:ext cx="376560" cy="21240"/>
              </p14:xfrm>
            </p:contentPart>
          </mc:Choice>
          <mc:Fallback xmlns="">
            <p:pic>
              <p:nvPicPr>
                <p:cNvPr id="56" name="Ink 55">
                  <a:extLst>
                    <a:ext uri="{FF2B5EF4-FFF2-40B4-BE49-F238E27FC236}">
                      <a16:creationId xmlns:a16="http://schemas.microsoft.com/office/drawing/2014/main" id="{58AB6244-F88E-4AC0-AD40-0EC9C8B61C9D}"/>
                    </a:ext>
                  </a:extLst>
                </p:cNvPr>
                <p:cNvPicPr/>
                <p:nvPr/>
              </p:nvPicPr>
              <p:blipFill>
                <a:blip r:embed="rId85"/>
                <a:stretch>
                  <a:fillRect/>
                </a:stretch>
              </p:blipFill>
              <p:spPr>
                <a:xfrm>
                  <a:off x="2674269" y="5162194"/>
                  <a:ext cx="4482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34036D23-CFB1-4434-A646-BE28E5AA16E7}"/>
                    </a:ext>
                  </a:extLst>
                </p14:cNvPr>
                <p14:cNvContentPartPr/>
                <p14:nvPr/>
              </p14:nvContentPartPr>
              <p14:xfrm>
                <a:off x="3453669" y="5175514"/>
                <a:ext cx="322920" cy="273960"/>
              </p14:xfrm>
            </p:contentPart>
          </mc:Choice>
          <mc:Fallback xmlns="">
            <p:pic>
              <p:nvPicPr>
                <p:cNvPr id="58" name="Ink 57">
                  <a:extLst>
                    <a:ext uri="{FF2B5EF4-FFF2-40B4-BE49-F238E27FC236}">
                      <a16:creationId xmlns:a16="http://schemas.microsoft.com/office/drawing/2014/main" id="{34036D23-CFB1-4434-A646-BE28E5AA16E7}"/>
                    </a:ext>
                  </a:extLst>
                </p:cNvPr>
                <p:cNvPicPr/>
                <p:nvPr/>
              </p:nvPicPr>
              <p:blipFill>
                <a:blip r:embed="rId87"/>
                <a:stretch>
                  <a:fillRect/>
                </a:stretch>
              </p:blipFill>
              <p:spPr>
                <a:xfrm>
                  <a:off x="3418029" y="5139874"/>
                  <a:ext cx="3945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7C5D112A-46AE-436A-A147-152133E01E20}"/>
                    </a:ext>
                  </a:extLst>
                </p14:cNvPr>
                <p14:cNvContentPartPr/>
                <p14:nvPr/>
              </p14:nvContentPartPr>
              <p14:xfrm>
                <a:off x="3374109" y="5293954"/>
                <a:ext cx="384120" cy="256680"/>
              </p14:xfrm>
            </p:contentPart>
          </mc:Choice>
          <mc:Fallback xmlns="">
            <p:pic>
              <p:nvPicPr>
                <p:cNvPr id="59" name="Ink 58">
                  <a:extLst>
                    <a:ext uri="{FF2B5EF4-FFF2-40B4-BE49-F238E27FC236}">
                      <a16:creationId xmlns:a16="http://schemas.microsoft.com/office/drawing/2014/main" id="{7C5D112A-46AE-436A-A147-152133E01E20}"/>
                    </a:ext>
                  </a:extLst>
                </p:cNvPr>
                <p:cNvPicPr/>
                <p:nvPr/>
              </p:nvPicPr>
              <p:blipFill>
                <a:blip r:embed="rId89"/>
                <a:stretch>
                  <a:fillRect/>
                </a:stretch>
              </p:blipFill>
              <p:spPr>
                <a:xfrm>
                  <a:off x="3338109" y="5258314"/>
                  <a:ext cx="455760" cy="328320"/>
                </a:xfrm>
                <a:prstGeom prst="rect">
                  <a:avLst/>
                </a:prstGeom>
              </p:spPr>
            </p:pic>
          </mc:Fallback>
        </mc:AlternateContent>
      </p:grpSp>
      <p:grpSp>
        <p:nvGrpSpPr>
          <p:cNvPr id="180301" name="Group 180300">
            <a:extLst>
              <a:ext uri="{FF2B5EF4-FFF2-40B4-BE49-F238E27FC236}">
                <a16:creationId xmlns:a16="http://schemas.microsoft.com/office/drawing/2014/main" id="{50F0DA1B-C964-400A-A6DD-38DCD555A795}"/>
              </a:ext>
            </a:extLst>
          </p:cNvPr>
          <p:cNvGrpSpPr/>
          <p:nvPr/>
        </p:nvGrpSpPr>
        <p:grpSpPr>
          <a:xfrm>
            <a:off x="266589" y="4000114"/>
            <a:ext cx="3241440" cy="657720"/>
            <a:chOff x="266589" y="4000114"/>
            <a:chExt cx="3241440" cy="657720"/>
          </a:xfrm>
        </p:grpSpPr>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F8105D37-A9CF-48B2-9555-9FE5FB959E78}"/>
                    </a:ext>
                  </a:extLst>
                </p14:cNvPr>
                <p14:cNvContentPartPr/>
                <p14:nvPr/>
              </p14:nvContentPartPr>
              <p14:xfrm>
                <a:off x="266589" y="4073914"/>
                <a:ext cx="113760" cy="288000"/>
              </p14:xfrm>
            </p:contentPart>
          </mc:Choice>
          <mc:Fallback xmlns="">
            <p:pic>
              <p:nvPicPr>
                <p:cNvPr id="61" name="Ink 60">
                  <a:extLst>
                    <a:ext uri="{FF2B5EF4-FFF2-40B4-BE49-F238E27FC236}">
                      <a16:creationId xmlns:a16="http://schemas.microsoft.com/office/drawing/2014/main" id="{F8105D37-A9CF-48B2-9555-9FE5FB959E78}"/>
                    </a:ext>
                  </a:extLst>
                </p:cNvPr>
                <p:cNvPicPr/>
                <p:nvPr/>
              </p:nvPicPr>
              <p:blipFill>
                <a:blip r:embed="rId91"/>
                <a:stretch>
                  <a:fillRect/>
                </a:stretch>
              </p:blipFill>
              <p:spPr>
                <a:xfrm>
                  <a:off x="230589" y="4038274"/>
                  <a:ext cx="1854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1AF930EA-B83A-4E5E-8941-52D0D1C5F1EE}"/>
                    </a:ext>
                  </a:extLst>
                </p14:cNvPr>
                <p14:cNvContentPartPr/>
                <p14:nvPr/>
              </p14:nvContentPartPr>
              <p14:xfrm>
                <a:off x="394029" y="4017034"/>
                <a:ext cx="227160" cy="282960"/>
              </p14:xfrm>
            </p:contentPart>
          </mc:Choice>
          <mc:Fallback xmlns="">
            <p:pic>
              <p:nvPicPr>
                <p:cNvPr id="62" name="Ink 61">
                  <a:extLst>
                    <a:ext uri="{FF2B5EF4-FFF2-40B4-BE49-F238E27FC236}">
                      <a16:creationId xmlns:a16="http://schemas.microsoft.com/office/drawing/2014/main" id="{1AF930EA-B83A-4E5E-8941-52D0D1C5F1EE}"/>
                    </a:ext>
                  </a:extLst>
                </p:cNvPr>
                <p:cNvPicPr/>
                <p:nvPr/>
              </p:nvPicPr>
              <p:blipFill>
                <a:blip r:embed="rId93"/>
                <a:stretch>
                  <a:fillRect/>
                </a:stretch>
              </p:blipFill>
              <p:spPr>
                <a:xfrm>
                  <a:off x="358389" y="3981034"/>
                  <a:ext cx="2988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1525B700-00EF-438C-AA52-984D8373B7E2}"/>
                    </a:ext>
                  </a:extLst>
                </p14:cNvPr>
                <p14:cNvContentPartPr/>
                <p14:nvPr/>
              </p14:nvContentPartPr>
              <p14:xfrm>
                <a:off x="611109" y="4102714"/>
                <a:ext cx="300960" cy="231840"/>
              </p14:xfrm>
            </p:contentPart>
          </mc:Choice>
          <mc:Fallback xmlns="">
            <p:pic>
              <p:nvPicPr>
                <p:cNvPr id="63" name="Ink 62">
                  <a:extLst>
                    <a:ext uri="{FF2B5EF4-FFF2-40B4-BE49-F238E27FC236}">
                      <a16:creationId xmlns:a16="http://schemas.microsoft.com/office/drawing/2014/main" id="{1525B700-00EF-438C-AA52-984D8373B7E2}"/>
                    </a:ext>
                  </a:extLst>
                </p:cNvPr>
                <p:cNvPicPr/>
                <p:nvPr/>
              </p:nvPicPr>
              <p:blipFill>
                <a:blip r:embed="rId95"/>
                <a:stretch>
                  <a:fillRect/>
                </a:stretch>
              </p:blipFill>
              <p:spPr>
                <a:xfrm>
                  <a:off x="575109" y="4067074"/>
                  <a:ext cx="3726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0288" name="Ink 180287">
                  <a:extLst>
                    <a:ext uri="{FF2B5EF4-FFF2-40B4-BE49-F238E27FC236}">
                      <a16:creationId xmlns:a16="http://schemas.microsoft.com/office/drawing/2014/main" id="{89BF9622-F7EA-434B-8DE0-F264500A38C8}"/>
                    </a:ext>
                  </a:extLst>
                </p14:cNvPr>
                <p14:cNvContentPartPr/>
                <p14:nvPr/>
              </p14:nvContentPartPr>
              <p14:xfrm>
                <a:off x="854109" y="4264354"/>
                <a:ext cx="263880" cy="290160"/>
              </p14:xfrm>
            </p:contentPart>
          </mc:Choice>
          <mc:Fallback xmlns="">
            <p:pic>
              <p:nvPicPr>
                <p:cNvPr id="180288" name="Ink 180287">
                  <a:extLst>
                    <a:ext uri="{FF2B5EF4-FFF2-40B4-BE49-F238E27FC236}">
                      <a16:creationId xmlns:a16="http://schemas.microsoft.com/office/drawing/2014/main" id="{89BF9622-F7EA-434B-8DE0-F264500A38C8}"/>
                    </a:ext>
                  </a:extLst>
                </p:cNvPr>
                <p:cNvPicPr/>
                <p:nvPr/>
              </p:nvPicPr>
              <p:blipFill>
                <a:blip r:embed="rId97"/>
                <a:stretch>
                  <a:fillRect/>
                </a:stretch>
              </p:blipFill>
              <p:spPr>
                <a:xfrm>
                  <a:off x="818469" y="4228714"/>
                  <a:ext cx="3355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0289" name="Ink 180288">
                  <a:extLst>
                    <a:ext uri="{FF2B5EF4-FFF2-40B4-BE49-F238E27FC236}">
                      <a16:creationId xmlns:a16="http://schemas.microsoft.com/office/drawing/2014/main" id="{007CD6A9-EF3A-4633-A928-2AFA46E5E493}"/>
                    </a:ext>
                  </a:extLst>
                </p14:cNvPr>
                <p14:cNvContentPartPr/>
                <p14:nvPr/>
              </p14:nvContentPartPr>
              <p14:xfrm>
                <a:off x="952749" y="4000114"/>
                <a:ext cx="57960" cy="20520"/>
              </p14:xfrm>
            </p:contentPart>
          </mc:Choice>
          <mc:Fallback xmlns="">
            <p:pic>
              <p:nvPicPr>
                <p:cNvPr id="180289" name="Ink 180288">
                  <a:extLst>
                    <a:ext uri="{FF2B5EF4-FFF2-40B4-BE49-F238E27FC236}">
                      <a16:creationId xmlns:a16="http://schemas.microsoft.com/office/drawing/2014/main" id="{007CD6A9-EF3A-4633-A928-2AFA46E5E493}"/>
                    </a:ext>
                  </a:extLst>
                </p:cNvPr>
                <p:cNvPicPr/>
                <p:nvPr/>
              </p:nvPicPr>
              <p:blipFill>
                <a:blip r:embed="rId99"/>
                <a:stretch>
                  <a:fillRect/>
                </a:stretch>
              </p:blipFill>
              <p:spPr>
                <a:xfrm>
                  <a:off x="917109" y="3964474"/>
                  <a:ext cx="1296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0290" name="Ink 180289">
                  <a:extLst>
                    <a:ext uri="{FF2B5EF4-FFF2-40B4-BE49-F238E27FC236}">
                      <a16:creationId xmlns:a16="http://schemas.microsoft.com/office/drawing/2014/main" id="{3A833546-45A7-4A64-B4FF-88A08D57387B}"/>
                    </a:ext>
                  </a:extLst>
                </p14:cNvPr>
                <p14:cNvContentPartPr/>
                <p14:nvPr/>
              </p14:nvContentPartPr>
              <p14:xfrm>
                <a:off x="1198989" y="4226914"/>
                <a:ext cx="191520" cy="149400"/>
              </p14:xfrm>
            </p:contentPart>
          </mc:Choice>
          <mc:Fallback xmlns="">
            <p:pic>
              <p:nvPicPr>
                <p:cNvPr id="180290" name="Ink 180289">
                  <a:extLst>
                    <a:ext uri="{FF2B5EF4-FFF2-40B4-BE49-F238E27FC236}">
                      <a16:creationId xmlns:a16="http://schemas.microsoft.com/office/drawing/2014/main" id="{3A833546-45A7-4A64-B4FF-88A08D57387B}"/>
                    </a:ext>
                  </a:extLst>
                </p:cNvPr>
                <p:cNvPicPr/>
                <p:nvPr/>
              </p:nvPicPr>
              <p:blipFill>
                <a:blip r:embed="rId101"/>
                <a:stretch>
                  <a:fillRect/>
                </a:stretch>
              </p:blipFill>
              <p:spPr>
                <a:xfrm>
                  <a:off x="1163349" y="4190914"/>
                  <a:ext cx="2631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80291" name="Ink 180290">
                  <a:extLst>
                    <a:ext uri="{FF2B5EF4-FFF2-40B4-BE49-F238E27FC236}">
                      <a16:creationId xmlns:a16="http://schemas.microsoft.com/office/drawing/2014/main" id="{FEF29167-2278-489C-8A61-02AAD3549DC7}"/>
                    </a:ext>
                  </a:extLst>
                </p14:cNvPr>
                <p14:cNvContentPartPr/>
                <p14:nvPr/>
              </p14:nvContentPartPr>
              <p14:xfrm>
                <a:off x="1529829" y="4200634"/>
                <a:ext cx="502920" cy="357120"/>
              </p14:xfrm>
            </p:contentPart>
          </mc:Choice>
          <mc:Fallback xmlns="">
            <p:pic>
              <p:nvPicPr>
                <p:cNvPr id="180291" name="Ink 180290">
                  <a:extLst>
                    <a:ext uri="{FF2B5EF4-FFF2-40B4-BE49-F238E27FC236}">
                      <a16:creationId xmlns:a16="http://schemas.microsoft.com/office/drawing/2014/main" id="{FEF29167-2278-489C-8A61-02AAD3549DC7}"/>
                    </a:ext>
                  </a:extLst>
                </p:cNvPr>
                <p:cNvPicPr/>
                <p:nvPr/>
              </p:nvPicPr>
              <p:blipFill>
                <a:blip r:embed="rId103"/>
                <a:stretch>
                  <a:fillRect/>
                </a:stretch>
              </p:blipFill>
              <p:spPr>
                <a:xfrm>
                  <a:off x="1493829" y="4164994"/>
                  <a:ext cx="57456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80292" name="Ink 180291">
                  <a:extLst>
                    <a:ext uri="{FF2B5EF4-FFF2-40B4-BE49-F238E27FC236}">
                      <a16:creationId xmlns:a16="http://schemas.microsoft.com/office/drawing/2014/main" id="{F76B7692-F0A3-4999-9F4D-F481311E5BB6}"/>
                    </a:ext>
                  </a:extLst>
                </p14:cNvPr>
                <p14:cNvContentPartPr/>
                <p14:nvPr/>
              </p14:nvContentPartPr>
              <p14:xfrm>
                <a:off x="1694709" y="4319074"/>
                <a:ext cx="544320" cy="63720"/>
              </p14:xfrm>
            </p:contentPart>
          </mc:Choice>
          <mc:Fallback xmlns="">
            <p:pic>
              <p:nvPicPr>
                <p:cNvPr id="180292" name="Ink 180291">
                  <a:extLst>
                    <a:ext uri="{FF2B5EF4-FFF2-40B4-BE49-F238E27FC236}">
                      <a16:creationId xmlns:a16="http://schemas.microsoft.com/office/drawing/2014/main" id="{F76B7692-F0A3-4999-9F4D-F481311E5BB6}"/>
                    </a:ext>
                  </a:extLst>
                </p:cNvPr>
                <p:cNvPicPr/>
                <p:nvPr/>
              </p:nvPicPr>
              <p:blipFill>
                <a:blip r:embed="rId105"/>
                <a:stretch>
                  <a:fillRect/>
                </a:stretch>
              </p:blipFill>
              <p:spPr>
                <a:xfrm>
                  <a:off x="1658709" y="4283074"/>
                  <a:ext cx="615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80294" name="Ink 180293">
                  <a:extLst>
                    <a:ext uri="{FF2B5EF4-FFF2-40B4-BE49-F238E27FC236}">
                      <a16:creationId xmlns:a16="http://schemas.microsoft.com/office/drawing/2014/main" id="{1B1C6B3D-97BC-451D-93AD-1AA1F53B5363}"/>
                    </a:ext>
                  </a:extLst>
                </p14:cNvPr>
                <p14:cNvContentPartPr/>
                <p14:nvPr/>
              </p14:nvContentPartPr>
              <p14:xfrm>
                <a:off x="2534949" y="4262194"/>
                <a:ext cx="64800" cy="265320"/>
              </p14:xfrm>
            </p:contentPart>
          </mc:Choice>
          <mc:Fallback xmlns="">
            <p:pic>
              <p:nvPicPr>
                <p:cNvPr id="180294" name="Ink 180293">
                  <a:extLst>
                    <a:ext uri="{FF2B5EF4-FFF2-40B4-BE49-F238E27FC236}">
                      <a16:creationId xmlns:a16="http://schemas.microsoft.com/office/drawing/2014/main" id="{1B1C6B3D-97BC-451D-93AD-1AA1F53B5363}"/>
                    </a:ext>
                  </a:extLst>
                </p:cNvPr>
                <p:cNvPicPr/>
                <p:nvPr/>
              </p:nvPicPr>
              <p:blipFill>
                <a:blip r:embed="rId107"/>
                <a:stretch>
                  <a:fillRect/>
                </a:stretch>
              </p:blipFill>
              <p:spPr>
                <a:xfrm>
                  <a:off x="2499309" y="4226554"/>
                  <a:ext cx="13644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80295" name="Ink 180294">
                  <a:extLst>
                    <a:ext uri="{FF2B5EF4-FFF2-40B4-BE49-F238E27FC236}">
                      <a16:creationId xmlns:a16="http://schemas.microsoft.com/office/drawing/2014/main" id="{CB6D7DDD-273A-491E-8DA7-84B4466914E4}"/>
                    </a:ext>
                  </a:extLst>
                </p14:cNvPr>
                <p14:cNvContentPartPr/>
                <p14:nvPr/>
              </p14:nvContentPartPr>
              <p14:xfrm>
                <a:off x="2722869" y="4268314"/>
                <a:ext cx="156960" cy="270000"/>
              </p14:xfrm>
            </p:contentPart>
          </mc:Choice>
          <mc:Fallback xmlns="">
            <p:pic>
              <p:nvPicPr>
                <p:cNvPr id="180295" name="Ink 180294">
                  <a:extLst>
                    <a:ext uri="{FF2B5EF4-FFF2-40B4-BE49-F238E27FC236}">
                      <a16:creationId xmlns:a16="http://schemas.microsoft.com/office/drawing/2014/main" id="{CB6D7DDD-273A-491E-8DA7-84B4466914E4}"/>
                    </a:ext>
                  </a:extLst>
                </p:cNvPr>
                <p:cNvPicPr/>
                <p:nvPr/>
              </p:nvPicPr>
              <p:blipFill>
                <a:blip r:embed="rId109"/>
                <a:stretch>
                  <a:fillRect/>
                </a:stretch>
              </p:blipFill>
              <p:spPr>
                <a:xfrm>
                  <a:off x="2686869" y="4232314"/>
                  <a:ext cx="2286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80296" name="Ink 180295">
                  <a:extLst>
                    <a:ext uri="{FF2B5EF4-FFF2-40B4-BE49-F238E27FC236}">
                      <a16:creationId xmlns:a16="http://schemas.microsoft.com/office/drawing/2014/main" id="{D352C213-F30B-45A0-9644-D83CD8B58A6A}"/>
                    </a:ext>
                  </a:extLst>
                </p14:cNvPr>
                <p14:cNvContentPartPr/>
                <p14:nvPr/>
              </p14:nvContentPartPr>
              <p14:xfrm>
                <a:off x="2543589" y="4393594"/>
                <a:ext cx="326520" cy="44640"/>
              </p14:xfrm>
            </p:contentPart>
          </mc:Choice>
          <mc:Fallback xmlns="">
            <p:pic>
              <p:nvPicPr>
                <p:cNvPr id="180296" name="Ink 180295">
                  <a:extLst>
                    <a:ext uri="{FF2B5EF4-FFF2-40B4-BE49-F238E27FC236}">
                      <a16:creationId xmlns:a16="http://schemas.microsoft.com/office/drawing/2014/main" id="{D352C213-F30B-45A0-9644-D83CD8B58A6A}"/>
                    </a:ext>
                  </a:extLst>
                </p:cNvPr>
                <p:cNvPicPr/>
                <p:nvPr/>
              </p:nvPicPr>
              <p:blipFill>
                <a:blip r:embed="rId111"/>
                <a:stretch>
                  <a:fillRect/>
                </a:stretch>
              </p:blipFill>
              <p:spPr>
                <a:xfrm>
                  <a:off x="2507949" y="4357954"/>
                  <a:ext cx="39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80297" name="Ink 180296">
                  <a:extLst>
                    <a:ext uri="{FF2B5EF4-FFF2-40B4-BE49-F238E27FC236}">
                      <a16:creationId xmlns:a16="http://schemas.microsoft.com/office/drawing/2014/main" id="{8101C1F5-CE01-4972-A70A-E3AA561EA455}"/>
                    </a:ext>
                  </a:extLst>
                </p14:cNvPr>
                <p14:cNvContentPartPr/>
                <p14:nvPr/>
              </p14:nvContentPartPr>
              <p14:xfrm>
                <a:off x="3019149" y="4265434"/>
                <a:ext cx="275040" cy="266760"/>
              </p14:xfrm>
            </p:contentPart>
          </mc:Choice>
          <mc:Fallback xmlns="">
            <p:pic>
              <p:nvPicPr>
                <p:cNvPr id="180297" name="Ink 180296">
                  <a:extLst>
                    <a:ext uri="{FF2B5EF4-FFF2-40B4-BE49-F238E27FC236}">
                      <a16:creationId xmlns:a16="http://schemas.microsoft.com/office/drawing/2014/main" id="{8101C1F5-CE01-4972-A70A-E3AA561EA455}"/>
                    </a:ext>
                  </a:extLst>
                </p:cNvPr>
                <p:cNvPicPr/>
                <p:nvPr/>
              </p:nvPicPr>
              <p:blipFill>
                <a:blip r:embed="rId113"/>
                <a:stretch>
                  <a:fillRect/>
                </a:stretch>
              </p:blipFill>
              <p:spPr>
                <a:xfrm>
                  <a:off x="2983509" y="4229434"/>
                  <a:ext cx="3466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80298" name="Ink 180297">
                  <a:extLst>
                    <a:ext uri="{FF2B5EF4-FFF2-40B4-BE49-F238E27FC236}">
                      <a16:creationId xmlns:a16="http://schemas.microsoft.com/office/drawing/2014/main" id="{7874A28C-1F03-4F7C-9C9E-8A9B0EC44030}"/>
                    </a:ext>
                  </a:extLst>
                </p14:cNvPr>
                <p14:cNvContentPartPr/>
                <p14:nvPr/>
              </p14:nvContentPartPr>
              <p14:xfrm>
                <a:off x="3022749" y="4317994"/>
                <a:ext cx="218520" cy="204480"/>
              </p14:xfrm>
            </p:contentPart>
          </mc:Choice>
          <mc:Fallback xmlns="">
            <p:pic>
              <p:nvPicPr>
                <p:cNvPr id="180298" name="Ink 180297">
                  <a:extLst>
                    <a:ext uri="{FF2B5EF4-FFF2-40B4-BE49-F238E27FC236}">
                      <a16:creationId xmlns:a16="http://schemas.microsoft.com/office/drawing/2014/main" id="{7874A28C-1F03-4F7C-9C9E-8A9B0EC44030}"/>
                    </a:ext>
                  </a:extLst>
                </p:cNvPr>
                <p:cNvPicPr/>
                <p:nvPr/>
              </p:nvPicPr>
              <p:blipFill>
                <a:blip r:embed="rId115"/>
                <a:stretch>
                  <a:fillRect/>
                </a:stretch>
              </p:blipFill>
              <p:spPr>
                <a:xfrm>
                  <a:off x="2986749" y="4282354"/>
                  <a:ext cx="2901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80299" name="Ink 180298">
                  <a:extLst>
                    <a:ext uri="{FF2B5EF4-FFF2-40B4-BE49-F238E27FC236}">
                      <a16:creationId xmlns:a16="http://schemas.microsoft.com/office/drawing/2014/main" id="{4A885B36-E6F6-4D46-8A82-BA77383D4A19}"/>
                    </a:ext>
                  </a:extLst>
                </p14:cNvPr>
                <p14:cNvContentPartPr/>
                <p14:nvPr/>
              </p14:nvContentPartPr>
              <p14:xfrm>
                <a:off x="3492189" y="4329154"/>
                <a:ext cx="15840" cy="47520"/>
              </p14:xfrm>
            </p:contentPart>
          </mc:Choice>
          <mc:Fallback xmlns="">
            <p:pic>
              <p:nvPicPr>
                <p:cNvPr id="180299" name="Ink 180298">
                  <a:extLst>
                    <a:ext uri="{FF2B5EF4-FFF2-40B4-BE49-F238E27FC236}">
                      <a16:creationId xmlns:a16="http://schemas.microsoft.com/office/drawing/2014/main" id="{4A885B36-E6F6-4D46-8A82-BA77383D4A19}"/>
                    </a:ext>
                  </a:extLst>
                </p:cNvPr>
                <p:cNvPicPr/>
                <p:nvPr/>
              </p:nvPicPr>
              <p:blipFill>
                <a:blip r:embed="rId117"/>
                <a:stretch>
                  <a:fillRect/>
                </a:stretch>
              </p:blipFill>
              <p:spPr>
                <a:xfrm>
                  <a:off x="3456549" y="4293514"/>
                  <a:ext cx="874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0300" name="Ink 180299">
                  <a:extLst>
                    <a:ext uri="{FF2B5EF4-FFF2-40B4-BE49-F238E27FC236}">
                      <a16:creationId xmlns:a16="http://schemas.microsoft.com/office/drawing/2014/main" id="{2E4694E2-5E11-4DC3-84BE-048CD8D4FEED}"/>
                    </a:ext>
                  </a:extLst>
                </p14:cNvPr>
                <p14:cNvContentPartPr/>
                <p14:nvPr/>
              </p14:nvContentPartPr>
              <p14:xfrm>
                <a:off x="3452949" y="4636594"/>
                <a:ext cx="14400" cy="21240"/>
              </p14:xfrm>
            </p:contentPart>
          </mc:Choice>
          <mc:Fallback xmlns="">
            <p:pic>
              <p:nvPicPr>
                <p:cNvPr id="180300" name="Ink 180299">
                  <a:extLst>
                    <a:ext uri="{FF2B5EF4-FFF2-40B4-BE49-F238E27FC236}">
                      <a16:creationId xmlns:a16="http://schemas.microsoft.com/office/drawing/2014/main" id="{2E4694E2-5E11-4DC3-84BE-048CD8D4FEED}"/>
                    </a:ext>
                  </a:extLst>
                </p:cNvPr>
                <p:cNvPicPr/>
                <p:nvPr/>
              </p:nvPicPr>
              <p:blipFill>
                <a:blip r:embed="rId119"/>
                <a:stretch>
                  <a:fillRect/>
                </a:stretch>
              </p:blipFill>
              <p:spPr>
                <a:xfrm>
                  <a:off x="3417309" y="4600594"/>
                  <a:ext cx="86040" cy="92880"/>
                </a:xfrm>
                <a:prstGeom prst="rect">
                  <a:avLst/>
                </a:prstGeom>
              </p:spPr>
            </p:pic>
          </mc:Fallback>
        </mc:AlternateContent>
      </p:grpSp>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633" name="Text Box 105"/>
          <p:cNvSpPr txBox="1">
            <a:spLocks noChangeArrowheads="1"/>
          </p:cNvSpPr>
          <p:nvPr/>
        </p:nvSpPr>
        <p:spPr bwMode="auto">
          <a:xfrm>
            <a:off x="1670143" y="3654843"/>
            <a:ext cx="4575996"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5.  Determine whether to reject </a:t>
            </a:r>
            <a:r>
              <a:rPr lang="en-US" sz="2400" i="1">
                <a:solidFill>
                  <a:srgbClr val="000000"/>
                </a:solidFill>
                <a:effectLst/>
                <a:latin typeface="+mn-lt"/>
                <a:cs typeface="Arial" panose="020B0604020202020204" pitchFamily="34" charset="0"/>
              </a:rPr>
              <a:t>H</a:t>
            </a:r>
            <a:r>
              <a:rPr lang="en-US" sz="2400" baseline="-25000">
                <a:solidFill>
                  <a:srgbClr val="000000"/>
                </a:solidFill>
                <a:effectLst/>
                <a:latin typeface="+mn-lt"/>
                <a:cs typeface="Arial" panose="020B0604020202020204" pitchFamily="34" charset="0"/>
              </a:rPr>
              <a:t>0</a:t>
            </a:r>
            <a:r>
              <a:rPr lang="en-US" sz="2400">
                <a:solidFill>
                  <a:srgbClr val="000000"/>
                </a:solidFill>
                <a:effectLst/>
                <a:latin typeface="+mn-lt"/>
                <a:cs typeface="Arial" panose="020B0604020202020204" pitchFamily="34" charset="0"/>
              </a:rPr>
              <a:t>.</a:t>
            </a:r>
          </a:p>
        </p:txBody>
      </p:sp>
      <p:sp>
        <p:nvSpPr>
          <p:cNvPr id="278636" name="Text Box 108"/>
          <p:cNvSpPr txBox="1">
            <a:spLocks noChangeArrowheads="1"/>
          </p:cNvSpPr>
          <p:nvPr/>
        </p:nvSpPr>
        <p:spPr bwMode="auto">
          <a:xfrm>
            <a:off x="1001614" y="1152299"/>
            <a:ext cx="2878096" cy="461665"/>
          </a:xfrm>
          <a:prstGeom prst="rect">
            <a:avLst/>
          </a:prstGeom>
          <a:noFill/>
          <a:ln w="12700">
            <a:noFill/>
            <a:miter lim="800000"/>
            <a:headEnd/>
            <a:tailEnd/>
          </a:ln>
          <a:effectLst/>
        </p:spPr>
        <p:txBody>
          <a:bodyPr wrap="none">
            <a:spAutoFit/>
          </a:bodyPr>
          <a:lstStyle/>
          <a:p>
            <a:pPr marL="342900" indent="-342900" algn="l">
              <a:buSzPct val="100000"/>
              <a:buFont typeface="Arial" panose="020B0604020202020204" pitchFamily="34" charset="0"/>
              <a:buChar char="•"/>
            </a:pP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 Approach</a:t>
            </a:r>
          </a:p>
        </p:txBody>
      </p:sp>
      <p:sp>
        <p:nvSpPr>
          <p:cNvPr id="278642" name="Text Box 114"/>
          <p:cNvSpPr txBox="1">
            <a:spLocks noChangeArrowheads="1"/>
          </p:cNvSpPr>
          <p:nvPr/>
        </p:nvSpPr>
        <p:spPr bwMode="auto">
          <a:xfrm>
            <a:off x="1644805" y="1778921"/>
            <a:ext cx="3386055"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4.  Compute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a:t>
            </a:r>
          </a:p>
        </p:txBody>
      </p:sp>
      <p:sp>
        <p:nvSpPr>
          <p:cNvPr id="278644" name="Text Box 116"/>
          <p:cNvSpPr txBox="1">
            <a:spLocks noChangeArrowheads="1"/>
          </p:cNvSpPr>
          <p:nvPr/>
        </p:nvSpPr>
        <p:spPr bwMode="auto">
          <a:xfrm>
            <a:off x="3451758" y="2376489"/>
            <a:ext cx="5627823" cy="954107"/>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For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 2.47, cumulative probability = .9932.</a:t>
            </a:r>
          </a:p>
          <a:p>
            <a:endParaRPr lang="en-US" sz="800" dirty="0">
              <a:solidFill>
                <a:srgbClr val="000000"/>
              </a:solidFill>
              <a:effectLst/>
              <a:latin typeface="+mn-lt"/>
              <a:cs typeface="Arial" panose="020B0604020202020204" pitchFamily="34" charset="0"/>
            </a:endParaRPr>
          </a:p>
          <a:p>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 1 - .9932 =   .0068</a:t>
            </a:r>
          </a:p>
        </p:txBody>
      </p:sp>
      <p:sp>
        <p:nvSpPr>
          <p:cNvPr id="278645" name="Oval 117"/>
          <p:cNvSpPr>
            <a:spLocks noChangeArrowheads="1"/>
          </p:cNvSpPr>
          <p:nvPr/>
        </p:nvSpPr>
        <p:spPr bwMode="auto">
          <a:xfrm>
            <a:off x="7123760" y="2838450"/>
            <a:ext cx="1081117" cy="495300"/>
          </a:xfrm>
          <a:prstGeom prst="ellipse">
            <a:avLst/>
          </a:prstGeom>
          <a:noFill/>
          <a:ln w="28575">
            <a:solidFill>
              <a:srgbClr val="000000"/>
            </a:solidFill>
            <a:round/>
            <a:headEnd/>
            <a:tailEnd/>
          </a:ln>
          <a:effectLst/>
        </p:spPr>
        <p:txBody>
          <a:bodyPr wrap="none" anchor="ctr"/>
          <a:lstStyle/>
          <a:p>
            <a:endParaRPr lang="en-US">
              <a:solidFill>
                <a:srgbClr val="000000"/>
              </a:solidFill>
              <a:effectLst/>
              <a:latin typeface="Arial" panose="020B0604020202020204" pitchFamily="34" charset="0"/>
              <a:cs typeface="Arial" panose="020B0604020202020204" pitchFamily="34" charset="0"/>
            </a:endParaRPr>
          </a:p>
        </p:txBody>
      </p:sp>
      <p:sp>
        <p:nvSpPr>
          <p:cNvPr id="278646" name="Text Box 118"/>
          <p:cNvSpPr txBox="1">
            <a:spLocks noChangeArrowheads="1"/>
          </p:cNvSpPr>
          <p:nvPr/>
        </p:nvSpPr>
        <p:spPr bwMode="auto">
          <a:xfrm>
            <a:off x="2098762" y="4223168"/>
            <a:ext cx="6073137"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Because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 .0068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 = .05, we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278647" name="Rectangle 119"/>
          <p:cNvSpPr>
            <a:spLocks noChangeArrowheads="1"/>
          </p:cNvSpPr>
          <p:nvPr/>
        </p:nvSpPr>
        <p:spPr bwMode="auto">
          <a:xfrm>
            <a:off x="2561166" y="4791492"/>
            <a:ext cx="8527544" cy="1162050"/>
          </a:xfrm>
          <a:prstGeom prst="rect">
            <a:avLst/>
          </a:prstGeom>
          <a:noFill/>
          <a:ln w="12700">
            <a:noFill/>
            <a:miter lim="800000"/>
            <a:headEnd/>
            <a:tailEnd/>
          </a:ln>
          <a:effectLst/>
        </p:spPr>
        <p:txBody>
          <a:bodyPr lIns="90488" tIns="44450" rIns="90488" bIns="44450"/>
          <a:lstStyle/>
          <a:p>
            <a:pPr algn="l">
              <a:lnSpc>
                <a:spcPct val="8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There is sufficient </a:t>
            </a:r>
            <a:r>
              <a:rPr lang="en-US" sz="2400">
                <a:solidFill>
                  <a:srgbClr val="000000"/>
                </a:solidFill>
                <a:effectLst/>
                <a:latin typeface="+mn-lt"/>
                <a:cs typeface="Arial" panose="020B0604020202020204" pitchFamily="34" charset="0"/>
              </a:rPr>
              <a:t>statistical evidence to </a:t>
            </a:r>
            <a:r>
              <a:rPr lang="en-US" sz="2400" dirty="0">
                <a:solidFill>
                  <a:srgbClr val="000000"/>
                </a:solidFill>
                <a:effectLst/>
                <a:latin typeface="+mn-lt"/>
                <a:cs typeface="Arial" panose="020B0604020202020204" pitchFamily="34" charset="0"/>
              </a:rPr>
              <a:t>infer that Metro EMS is </a:t>
            </a:r>
            <a:r>
              <a:rPr lang="en-US" sz="2400" u="sng">
                <a:solidFill>
                  <a:srgbClr val="000000"/>
                </a:solidFill>
                <a:effectLst/>
                <a:latin typeface="+mn-lt"/>
                <a:cs typeface="Arial" panose="020B0604020202020204" pitchFamily="34" charset="0"/>
              </a:rPr>
              <a:t>not</a:t>
            </a:r>
            <a:r>
              <a:rPr lang="en-US" sz="2400">
                <a:solidFill>
                  <a:srgbClr val="000000"/>
                </a:solidFill>
                <a:effectLst/>
                <a:latin typeface="+mn-lt"/>
                <a:cs typeface="Arial" panose="020B0604020202020204" pitchFamily="34" charset="0"/>
              </a:rPr>
              <a:t> meeting the </a:t>
            </a:r>
            <a:r>
              <a:rPr lang="en-US" sz="2400" dirty="0">
                <a:solidFill>
                  <a:srgbClr val="000000"/>
                </a:solidFill>
                <a:effectLst/>
                <a:latin typeface="+mn-lt"/>
                <a:cs typeface="Arial" panose="020B0604020202020204" pitchFamily="34" charset="0"/>
              </a:rPr>
              <a:t>response goal of 12 minutes.</a:t>
            </a:r>
          </a:p>
        </p:txBody>
      </p:sp>
      <p:sp>
        <p:nvSpPr>
          <p:cNvPr id="2" name="Slide Number Placeholder 1"/>
          <p:cNvSpPr>
            <a:spLocks noGrp="1"/>
          </p:cNvSpPr>
          <p:nvPr>
            <p:ph type="sldNum" sz="quarter" idx="12"/>
          </p:nvPr>
        </p:nvSpPr>
        <p:spPr/>
        <p:txBody>
          <a:bodyPr/>
          <a:lstStyle/>
          <a:p>
            <a:fld id="{949EBC64-41CB-41B8-B6DF-9B1367312BD4}" type="slidenum">
              <a:rPr lang="en-US" smtClean="0"/>
              <a:t>34</a:t>
            </a:fld>
            <a:endParaRPr lang="en-US"/>
          </a:p>
        </p:txBody>
      </p:sp>
      <p:sp>
        <p:nvSpPr>
          <p:cNvPr id="11" name="Rectangle 171"/>
          <p:cNvSpPr>
            <a:spLocks noChangeArrowheads="1"/>
          </p:cNvSpPr>
          <p:nvPr/>
        </p:nvSpPr>
        <p:spPr bwMode="auto">
          <a:xfrm>
            <a:off x="929359" y="509862"/>
            <a:ext cx="10337562" cy="684340"/>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One-Tailed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grpSp>
        <p:nvGrpSpPr>
          <p:cNvPr id="24" name="Group 23">
            <a:extLst>
              <a:ext uri="{FF2B5EF4-FFF2-40B4-BE49-F238E27FC236}">
                <a16:creationId xmlns:a16="http://schemas.microsoft.com/office/drawing/2014/main" id="{FE457D43-D58F-48ED-BA88-63716FE81A99}"/>
              </a:ext>
            </a:extLst>
          </p:cNvPr>
          <p:cNvGrpSpPr/>
          <p:nvPr/>
        </p:nvGrpSpPr>
        <p:grpSpPr>
          <a:xfrm>
            <a:off x="8293509" y="2627074"/>
            <a:ext cx="3566160" cy="1966680"/>
            <a:chOff x="8293509" y="2627074"/>
            <a:chExt cx="3566160" cy="196668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4078945-7A72-4B7A-9468-9A3F46B7E687}"/>
                    </a:ext>
                  </a:extLst>
                </p14:cNvPr>
                <p14:cNvContentPartPr/>
                <p14:nvPr/>
              </p14:nvContentPartPr>
              <p14:xfrm>
                <a:off x="8633349" y="3988954"/>
                <a:ext cx="2956680" cy="54720"/>
              </p14:xfrm>
            </p:contentPart>
          </mc:Choice>
          <mc:Fallback xmlns="">
            <p:pic>
              <p:nvPicPr>
                <p:cNvPr id="3" name="Ink 2">
                  <a:extLst>
                    <a:ext uri="{FF2B5EF4-FFF2-40B4-BE49-F238E27FC236}">
                      <a16:creationId xmlns:a16="http://schemas.microsoft.com/office/drawing/2014/main" id="{F4078945-7A72-4B7A-9468-9A3F46B7E687}"/>
                    </a:ext>
                  </a:extLst>
                </p:cNvPr>
                <p:cNvPicPr/>
                <p:nvPr/>
              </p:nvPicPr>
              <p:blipFill>
                <a:blip r:embed="rId4"/>
                <a:stretch>
                  <a:fillRect/>
                </a:stretch>
              </p:blipFill>
              <p:spPr>
                <a:xfrm>
                  <a:off x="8597349" y="3952954"/>
                  <a:ext cx="30283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1415BB4-0B46-4870-BC3C-8A2107152A1F}"/>
                    </a:ext>
                  </a:extLst>
                </p14:cNvPr>
                <p14:cNvContentPartPr/>
                <p14:nvPr/>
              </p14:nvContentPartPr>
              <p14:xfrm>
                <a:off x="8491149" y="2627074"/>
                <a:ext cx="3368520" cy="1192680"/>
              </p14:xfrm>
            </p:contentPart>
          </mc:Choice>
          <mc:Fallback xmlns="">
            <p:pic>
              <p:nvPicPr>
                <p:cNvPr id="4" name="Ink 3">
                  <a:extLst>
                    <a:ext uri="{FF2B5EF4-FFF2-40B4-BE49-F238E27FC236}">
                      <a16:creationId xmlns:a16="http://schemas.microsoft.com/office/drawing/2014/main" id="{81415BB4-0B46-4870-BC3C-8A2107152A1F}"/>
                    </a:ext>
                  </a:extLst>
                </p:cNvPr>
                <p:cNvPicPr/>
                <p:nvPr/>
              </p:nvPicPr>
              <p:blipFill>
                <a:blip r:embed="rId6"/>
                <a:stretch>
                  <a:fillRect/>
                </a:stretch>
              </p:blipFill>
              <p:spPr>
                <a:xfrm>
                  <a:off x="8455149" y="2591074"/>
                  <a:ext cx="3440160" cy="126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42179236-6BFF-4949-B753-D87EC102F64F}"/>
                    </a:ext>
                  </a:extLst>
                </p14:cNvPr>
                <p14:cNvContentPartPr/>
                <p14:nvPr/>
              </p14:nvContentPartPr>
              <p14:xfrm>
                <a:off x="11377989" y="4034314"/>
                <a:ext cx="313920" cy="25560"/>
              </p14:xfrm>
            </p:contentPart>
          </mc:Choice>
          <mc:Fallback xmlns="">
            <p:pic>
              <p:nvPicPr>
                <p:cNvPr id="5" name="Ink 4">
                  <a:extLst>
                    <a:ext uri="{FF2B5EF4-FFF2-40B4-BE49-F238E27FC236}">
                      <a16:creationId xmlns:a16="http://schemas.microsoft.com/office/drawing/2014/main" id="{42179236-6BFF-4949-B753-D87EC102F64F}"/>
                    </a:ext>
                  </a:extLst>
                </p:cNvPr>
                <p:cNvPicPr/>
                <p:nvPr/>
              </p:nvPicPr>
              <p:blipFill>
                <a:blip r:embed="rId8"/>
                <a:stretch>
                  <a:fillRect/>
                </a:stretch>
              </p:blipFill>
              <p:spPr>
                <a:xfrm>
                  <a:off x="11342349" y="3998674"/>
                  <a:ext cx="3855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6709046D-DA45-4163-940D-856A1377F13D}"/>
                    </a:ext>
                  </a:extLst>
                </p14:cNvPr>
                <p14:cNvContentPartPr/>
                <p14:nvPr/>
              </p14:nvContentPartPr>
              <p14:xfrm>
                <a:off x="10944189" y="2695114"/>
                <a:ext cx="232560" cy="1677240"/>
              </p14:xfrm>
            </p:contentPart>
          </mc:Choice>
          <mc:Fallback xmlns="">
            <p:pic>
              <p:nvPicPr>
                <p:cNvPr id="7" name="Ink 6">
                  <a:extLst>
                    <a:ext uri="{FF2B5EF4-FFF2-40B4-BE49-F238E27FC236}">
                      <a16:creationId xmlns:a16="http://schemas.microsoft.com/office/drawing/2014/main" id="{6709046D-DA45-4163-940D-856A1377F13D}"/>
                    </a:ext>
                  </a:extLst>
                </p:cNvPr>
                <p:cNvPicPr/>
                <p:nvPr/>
              </p:nvPicPr>
              <p:blipFill>
                <a:blip r:embed="rId10"/>
                <a:stretch>
                  <a:fillRect/>
                </a:stretch>
              </p:blipFill>
              <p:spPr>
                <a:xfrm>
                  <a:off x="10908549" y="2659474"/>
                  <a:ext cx="304200" cy="1748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E889CF3-134D-45BC-B769-091BCA298605}"/>
                    </a:ext>
                  </a:extLst>
                </p14:cNvPr>
                <p14:cNvContentPartPr/>
                <p14:nvPr/>
              </p14:nvContentPartPr>
              <p14:xfrm>
                <a:off x="10232109" y="4257874"/>
                <a:ext cx="549720" cy="172080"/>
              </p14:xfrm>
            </p:contentPart>
          </mc:Choice>
          <mc:Fallback xmlns="">
            <p:pic>
              <p:nvPicPr>
                <p:cNvPr id="9" name="Ink 8">
                  <a:extLst>
                    <a:ext uri="{FF2B5EF4-FFF2-40B4-BE49-F238E27FC236}">
                      <a16:creationId xmlns:a16="http://schemas.microsoft.com/office/drawing/2014/main" id="{3E889CF3-134D-45BC-B769-091BCA298605}"/>
                    </a:ext>
                  </a:extLst>
                </p:cNvPr>
                <p:cNvPicPr/>
                <p:nvPr/>
              </p:nvPicPr>
              <p:blipFill>
                <a:blip r:embed="rId12"/>
                <a:stretch>
                  <a:fillRect/>
                </a:stretch>
              </p:blipFill>
              <p:spPr>
                <a:xfrm>
                  <a:off x="10196469" y="4221874"/>
                  <a:ext cx="621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94F27AE-D555-4F96-A58E-8CD7E3690E90}"/>
                    </a:ext>
                  </a:extLst>
                </p14:cNvPr>
                <p14:cNvContentPartPr/>
                <p14:nvPr/>
              </p14:nvContentPartPr>
              <p14:xfrm>
                <a:off x="10720989" y="4076074"/>
                <a:ext cx="336240" cy="257760"/>
              </p14:xfrm>
            </p:contentPart>
          </mc:Choice>
          <mc:Fallback xmlns="">
            <p:pic>
              <p:nvPicPr>
                <p:cNvPr id="10" name="Ink 9">
                  <a:extLst>
                    <a:ext uri="{FF2B5EF4-FFF2-40B4-BE49-F238E27FC236}">
                      <a16:creationId xmlns:a16="http://schemas.microsoft.com/office/drawing/2014/main" id="{B94F27AE-D555-4F96-A58E-8CD7E3690E90}"/>
                    </a:ext>
                  </a:extLst>
                </p:cNvPr>
                <p:cNvPicPr/>
                <p:nvPr/>
              </p:nvPicPr>
              <p:blipFill>
                <a:blip r:embed="rId14"/>
                <a:stretch>
                  <a:fillRect/>
                </a:stretch>
              </p:blipFill>
              <p:spPr>
                <a:xfrm>
                  <a:off x="10685349" y="4040074"/>
                  <a:ext cx="407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752CDEA3-35AA-4755-8D7A-3F98F31F61C5}"/>
                    </a:ext>
                  </a:extLst>
                </p14:cNvPr>
                <p14:cNvContentPartPr/>
                <p14:nvPr/>
              </p14:nvContentPartPr>
              <p14:xfrm>
                <a:off x="8293509" y="4280554"/>
                <a:ext cx="396360" cy="313200"/>
              </p14:xfrm>
            </p:contentPart>
          </mc:Choice>
          <mc:Fallback xmlns="">
            <p:pic>
              <p:nvPicPr>
                <p:cNvPr id="13" name="Ink 12">
                  <a:extLst>
                    <a:ext uri="{FF2B5EF4-FFF2-40B4-BE49-F238E27FC236}">
                      <a16:creationId xmlns:a16="http://schemas.microsoft.com/office/drawing/2014/main" id="{752CDEA3-35AA-4755-8D7A-3F98F31F61C5}"/>
                    </a:ext>
                  </a:extLst>
                </p:cNvPr>
                <p:cNvPicPr/>
                <p:nvPr/>
              </p:nvPicPr>
              <p:blipFill>
                <a:blip r:embed="rId16"/>
                <a:stretch>
                  <a:fillRect/>
                </a:stretch>
              </p:blipFill>
              <p:spPr>
                <a:xfrm>
                  <a:off x="8257509" y="4244914"/>
                  <a:ext cx="4680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B30064A9-49F1-4EFD-B050-07F75001DE30}"/>
                    </a:ext>
                  </a:extLst>
                </p14:cNvPr>
                <p14:cNvContentPartPr/>
                <p14:nvPr/>
              </p14:nvContentPartPr>
              <p14:xfrm>
                <a:off x="8413749" y="4407634"/>
                <a:ext cx="236160" cy="82800"/>
              </p14:xfrm>
            </p:contentPart>
          </mc:Choice>
          <mc:Fallback xmlns="">
            <p:pic>
              <p:nvPicPr>
                <p:cNvPr id="14" name="Ink 13">
                  <a:extLst>
                    <a:ext uri="{FF2B5EF4-FFF2-40B4-BE49-F238E27FC236}">
                      <a16:creationId xmlns:a16="http://schemas.microsoft.com/office/drawing/2014/main" id="{B30064A9-49F1-4EFD-B050-07F75001DE30}"/>
                    </a:ext>
                  </a:extLst>
                </p:cNvPr>
                <p:cNvPicPr/>
                <p:nvPr/>
              </p:nvPicPr>
              <p:blipFill>
                <a:blip r:embed="rId18"/>
                <a:stretch>
                  <a:fillRect/>
                </a:stretch>
              </p:blipFill>
              <p:spPr>
                <a:xfrm>
                  <a:off x="8377749" y="4371994"/>
                  <a:ext cx="307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8EF77DB3-9D46-4DE1-9A83-B981C607BDC7}"/>
                    </a:ext>
                  </a:extLst>
                </p14:cNvPr>
                <p14:cNvContentPartPr/>
                <p14:nvPr/>
              </p14:nvContentPartPr>
              <p14:xfrm>
                <a:off x="8799669" y="4378834"/>
                <a:ext cx="108360" cy="65880"/>
              </p14:xfrm>
            </p:contentPart>
          </mc:Choice>
          <mc:Fallback xmlns="">
            <p:pic>
              <p:nvPicPr>
                <p:cNvPr id="15" name="Ink 14">
                  <a:extLst>
                    <a:ext uri="{FF2B5EF4-FFF2-40B4-BE49-F238E27FC236}">
                      <a16:creationId xmlns:a16="http://schemas.microsoft.com/office/drawing/2014/main" id="{8EF77DB3-9D46-4DE1-9A83-B981C607BDC7}"/>
                    </a:ext>
                  </a:extLst>
                </p:cNvPr>
                <p:cNvPicPr/>
                <p:nvPr/>
              </p:nvPicPr>
              <p:blipFill>
                <a:blip r:embed="rId20"/>
                <a:stretch>
                  <a:fillRect/>
                </a:stretch>
              </p:blipFill>
              <p:spPr>
                <a:xfrm>
                  <a:off x="8763669" y="4342834"/>
                  <a:ext cx="180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E98ECF8D-CB48-4441-895C-38B62E512E59}"/>
                    </a:ext>
                  </a:extLst>
                </p14:cNvPr>
                <p14:cNvContentPartPr/>
                <p14:nvPr/>
              </p14:nvContentPartPr>
              <p14:xfrm>
                <a:off x="8763669" y="4465234"/>
                <a:ext cx="105120" cy="44640"/>
              </p14:xfrm>
            </p:contentPart>
          </mc:Choice>
          <mc:Fallback xmlns="">
            <p:pic>
              <p:nvPicPr>
                <p:cNvPr id="16" name="Ink 15">
                  <a:extLst>
                    <a:ext uri="{FF2B5EF4-FFF2-40B4-BE49-F238E27FC236}">
                      <a16:creationId xmlns:a16="http://schemas.microsoft.com/office/drawing/2014/main" id="{E98ECF8D-CB48-4441-895C-38B62E512E59}"/>
                    </a:ext>
                  </a:extLst>
                </p:cNvPr>
                <p:cNvPicPr/>
                <p:nvPr/>
              </p:nvPicPr>
              <p:blipFill>
                <a:blip r:embed="rId22"/>
                <a:stretch>
                  <a:fillRect/>
                </a:stretch>
              </p:blipFill>
              <p:spPr>
                <a:xfrm>
                  <a:off x="8727669" y="4429234"/>
                  <a:ext cx="1767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B88C8E69-5127-4EC9-A03C-830081C4467F}"/>
                    </a:ext>
                  </a:extLst>
                </p14:cNvPr>
                <p14:cNvContentPartPr/>
                <p14:nvPr/>
              </p14:nvContentPartPr>
              <p14:xfrm>
                <a:off x="9053469" y="4256434"/>
                <a:ext cx="187560" cy="262800"/>
              </p14:xfrm>
            </p:contentPart>
          </mc:Choice>
          <mc:Fallback xmlns="">
            <p:pic>
              <p:nvPicPr>
                <p:cNvPr id="18" name="Ink 17">
                  <a:extLst>
                    <a:ext uri="{FF2B5EF4-FFF2-40B4-BE49-F238E27FC236}">
                      <a16:creationId xmlns:a16="http://schemas.microsoft.com/office/drawing/2014/main" id="{B88C8E69-5127-4EC9-A03C-830081C4467F}"/>
                    </a:ext>
                  </a:extLst>
                </p:cNvPr>
                <p:cNvPicPr/>
                <p:nvPr/>
              </p:nvPicPr>
              <p:blipFill>
                <a:blip r:embed="rId24"/>
                <a:stretch>
                  <a:fillRect/>
                </a:stretch>
              </p:blipFill>
              <p:spPr>
                <a:xfrm>
                  <a:off x="9017469" y="4220794"/>
                  <a:ext cx="2592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CC6A1CAB-1C77-435C-B521-9A7356231FF4}"/>
                    </a:ext>
                  </a:extLst>
                </p14:cNvPr>
                <p14:cNvContentPartPr/>
                <p14:nvPr/>
              </p14:nvContentPartPr>
              <p14:xfrm>
                <a:off x="9387909" y="4348234"/>
                <a:ext cx="57240" cy="20520"/>
              </p14:xfrm>
            </p:contentPart>
          </mc:Choice>
          <mc:Fallback xmlns="">
            <p:pic>
              <p:nvPicPr>
                <p:cNvPr id="19" name="Ink 18">
                  <a:extLst>
                    <a:ext uri="{FF2B5EF4-FFF2-40B4-BE49-F238E27FC236}">
                      <a16:creationId xmlns:a16="http://schemas.microsoft.com/office/drawing/2014/main" id="{CC6A1CAB-1C77-435C-B521-9A7356231FF4}"/>
                    </a:ext>
                  </a:extLst>
                </p:cNvPr>
                <p:cNvPicPr/>
                <p:nvPr/>
              </p:nvPicPr>
              <p:blipFill>
                <a:blip r:embed="rId26"/>
                <a:stretch>
                  <a:fillRect/>
                </a:stretch>
              </p:blipFill>
              <p:spPr>
                <a:xfrm>
                  <a:off x="9351909" y="4312594"/>
                  <a:ext cx="1288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CC18FE15-8944-49F7-911D-29078396AE9E}"/>
                    </a:ext>
                  </a:extLst>
                </p14:cNvPr>
                <p14:cNvContentPartPr/>
                <p14:nvPr/>
              </p14:nvContentPartPr>
              <p14:xfrm>
                <a:off x="9602109" y="4229434"/>
                <a:ext cx="177840" cy="147600"/>
              </p14:xfrm>
            </p:contentPart>
          </mc:Choice>
          <mc:Fallback xmlns="">
            <p:pic>
              <p:nvPicPr>
                <p:cNvPr id="20" name="Ink 19">
                  <a:extLst>
                    <a:ext uri="{FF2B5EF4-FFF2-40B4-BE49-F238E27FC236}">
                      <a16:creationId xmlns:a16="http://schemas.microsoft.com/office/drawing/2014/main" id="{CC18FE15-8944-49F7-911D-29078396AE9E}"/>
                    </a:ext>
                  </a:extLst>
                </p:cNvPr>
                <p:cNvPicPr/>
                <p:nvPr/>
              </p:nvPicPr>
              <p:blipFill>
                <a:blip r:embed="rId28"/>
                <a:stretch>
                  <a:fillRect/>
                </a:stretch>
              </p:blipFill>
              <p:spPr>
                <a:xfrm>
                  <a:off x="9566109" y="4193434"/>
                  <a:ext cx="2494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8A18F7BB-B7F3-4058-9596-35D358BAD0CF}"/>
                    </a:ext>
                  </a:extLst>
                </p14:cNvPr>
                <p14:cNvContentPartPr/>
                <p14:nvPr/>
              </p14:nvContentPartPr>
              <p14:xfrm>
                <a:off x="9714069" y="4203514"/>
                <a:ext cx="126720" cy="330840"/>
              </p14:xfrm>
            </p:contentPart>
          </mc:Choice>
          <mc:Fallback xmlns="">
            <p:pic>
              <p:nvPicPr>
                <p:cNvPr id="21" name="Ink 20">
                  <a:extLst>
                    <a:ext uri="{FF2B5EF4-FFF2-40B4-BE49-F238E27FC236}">
                      <a16:creationId xmlns:a16="http://schemas.microsoft.com/office/drawing/2014/main" id="{8A18F7BB-B7F3-4058-9596-35D358BAD0CF}"/>
                    </a:ext>
                  </a:extLst>
                </p:cNvPr>
                <p:cNvPicPr/>
                <p:nvPr/>
              </p:nvPicPr>
              <p:blipFill>
                <a:blip r:embed="rId30"/>
                <a:stretch>
                  <a:fillRect/>
                </a:stretch>
              </p:blipFill>
              <p:spPr>
                <a:xfrm>
                  <a:off x="9678429" y="4167874"/>
                  <a:ext cx="19836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2B6BFE81-606D-4ABB-9FBF-170F69AD35EC}"/>
                    </a:ext>
                  </a:extLst>
                </p14:cNvPr>
                <p14:cNvContentPartPr/>
                <p14:nvPr/>
              </p14:nvContentPartPr>
              <p14:xfrm>
                <a:off x="9956709" y="4148434"/>
                <a:ext cx="228600" cy="339480"/>
              </p14:xfrm>
            </p:contentPart>
          </mc:Choice>
          <mc:Fallback xmlns="">
            <p:pic>
              <p:nvPicPr>
                <p:cNvPr id="23" name="Ink 22">
                  <a:extLst>
                    <a:ext uri="{FF2B5EF4-FFF2-40B4-BE49-F238E27FC236}">
                      <a16:creationId xmlns:a16="http://schemas.microsoft.com/office/drawing/2014/main" id="{2B6BFE81-606D-4ABB-9FBF-170F69AD35EC}"/>
                    </a:ext>
                  </a:extLst>
                </p:cNvPr>
                <p:cNvPicPr/>
                <p:nvPr/>
              </p:nvPicPr>
              <p:blipFill>
                <a:blip r:embed="rId32"/>
                <a:stretch>
                  <a:fillRect/>
                </a:stretch>
              </p:blipFill>
              <p:spPr>
                <a:xfrm>
                  <a:off x="9920709" y="4112434"/>
                  <a:ext cx="300240" cy="411120"/>
                </a:xfrm>
                <a:prstGeom prst="rect">
                  <a:avLst/>
                </a:prstGeom>
              </p:spPr>
            </p:pic>
          </mc:Fallback>
        </mc:AlternateContent>
      </p:grpSp>
      <p:grpSp>
        <p:nvGrpSpPr>
          <p:cNvPr id="47" name="Group 46">
            <a:extLst>
              <a:ext uri="{FF2B5EF4-FFF2-40B4-BE49-F238E27FC236}">
                <a16:creationId xmlns:a16="http://schemas.microsoft.com/office/drawing/2014/main" id="{8426EFAF-1E3D-4E0B-B888-352A073A313C}"/>
              </a:ext>
            </a:extLst>
          </p:cNvPr>
          <p:cNvGrpSpPr/>
          <p:nvPr/>
        </p:nvGrpSpPr>
        <p:grpSpPr>
          <a:xfrm>
            <a:off x="8322669" y="1532674"/>
            <a:ext cx="3579120" cy="2145240"/>
            <a:chOff x="8322669" y="1532674"/>
            <a:chExt cx="3579120" cy="2145240"/>
          </a:xfrm>
        </p:grpSpPr>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0C51F072-93C1-472D-B9F3-DA0B301620E6}"/>
                    </a:ext>
                  </a:extLst>
                </p14:cNvPr>
                <p14:cNvContentPartPr/>
                <p14:nvPr/>
              </p14:nvContentPartPr>
              <p14:xfrm>
                <a:off x="9004149" y="1723474"/>
                <a:ext cx="86040" cy="473400"/>
              </p14:xfrm>
            </p:contentPart>
          </mc:Choice>
          <mc:Fallback xmlns="">
            <p:pic>
              <p:nvPicPr>
                <p:cNvPr id="25" name="Ink 24">
                  <a:extLst>
                    <a:ext uri="{FF2B5EF4-FFF2-40B4-BE49-F238E27FC236}">
                      <a16:creationId xmlns:a16="http://schemas.microsoft.com/office/drawing/2014/main" id="{0C51F072-93C1-472D-B9F3-DA0B301620E6}"/>
                    </a:ext>
                  </a:extLst>
                </p:cNvPr>
                <p:cNvPicPr/>
                <p:nvPr/>
              </p:nvPicPr>
              <p:blipFill>
                <a:blip r:embed="rId34"/>
                <a:stretch>
                  <a:fillRect/>
                </a:stretch>
              </p:blipFill>
              <p:spPr>
                <a:xfrm>
                  <a:off x="8968149" y="1687834"/>
                  <a:ext cx="157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09DE88C8-2CC0-47AF-B490-5412D05A6F62}"/>
                    </a:ext>
                  </a:extLst>
                </p14:cNvPr>
                <p14:cNvContentPartPr/>
                <p14:nvPr/>
              </p14:nvContentPartPr>
              <p14:xfrm>
                <a:off x="9236349" y="1952794"/>
                <a:ext cx="217800" cy="15840"/>
              </p14:xfrm>
            </p:contentPart>
          </mc:Choice>
          <mc:Fallback xmlns="">
            <p:pic>
              <p:nvPicPr>
                <p:cNvPr id="26" name="Ink 25">
                  <a:extLst>
                    <a:ext uri="{FF2B5EF4-FFF2-40B4-BE49-F238E27FC236}">
                      <a16:creationId xmlns:a16="http://schemas.microsoft.com/office/drawing/2014/main" id="{09DE88C8-2CC0-47AF-B490-5412D05A6F62}"/>
                    </a:ext>
                  </a:extLst>
                </p:cNvPr>
                <p:cNvPicPr/>
                <p:nvPr/>
              </p:nvPicPr>
              <p:blipFill>
                <a:blip r:embed="rId36"/>
                <a:stretch>
                  <a:fillRect/>
                </a:stretch>
              </p:blipFill>
              <p:spPr>
                <a:xfrm>
                  <a:off x="9200709" y="1917154"/>
                  <a:ext cx="289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49153A0B-0032-41FC-94BF-C4263260D482}"/>
                    </a:ext>
                  </a:extLst>
                </p14:cNvPr>
                <p14:cNvContentPartPr/>
                <p14:nvPr/>
              </p14:nvContentPartPr>
              <p14:xfrm>
                <a:off x="8322669" y="2793034"/>
                <a:ext cx="624600" cy="55800"/>
              </p14:xfrm>
            </p:contentPart>
          </mc:Choice>
          <mc:Fallback xmlns="">
            <p:pic>
              <p:nvPicPr>
                <p:cNvPr id="28" name="Ink 27">
                  <a:extLst>
                    <a:ext uri="{FF2B5EF4-FFF2-40B4-BE49-F238E27FC236}">
                      <a16:creationId xmlns:a16="http://schemas.microsoft.com/office/drawing/2014/main" id="{49153A0B-0032-41FC-94BF-C4263260D482}"/>
                    </a:ext>
                  </a:extLst>
                </p:cNvPr>
                <p:cNvPicPr/>
                <p:nvPr/>
              </p:nvPicPr>
              <p:blipFill>
                <a:blip r:embed="rId38"/>
                <a:stretch>
                  <a:fillRect/>
                </a:stretch>
              </p:blipFill>
              <p:spPr>
                <a:xfrm>
                  <a:off x="8287029" y="2757034"/>
                  <a:ext cx="696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D96427FC-994E-46D1-9391-EA713E877D67}"/>
                    </a:ext>
                  </a:extLst>
                </p14:cNvPr>
                <p14:cNvContentPartPr/>
                <p14:nvPr/>
              </p14:nvContentPartPr>
              <p14:xfrm>
                <a:off x="8420589" y="2849914"/>
                <a:ext cx="312480" cy="61560"/>
              </p14:xfrm>
            </p:contentPart>
          </mc:Choice>
          <mc:Fallback xmlns="">
            <p:pic>
              <p:nvPicPr>
                <p:cNvPr id="29" name="Ink 28">
                  <a:extLst>
                    <a:ext uri="{FF2B5EF4-FFF2-40B4-BE49-F238E27FC236}">
                      <a16:creationId xmlns:a16="http://schemas.microsoft.com/office/drawing/2014/main" id="{D96427FC-994E-46D1-9391-EA713E877D67}"/>
                    </a:ext>
                  </a:extLst>
                </p:cNvPr>
                <p:cNvPicPr/>
                <p:nvPr/>
              </p:nvPicPr>
              <p:blipFill>
                <a:blip r:embed="rId40"/>
                <a:stretch>
                  <a:fillRect/>
                </a:stretch>
              </p:blipFill>
              <p:spPr>
                <a:xfrm>
                  <a:off x="8384589" y="2814274"/>
                  <a:ext cx="384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1317D2A5-2D2F-455E-83EB-F9BBD96FA4D6}"/>
                    </a:ext>
                  </a:extLst>
                </p14:cNvPr>
                <p14:cNvContentPartPr/>
                <p14:nvPr/>
              </p14:nvContentPartPr>
              <p14:xfrm>
                <a:off x="9424269" y="3580714"/>
                <a:ext cx="66240" cy="97200"/>
              </p14:xfrm>
            </p:contentPart>
          </mc:Choice>
          <mc:Fallback xmlns="">
            <p:pic>
              <p:nvPicPr>
                <p:cNvPr id="31" name="Ink 30">
                  <a:extLst>
                    <a:ext uri="{FF2B5EF4-FFF2-40B4-BE49-F238E27FC236}">
                      <a16:creationId xmlns:a16="http://schemas.microsoft.com/office/drawing/2014/main" id="{1317D2A5-2D2F-455E-83EB-F9BBD96FA4D6}"/>
                    </a:ext>
                  </a:extLst>
                </p:cNvPr>
                <p:cNvPicPr/>
                <p:nvPr/>
              </p:nvPicPr>
              <p:blipFill>
                <a:blip r:embed="rId42"/>
                <a:stretch>
                  <a:fillRect/>
                </a:stretch>
              </p:blipFill>
              <p:spPr>
                <a:xfrm>
                  <a:off x="9388629" y="3545074"/>
                  <a:ext cx="137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220FACA4-4951-4013-B325-56CC36B16653}"/>
                    </a:ext>
                  </a:extLst>
                </p14:cNvPr>
                <p14:cNvContentPartPr/>
                <p14:nvPr/>
              </p14:nvContentPartPr>
              <p14:xfrm>
                <a:off x="9720549" y="3279034"/>
                <a:ext cx="194040" cy="381960"/>
              </p14:xfrm>
            </p:contentPart>
          </mc:Choice>
          <mc:Fallback xmlns="">
            <p:pic>
              <p:nvPicPr>
                <p:cNvPr id="32" name="Ink 31">
                  <a:extLst>
                    <a:ext uri="{FF2B5EF4-FFF2-40B4-BE49-F238E27FC236}">
                      <a16:creationId xmlns:a16="http://schemas.microsoft.com/office/drawing/2014/main" id="{220FACA4-4951-4013-B325-56CC36B16653}"/>
                    </a:ext>
                  </a:extLst>
                </p:cNvPr>
                <p:cNvPicPr/>
                <p:nvPr/>
              </p:nvPicPr>
              <p:blipFill>
                <a:blip r:embed="rId44"/>
                <a:stretch>
                  <a:fillRect/>
                </a:stretch>
              </p:blipFill>
              <p:spPr>
                <a:xfrm>
                  <a:off x="9684549" y="3243034"/>
                  <a:ext cx="26568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64DF7D0E-4AFC-4F0C-AF10-4322A20997B6}"/>
                    </a:ext>
                  </a:extLst>
                </p14:cNvPr>
                <p14:cNvContentPartPr/>
                <p14:nvPr/>
              </p14:nvContentPartPr>
              <p14:xfrm>
                <a:off x="10028709" y="3177154"/>
                <a:ext cx="179640" cy="450360"/>
              </p14:xfrm>
            </p:contentPart>
          </mc:Choice>
          <mc:Fallback xmlns="">
            <p:pic>
              <p:nvPicPr>
                <p:cNvPr id="33" name="Ink 32">
                  <a:extLst>
                    <a:ext uri="{FF2B5EF4-FFF2-40B4-BE49-F238E27FC236}">
                      <a16:creationId xmlns:a16="http://schemas.microsoft.com/office/drawing/2014/main" id="{64DF7D0E-4AFC-4F0C-AF10-4322A20997B6}"/>
                    </a:ext>
                  </a:extLst>
                </p:cNvPr>
                <p:cNvPicPr/>
                <p:nvPr/>
              </p:nvPicPr>
              <p:blipFill>
                <a:blip r:embed="rId46"/>
                <a:stretch>
                  <a:fillRect/>
                </a:stretch>
              </p:blipFill>
              <p:spPr>
                <a:xfrm>
                  <a:off x="9992709" y="3141514"/>
                  <a:ext cx="25128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31EE6112-E403-4922-AAB2-E3A156FE5AB2}"/>
                    </a:ext>
                  </a:extLst>
                </p14:cNvPr>
                <p14:cNvContentPartPr/>
                <p14:nvPr/>
              </p14:nvContentPartPr>
              <p14:xfrm>
                <a:off x="10337589" y="3086794"/>
                <a:ext cx="123840" cy="344520"/>
              </p14:xfrm>
            </p:contentPart>
          </mc:Choice>
          <mc:Fallback xmlns="">
            <p:pic>
              <p:nvPicPr>
                <p:cNvPr id="34" name="Ink 33">
                  <a:extLst>
                    <a:ext uri="{FF2B5EF4-FFF2-40B4-BE49-F238E27FC236}">
                      <a16:creationId xmlns:a16="http://schemas.microsoft.com/office/drawing/2014/main" id="{31EE6112-E403-4922-AAB2-E3A156FE5AB2}"/>
                    </a:ext>
                  </a:extLst>
                </p:cNvPr>
                <p:cNvPicPr/>
                <p:nvPr/>
              </p:nvPicPr>
              <p:blipFill>
                <a:blip r:embed="rId48"/>
                <a:stretch>
                  <a:fillRect/>
                </a:stretch>
              </p:blipFill>
              <p:spPr>
                <a:xfrm>
                  <a:off x="10301589" y="3051154"/>
                  <a:ext cx="1954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C5E6829B-406A-478E-8580-3B4963D572DA}"/>
                    </a:ext>
                  </a:extLst>
                </p14:cNvPr>
                <p14:cNvContentPartPr/>
                <p14:nvPr/>
              </p14:nvContentPartPr>
              <p14:xfrm>
                <a:off x="10549629" y="3031354"/>
                <a:ext cx="234000" cy="255240"/>
              </p14:xfrm>
            </p:contentPart>
          </mc:Choice>
          <mc:Fallback xmlns="">
            <p:pic>
              <p:nvPicPr>
                <p:cNvPr id="35" name="Ink 34">
                  <a:extLst>
                    <a:ext uri="{FF2B5EF4-FFF2-40B4-BE49-F238E27FC236}">
                      <a16:creationId xmlns:a16="http://schemas.microsoft.com/office/drawing/2014/main" id="{C5E6829B-406A-478E-8580-3B4963D572DA}"/>
                    </a:ext>
                  </a:extLst>
                </p:cNvPr>
                <p:cNvPicPr/>
                <p:nvPr/>
              </p:nvPicPr>
              <p:blipFill>
                <a:blip r:embed="rId50"/>
                <a:stretch>
                  <a:fillRect/>
                </a:stretch>
              </p:blipFill>
              <p:spPr>
                <a:xfrm>
                  <a:off x="10513989" y="2995714"/>
                  <a:ext cx="3056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9FE9D488-1641-4086-8A8C-E7C2D7D2CF3F}"/>
                    </a:ext>
                  </a:extLst>
                </p14:cNvPr>
                <p14:cNvContentPartPr/>
                <p14:nvPr/>
              </p14:nvContentPartPr>
              <p14:xfrm>
                <a:off x="9670149" y="1841914"/>
                <a:ext cx="54360" cy="65880"/>
              </p14:xfrm>
            </p:contentPart>
          </mc:Choice>
          <mc:Fallback xmlns="">
            <p:pic>
              <p:nvPicPr>
                <p:cNvPr id="37" name="Ink 36">
                  <a:extLst>
                    <a:ext uri="{FF2B5EF4-FFF2-40B4-BE49-F238E27FC236}">
                      <a16:creationId xmlns:a16="http://schemas.microsoft.com/office/drawing/2014/main" id="{9FE9D488-1641-4086-8A8C-E7C2D7D2CF3F}"/>
                    </a:ext>
                  </a:extLst>
                </p:cNvPr>
                <p:cNvPicPr/>
                <p:nvPr/>
              </p:nvPicPr>
              <p:blipFill>
                <a:blip r:embed="rId52"/>
                <a:stretch>
                  <a:fillRect/>
                </a:stretch>
              </p:blipFill>
              <p:spPr>
                <a:xfrm>
                  <a:off x="9634509" y="1806274"/>
                  <a:ext cx="126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1D3520EC-9056-4CC9-AEA4-21521B53E03C}"/>
                    </a:ext>
                  </a:extLst>
                </p14:cNvPr>
                <p14:cNvContentPartPr/>
                <p14:nvPr/>
              </p14:nvContentPartPr>
              <p14:xfrm>
                <a:off x="9949869" y="1695394"/>
                <a:ext cx="181080" cy="434160"/>
              </p14:xfrm>
            </p:contentPart>
          </mc:Choice>
          <mc:Fallback xmlns="">
            <p:pic>
              <p:nvPicPr>
                <p:cNvPr id="38" name="Ink 37">
                  <a:extLst>
                    <a:ext uri="{FF2B5EF4-FFF2-40B4-BE49-F238E27FC236}">
                      <a16:creationId xmlns:a16="http://schemas.microsoft.com/office/drawing/2014/main" id="{1D3520EC-9056-4CC9-AEA4-21521B53E03C}"/>
                    </a:ext>
                  </a:extLst>
                </p:cNvPr>
                <p:cNvPicPr/>
                <p:nvPr/>
              </p:nvPicPr>
              <p:blipFill>
                <a:blip r:embed="rId54"/>
                <a:stretch>
                  <a:fillRect/>
                </a:stretch>
              </p:blipFill>
              <p:spPr>
                <a:xfrm>
                  <a:off x="9913869" y="1659754"/>
                  <a:ext cx="25272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FACBDC89-EC3A-4771-AF20-A452658DA2DE}"/>
                    </a:ext>
                  </a:extLst>
                </p14:cNvPr>
                <p14:cNvContentPartPr/>
                <p14:nvPr/>
              </p14:nvContentPartPr>
              <p14:xfrm>
                <a:off x="10300149" y="1734634"/>
                <a:ext cx="181080" cy="377280"/>
              </p14:xfrm>
            </p:contentPart>
          </mc:Choice>
          <mc:Fallback xmlns="">
            <p:pic>
              <p:nvPicPr>
                <p:cNvPr id="39" name="Ink 38">
                  <a:extLst>
                    <a:ext uri="{FF2B5EF4-FFF2-40B4-BE49-F238E27FC236}">
                      <a16:creationId xmlns:a16="http://schemas.microsoft.com/office/drawing/2014/main" id="{FACBDC89-EC3A-4771-AF20-A452658DA2DE}"/>
                    </a:ext>
                  </a:extLst>
                </p:cNvPr>
                <p:cNvPicPr/>
                <p:nvPr/>
              </p:nvPicPr>
              <p:blipFill>
                <a:blip r:embed="rId56"/>
                <a:stretch>
                  <a:fillRect/>
                </a:stretch>
              </p:blipFill>
              <p:spPr>
                <a:xfrm>
                  <a:off x="10264509" y="1698634"/>
                  <a:ext cx="2527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56DFAB0E-67F0-48D9-B8A3-297B3D6AA732}"/>
                    </a:ext>
                  </a:extLst>
                </p14:cNvPr>
                <p14:cNvContentPartPr/>
                <p14:nvPr/>
              </p14:nvContentPartPr>
              <p14:xfrm>
                <a:off x="10534869" y="1643194"/>
                <a:ext cx="223920" cy="352080"/>
              </p14:xfrm>
            </p:contentPart>
          </mc:Choice>
          <mc:Fallback xmlns="">
            <p:pic>
              <p:nvPicPr>
                <p:cNvPr id="40" name="Ink 39">
                  <a:extLst>
                    <a:ext uri="{FF2B5EF4-FFF2-40B4-BE49-F238E27FC236}">
                      <a16:creationId xmlns:a16="http://schemas.microsoft.com/office/drawing/2014/main" id="{56DFAB0E-67F0-48D9-B8A3-297B3D6AA732}"/>
                    </a:ext>
                  </a:extLst>
                </p:cNvPr>
                <p:cNvPicPr/>
                <p:nvPr/>
              </p:nvPicPr>
              <p:blipFill>
                <a:blip r:embed="rId58"/>
                <a:stretch>
                  <a:fillRect/>
                </a:stretch>
              </p:blipFill>
              <p:spPr>
                <a:xfrm>
                  <a:off x="10499229" y="1607194"/>
                  <a:ext cx="2955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44E2CE03-ECA6-4ECD-90D9-4FA7FEA805E4}"/>
                    </a:ext>
                  </a:extLst>
                </p14:cNvPr>
                <p14:cNvContentPartPr/>
                <p14:nvPr/>
              </p14:nvContentPartPr>
              <p14:xfrm>
                <a:off x="10833669" y="1619794"/>
                <a:ext cx="275760" cy="285840"/>
              </p14:xfrm>
            </p:contentPart>
          </mc:Choice>
          <mc:Fallback xmlns="">
            <p:pic>
              <p:nvPicPr>
                <p:cNvPr id="41" name="Ink 40">
                  <a:extLst>
                    <a:ext uri="{FF2B5EF4-FFF2-40B4-BE49-F238E27FC236}">
                      <a16:creationId xmlns:a16="http://schemas.microsoft.com/office/drawing/2014/main" id="{44E2CE03-ECA6-4ECD-90D9-4FA7FEA805E4}"/>
                    </a:ext>
                  </a:extLst>
                </p:cNvPr>
                <p:cNvPicPr/>
                <p:nvPr/>
              </p:nvPicPr>
              <p:blipFill>
                <a:blip r:embed="rId60"/>
                <a:stretch>
                  <a:fillRect/>
                </a:stretch>
              </p:blipFill>
              <p:spPr>
                <a:xfrm>
                  <a:off x="10797669" y="1584154"/>
                  <a:ext cx="34740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C47F18F2-12F6-4679-A6DD-FBD23973CE7C}"/>
                    </a:ext>
                  </a:extLst>
                </p14:cNvPr>
                <p14:cNvContentPartPr/>
                <p14:nvPr/>
              </p14:nvContentPartPr>
              <p14:xfrm>
                <a:off x="11102229" y="1532674"/>
                <a:ext cx="156240" cy="82800"/>
              </p14:xfrm>
            </p:contentPart>
          </mc:Choice>
          <mc:Fallback xmlns="">
            <p:pic>
              <p:nvPicPr>
                <p:cNvPr id="42" name="Ink 41">
                  <a:extLst>
                    <a:ext uri="{FF2B5EF4-FFF2-40B4-BE49-F238E27FC236}">
                      <a16:creationId xmlns:a16="http://schemas.microsoft.com/office/drawing/2014/main" id="{C47F18F2-12F6-4679-A6DD-FBD23973CE7C}"/>
                    </a:ext>
                  </a:extLst>
                </p:cNvPr>
                <p:cNvPicPr/>
                <p:nvPr/>
              </p:nvPicPr>
              <p:blipFill>
                <a:blip r:embed="rId62"/>
                <a:stretch>
                  <a:fillRect/>
                </a:stretch>
              </p:blipFill>
              <p:spPr>
                <a:xfrm>
                  <a:off x="11066589" y="1496674"/>
                  <a:ext cx="227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08ED120E-A389-4B47-9A4D-137FCF5F5B4B}"/>
                    </a:ext>
                  </a:extLst>
                </p14:cNvPr>
                <p14:cNvContentPartPr/>
                <p14:nvPr/>
              </p14:nvContentPartPr>
              <p14:xfrm>
                <a:off x="11142909" y="1666234"/>
                <a:ext cx="123840" cy="52920"/>
              </p14:xfrm>
            </p:contentPart>
          </mc:Choice>
          <mc:Fallback xmlns="">
            <p:pic>
              <p:nvPicPr>
                <p:cNvPr id="43" name="Ink 42">
                  <a:extLst>
                    <a:ext uri="{FF2B5EF4-FFF2-40B4-BE49-F238E27FC236}">
                      <a16:creationId xmlns:a16="http://schemas.microsoft.com/office/drawing/2014/main" id="{08ED120E-A389-4B47-9A4D-137FCF5F5B4B}"/>
                    </a:ext>
                  </a:extLst>
                </p:cNvPr>
                <p:cNvPicPr/>
                <p:nvPr/>
              </p:nvPicPr>
              <p:blipFill>
                <a:blip r:embed="rId64"/>
                <a:stretch>
                  <a:fillRect/>
                </a:stretch>
              </p:blipFill>
              <p:spPr>
                <a:xfrm>
                  <a:off x="11107269" y="1630594"/>
                  <a:ext cx="1954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39C548EA-571D-4FCA-8B5A-79D71F9A81DA}"/>
                    </a:ext>
                  </a:extLst>
                </p14:cNvPr>
                <p14:cNvContentPartPr/>
                <p14:nvPr/>
              </p14:nvContentPartPr>
              <p14:xfrm>
                <a:off x="11307069" y="1665514"/>
                <a:ext cx="594720" cy="1804320"/>
              </p14:xfrm>
            </p:contentPart>
          </mc:Choice>
          <mc:Fallback xmlns="">
            <p:pic>
              <p:nvPicPr>
                <p:cNvPr id="45" name="Ink 44">
                  <a:extLst>
                    <a:ext uri="{FF2B5EF4-FFF2-40B4-BE49-F238E27FC236}">
                      <a16:creationId xmlns:a16="http://schemas.microsoft.com/office/drawing/2014/main" id="{39C548EA-571D-4FCA-8B5A-79D71F9A81DA}"/>
                    </a:ext>
                  </a:extLst>
                </p:cNvPr>
                <p:cNvPicPr/>
                <p:nvPr/>
              </p:nvPicPr>
              <p:blipFill>
                <a:blip r:embed="rId66"/>
                <a:stretch>
                  <a:fillRect/>
                </a:stretch>
              </p:blipFill>
              <p:spPr>
                <a:xfrm>
                  <a:off x="11271429" y="1629874"/>
                  <a:ext cx="666360" cy="1875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84856C8A-9708-4ED6-BE6C-279D1128621D}"/>
                    </a:ext>
                  </a:extLst>
                </p14:cNvPr>
                <p14:cNvContentPartPr/>
                <p14:nvPr/>
              </p14:nvContentPartPr>
              <p14:xfrm>
                <a:off x="11133549" y="3135754"/>
                <a:ext cx="344520" cy="442800"/>
              </p14:xfrm>
            </p:contentPart>
          </mc:Choice>
          <mc:Fallback xmlns="">
            <p:pic>
              <p:nvPicPr>
                <p:cNvPr id="46" name="Ink 45">
                  <a:extLst>
                    <a:ext uri="{FF2B5EF4-FFF2-40B4-BE49-F238E27FC236}">
                      <a16:creationId xmlns:a16="http://schemas.microsoft.com/office/drawing/2014/main" id="{84856C8A-9708-4ED6-BE6C-279D1128621D}"/>
                    </a:ext>
                  </a:extLst>
                </p:cNvPr>
                <p:cNvPicPr/>
                <p:nvPr/>
              </p:nvPicPr>
              <p:blipFill>
                <a:blip r:embed="rId68"/>
                <a:stretch>
                  <a:fillRect/>
                </a:stretch>
              </p:blipFill>
              <p:spPr>
                <a:xfrm>
                  <a:off x="11097909" y="3100114"/>
                  <a:ext cx="416160" cy="514440"/>
                </a:xfrm>
                <a:prstGeom prst="rect">
                  <a:avLst/>
                </a:prstGeom>
              </p:spPr>
            </p:pic>
          </mc:Fallback>
        </mc:AlternateContent>
      </p:grp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3"/>
          <p:cNvSpPr>
            <a:spLocks noChangeArrowheads="1"/>
          </p:cNvSpPr>
          <p:nvPr/>
        </p:nvSpPr>
        <p:spPr bwMode="auto">
          <a:xfrm>
            <a:off x="997774" y="1152299"/>
            <a:ext cx="6184378" cy="571500"/>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i="1" dirty="0">
                <a:solidFill>
                  <a:srgbClr val="000000"/>
                </a:solidFill>
                <a:effectLst/>
                <a:latin typeface="+mn-lt"/>
                <a:cs typeface="Arial" panose="020B0604020202020204" pitchFamily="34" charset="0"/>
              </a:rPr>
              <a:t>p </a:t>
            </a:r>
            <a:r>
              <a:rPr lang="en-US" sz="2400" dirty="0">
                <a:solidFill>
                  <a:srgbClr val="000000"/>
                </a:solidFill>
                <a:effectLst/>
                <a:latin typeface="+mn-lt"/>
                <a:cs typeface="Arial" panose="020B0604020202020204" pitchFamily="34" charset="0"/>
              </a:rPr>
              <a:t>–Value Approach</a:t>
            </a:r>
            <a:endParaRPr lang="en-US" sz="2400" baseline="-25000" dirty="0">
              <a:solidFill>
                <a:srgbClr val="000000"/>
              </a:solidFill>
              <a:effectLst/>
              <a:latin typeface="+mn-lt"/>
              <a:cs typeface="Arial" panose="020B0604020202020204" pitchFamily="34" charset="0"/>
            </a:endParaRPr>
          </a:p>
        </p:txBody>
      </p:sp>
      <p:sp>
        <p:nvSpPr>
          <p:cNvPr id="279556" name="Freeform 4"/>
          <p:cNvSpPr>
            <a:spLocks/>
          </p:cNvSpPr>
          <p:nvPr/>
        </p:nvSpPr>
        <p:spPr bwMode="auto">
          <a:xfrm>
            <a:off x="2216690" y="1771651"/>
            <a:ext cx="4421890" cy="3059113"/>
          </a:xfrm>
          <a:custGeom>
            <a:avLst/>
            <a:gdLst/>
            <a:ahLst/>
            <a:cxnLst>
              <a:cxn ang="0">
                <a:pos x="1356" y="8"/>
              </a:cxn>
              <a:cxn ang="0">
                <a:pos x="1262" y="96"/>
              </a:cxn>
              <a:cxn ang="0">
                <a:pos x="1203" y="196"/>
              </a:cxn>
              <a:cxn ang="0">
                <a:pos x="1144" y="304"/>
              </a:cxn>
              <a:cxn ang="0">
                <a:pos x="1098" y="406"/>
              </a:cxn>
              <a:cxn ang="0">
                <a:pos x="1059" y="508"/>
              </a:cxn>
              <a:cxn ang="0">
                <a:pos x="1014" y="625"/>
              </a:cxn>
              <a:cxn ang="0">
                <a:pos x="975" y="748"/>
              </a:cxn>
              <a:cxn ang="0">
                <a:pos x="948" y="853"/>
              </a:cxn>
              <a:cxn ang="0">
                <a:pos x="922" y="965"/>
              </a:cxn>
              <a:cxn ang="0">
                <a:pos x="885" y="1072"/>
              </a:cxn>
              <a:cxn ang="0">
                <a:pos x="844" y="1177"/>
              </a:cxn>
              <a:cxn ang="0">
                <a:pos x="812" y="1282"/>
              </a:cxn>
              <a:cxn ang="0">
                <a:pos x="748" y="1402"/>
              </a:cxn>
              <a:cxn ang="0">
                <a:pos x="677" y="1516"/>
              </a:cxn>
              <a:cxn ang="0">
                <a:pos x="605" y="1613"/>
              </a:cxn>
              <a:cxn ang="0">
                <a:pos x="504" y="1686"/>
              </a:cxn>
              <a:cxn ang="0">
                <a:pos x="396" y="1740"/>
              </a:cxn>
              <a:cxn ang="0">
                <a:pos x="293" y="1783"/>
              </a:cxn>
              <a:cxn ang="0">
                <a:pos x="204" y="1813"/>
              </a:cxn>
              <a:cxn ang="0">
                <a:pos x="81" y="1849"/>
              </a:cxn>
              <a:cxn ang="0">
                <a:pos x="2" y="1876"/>
              </a:cxn>
              <a:cxn ang="0">
                <a:pos x="2840" y="1924"/>
              </a:cxn>
              <a:cxn ang="0">
                <a:pos x="2796" y="1856"/>
              </a:cxn>
              <a:cxn ang="0">
                <a:pos x="2692" y="1826"/>
              </a:cxn>
              <a:cxn ang="0">
                <a:pos x="2574" y="1792"/>
              </a:cxn>
              <a:cxn ang="0">
                <a:pos x="2460" y="1744"/>
              </a:cxn>
              <a:cxn ang="0">
                <a:pos x="2342" y="1688"/>
              </a:cxn>
              <a:cxn ang="0">
                <a:pos x="2293" y="1658"/>
              </a:cxn>
              <a:cxn ang="0">
                <a:pos x="2212" y="1584"/>
              </a:cxn>
              <a:cxn ang="0">
                <a:pos x="2140" y="1500"/>
              </a:cxn>
              <a:cxn ang="0">
                <a:pos x="2078" y="1402"/>
              </a:cxn>
              <a:cxn ang="0">
                <a:pos x="2024" y="1300"/>
              </a:cxn>
              <a:cxn ang="0">
                <a:pos x="1978" y="1200"/>
              </a:cxn>
              <a:cxn ang="0">
                <a:pos x="1942" y="1106"/>
              </a:cxn>
              <a:cxn ang="0">
                <a:pos x="1910" y="1012"/>
              </a:cxn>
              <a:cxn ang="0">
                <a:pos x="1870" y="890"/>
              </a:cxn>
              <a:cxn ang="0">
                <a:pos x="1840" y="776"/>
              </a:cxn>
              <a:cxn ang="0">
                <a:pos x="1798" y="640"/>
              </a:cxn>
              <a:cxn ang="0">
                <a:pos x="1748" y="507"/>
              </a:cxn>
              <a:cxn ang="0">
                <a:pos x="1704" y="396"/>
              </a:cxn>
              <a:cxn ang="0">
                <a:pos x="1672" y="318"/>
              </a:cxn>
              <a:cxn ang="0">
                <a:pos x="1630" y="232"/>
              </a:cxn>
              <a:cxn ang="0">
                <a:pos x="1598" y="180"/>
              </a:cxn>
              <a:cxn ang="0">
                <a:pos x="1560" y="124"/>
              </a:cxn>
              <a:cxn ang="0">
                <a:pos x="1546" y="106"/>
              </a:cxn>
              <a:cxn ang="0">
                <a:pos x="1490" y="42"/>
              </a:cxn>
              <a:cxn ang="0">
                <a:pos x="1448" y="8"/>
              </a:cxn>
            </a:cxnLst>
            <a:rect l="0" t="0" r="r" b="b"/>
            <a:pathLst>
              <a:path w="2840" h="1927">
                <a:moveTo>
                  <a:pt x="1416" y="0"/>
                </a:moveTo>
                <a:lnTo>
                  <a:pt x="1384" y="0"/>
                </a:lnTo>
                <a:lnTo>
                  <a:pt x="1356" y="8"/>
                </a:lnTo>
                <a:lnTo>
                  <a:pt x="1324" y="30"/>
                </a:lnTo>
                <a:lnTo>
                  <a:pt x="1299" y="55"/>
                </a:lnTo>
                <a:lnTo>
                  <a:pt x="1262" y="96"/>
                </a:lnTo>
                <a:lnTo>
                  <a:pt x="1242" y="128"/>
                </a:lnTo>
                <a:lnTo>
                  <a:pt x="1218" y="162"/>
                </a:lnTo>
                <a:lnTo>
                  <a:pt x="1203" y="196"/>
                </a:lnTo>
                <a:lnTo>
                  <a:pt x="1185" y="232"/>
                </a:lnTo>
                <a:lnTo>
                  <a:pt x="1164" y="268"/>
                </a:lnTo>
                <a:lnTo>
                  <a:pt x="1144" y="304"/>
                </a:lnTo>
                <a:lnTo>
                  <a:pt x="1128" y="343"/>
                </a:lnTo>
                <a:lnTo>
                  <a:pt x="1112" y="372"/>
                </a:lnTo>
                <a:lnTo>
                  <a:pt x="1098" y="406"/>
                </a:lnTo>
                <a:lnTo>
                  <a:pt x="1086" y="439"/>
                </a:lnTo>
                <a:lnTo>
                  <a:pt x="1071" y="475"/>
                </a:lnTo>
                <a:lnTo>
                  <a:pt x="1059" y="508"/>
                </a:lnTo>
                <a:lnTo>
                  <a:pt x="1041" y="547"/>
                </a:lnTo>
                <a:lnTo>
                  <a:pt x="1026" y="589"/>
                </a:lnTo>
                <a:lnTo>
                  <a:pt x="1014" y="625"/>
                </a:lnTo>
                <a:lnTo>
                  <a:pt x="1002" y="664"/>
                </a:lnTo>
                <a:lnTo>
                  <a:pt x="990" y="709"/>
                </a:lnTo>
                <a:lnTo>
                  <a:pt x="975" y="748"/>
                </a:lnTo>
                <a:lnTo>
                  <a:pt x="966" y="784"/>
                </a:lnTo>
                <a:lnTo>
                  <a:pt x="954" y="823"/>
                </a:lnTo>
                <a:lnTo>
                  <a:pt x="948" y="853"/>
                </a:lnTo>
                <a:lnTo>
                  <a:pt x="936" y="892"/>
                </a:lnTo>
                <a:lnTo>
                  <a:pt x="927" y="931"/>
                </a:lnTo>
                <a:lnTo>
                  <a:pt x="922" y="965"/>
                </a:lnTo>
                <a:lnTo>
                  <a:pt x="909" y="1003"/>
                </a:lnTo>
                <a:lnTo>
                  <a:pt x="897" y="1036"/>
                </a:lnTo>
                <a:lnTo>
                  <a:pt x="885" y="1072"/>
                </a:lnTo>
                <a:lnTo>
                  <a:pt x="873" y="1108"/>
                </a:lnTo>
                <a:lnTo>
                  <a:pt x="860" y="1144"/>
                </a:lnTo>
                <a:lnTo>
                  <a:pt x="844" y="1177"/>
                </a:lnTo>
                <a:lnTo>
                  <a:pt x="832" y="1218"/>
                </a:lnTo>
                <a:lnTo>
                  <a:pt x="822" y="1246"/>
                </a:lnTo>
                <a:lnTo>
                  <a:pt x="812" y="1282"/>
                </a:lnTo>
                <a:lnTo>
                  <a:pt x="789" y="1324"/>
                </a:lnTo>
                <a:lnTo>
                  <a:pt x="768" y="1363"/>
                </a:lnTo>
                <a:lnTo>
                  <a:pt x="748" y="1402"/>
                </a:lnTo>
                <a:lnTo>
                  <a:pt x="730" y="1437"/>
                </a:lnTo>
                <a:lnTo>
                  <a:pt x="708" y="1478"/>
                </a:lnTo>
                <a:lnTo>
                  <a:pt x="677" y="1516"/>
                </a:lnTo>
                <a:lnTo>
                  <a:pt x="653" y="1547"/>
                </a:lnTo>
                <a:lnTo>
                  <a:pt x="632" y="1578"/>
                </a:lnTo>
                <a:lnTo>
                  <a:pt x="605" y="1613"/>
                </a:lnTo>
                <a:lnTo>
                  <a:pt x="580" y="1632"/>
                </a:lnTo>
                <a:lnTo>
                  <a:pt x="551" y="1656"/>
                </a:lnTo>
                <a:lnTo>
                  <a:pt x="504" y="1686"/>
                </a:lnTo>
                <a:lnTo>
                  <a:pt x="458" y="1710"/>
                </a:lnTo>
                <a:lnTo>
                  <a:pt x="424" y="1726"/>
                </a:lnTo>
                <a:lnTo>
                  <a:pt x="396" y="1740"/>
                </a:lnTo>
                <a:lnTo>
                  <a:pt x="364" y="1752"/>
                </a:lnTo>
                <a:lnTo>
                  <a:pt x="328" y="1768"/>
                </a:lnTo>
                <a:lnTo>
                  <a:pt x="293" y="1783"/>
                </a:lnTo>
                <a:lnTo>
                  <a:pt x="264" y="1789"/>
                </a:lnTo>
                <a:lnTo>
                  <a:pt x="237" y="1801"/>
                </a:lnTo>
                <a:lnTo>
                  <a:pt x="204" y="1813"/>
                </a:lnTo>
                <a:lnTo>
                  <a:pt x="160" y="1826"/>
                </a:lnTo>
                <a:lnTo>
                  <a:pt x="114" y="1843"/>
                </a:lnTo>
                <a:lnTo>
                  <a:pt x="81" y="1849"/>
                </a:lnTo>
                <a:lnTo>
                  <a:pt x="48" y="1861"/>
                </a:lnTo>
                <a:lnTo>
                  <a:pt x="21" y="1867"/>
                </a:lnTo>
                <a:lnTo>
                  <a:pt x="2" y="1876"/>
                </a:lnTo>
                <a:lnTo>
                  <a:pt x="0" y="1927"/>
                </a:lnTo>
                <a:lnTo>
                  <a:pt x="0" y="1924"/>
                </a:lnTo>
                <a:lnTo>
                  <a:pt x="2840" y="1924"/>
                </a:lnTo>
                <a:lnTo>
                  <a:pt x="2838" y="1886"/>
                </a:lnTo>
                <a:lnTo>
                  <a:pt x="2838" y="1868"/>
                </a:lnTo>
                <a:lnTo>
                  <a:pt x="2796" y="1856"/>
                </a:lnTo>
                <a:lnTo>
                  <a:pt x="2754" y="1846"/>
                </a:lnTo>
                <a:lnTo>
                  <a:pt x="2724" y="1834"/>
                </a:lnTo>
                <a:lnTo>
                  <a:pt x="2692" y="1826"/>
                </a:lnTo>
                <a:lnTo>
                  <a:pt x="2670" y="1820"/>
                </a:lnTo>
                <a:lnTo>
                  <a:pt x="2620" y="1804"/>
                </a:lnTo>
                <a:lnTo>
                  <a:pt x="2574" y="1792"/>
                </a:lnTo>
                <a:lnTo>
                  <a:pt x="2535" y="1774"/>
                </a:lnTo>
                <a:lnTo>
                  <a:pt x="2499" y="1759"/>
                </a:lnTo>
                <a:lnTo>
                  <a:pt x="2460" y="1744"/>
                </a:lnTo>
                <a:lnTo>
                  <a:pt x="2424" y="1730"/>
                </a:lnTo>
                <a:lnTo>
                  <a:pt x="2379" y="1708"/>
                </a:lnTo>
                <a:lnTo>
                  <a:pt x="2342" y="1688"/>
                </a:lnTo>
                <a:lnTo>
                  <a:pt x="2322" y="1676"/>
                </a:lnTo>
                <a:lnTo>
                  <a:pt x="2308" y="1666"/>
                </a:lnTo>
                <a:lnTo>
                  <a:pt x="2293" y="1658"/>
                </a:lnTo>
                <a:lnTo>
                  <a:pt x="2266" y="1636"/>
                </a:lnTo>
                <a:lnTo>
                  <a:pt x="2245" y="1613"/>
                </a:lnTo>
                <a:lnTo>
                  <a:pt x="2212" y="1584"/>
                </a:lnTo>
                <a:lnTo>
                  <a:pt x="2191" y="1565"/>
                </a:lnTo>
                <a:lnTo>
                  <a:pt x="2161" y="1528"/>
                </a:lnTo>
                <a:lnTo>
                  <a:pt x="2140" y="1500"/>
                </a:lnTo>
                <a:lnTo>
                  <a:pt x="2120" y="1466"/>
                </a:lnTo>
                <a:lnTo>
                  <a:pt x="2098" y="1434"/>
                </a:lnTo>
                <a:lnTo>
                  <a:pt x="2078" y="1402"/>
                </a:lnTo>
                <a:lnTo>
                  <a:pt x="2058" y="1362"/>
                </a:lnTo>
                <a:lnTo>
                  <a:pt x="2042" y="1332"/>
                </a:lnTo>
                <a:lnTo>
                  <a:pt x="2024" y="1300"/>
                </a:lnTo>
                <a:lnTo>
                  <a:pt x="2006" y="1270"/>
                </a:lnTo>
                <a:lnTo>
                  <a:pt x="1996" y="1238"/>
                </a:lnTo>
                <a:lnTo>
                  <a:pt x="1978" y="1200"/>
                </a:lnTo>
                <a:lnTo>
                  <a:pt x="1964" y="1164"/>
                </a:lnTo>
                <a:lnTo>
                  <a:pt x="1952" y="1134"/>
                </a:lnTo>
                <a:lnTo>
                  <a:pt x="1942" y="1106"/>
                </a:lnTo>
                <a:lnTo>
                  <a:pt x="1934" y="1080"/>
                </a:lnTo>
                <a:lnTo>
                  <a:pt x="1924" y="1058"/>
                </a:lnTo>
                <a:lnTo>
                  <a:pt x="1910" y="1012"/>
                </a:lnTo>
                <a:lnTo>
                  <a:pt x="1896" y="970"/>
                </a:lnTo>
                <a:lnTo>
                  <a:pt x="1884" y="930"/>
                </a:lnTo>
                <a:lnTo>
                  <a:pt x="1870" y="890"/>
                </a:lnTo>
                <a:lnTo>
                  <a:pt x="1862" y="850"/>
                </a:lnTo>
                <a:lnTo>
                  <a:pt x="1852" y="814"/>
                </a:lnTo>
                <a:lnTo>
                  <a:pt x="1840" y="776"/>
                </a:lnTo>
                <a:lnTo>
                  <a:pt x="1828" y="734"/>
                </a:lnTo>
                <a:lnTo>
                  <a:pt x="1816" y="694"/>
                </a:lnTo>
                <a:lnTo>
                  <a:pt x="1798" y="640"/>
                </a:lnTo>
                <a:lnTo>
                  <a:pt x="1784" y="598"/>
                </a:lnTo>
                <a:lnTo>
                  <a:pt x="1766" y="550"/>
                </a:lnTo>
                <a:lnTo>
                  <a:pt x="1748" y="507"/>
                </a:lnTo>
                <a:lnTo>
                  <a:pt x="1734" y="474"/>
                </a:lnTo>
                <a:lnTo>
                  <a:pt x="1722" y="432"/>
                </a:lnTo>
                <a:lnTo>
                  <a:pt x="1704" y="396"/>
                </a:lnTo>
                <a:lnTo>
                  <a:pt x="1686" y="348"/>
                </a:lnTo>
                <a:lnTo>
                  <a:pt x="1698" y="372"/>
                </a:lnTo>
                <a:lnTo>
                  <a:pt x="1672" y="318"/>
                </a:lnTo>
                <a:lnTo>
                  <a:pt x="1654" y="284"/>
                </a:lnTo>
                <a:lnTo>
                  <a:pt x="1642" y="256"/>
                </a:lnTo>
                <a:lnTo>
                  <a:pt x="1630" y="232"/>
                </a:lnTo>
                <a:lnTo>
                  <a:pt x="1612" y="206"/>
                </a:lnTo>
                <a:lnTo>
                  <a:pt x="1606" y="196"/>
                </a:lnTo>
                <a:lnTo>
                  <a:pt x="1598" y="180"/>
                </a:lnTo>
                <a:lnTo>
                  <a:pt x="1586" y="160"/>
                </a:lnTo>
                <a:lnTo>
                  <a:pt x="1574" y="142"/>
                </a:lnTo>
                <a:lnTo>
                  <a:pt x="1560" y="124"/>
                </a:lnTo>
                <a:lnTo>
                  <a:pt x="1552" y="114"/>
                </a:lnTo>
                <a:lnTo>
                  <a:pt x="1568" y="136"/>
                </a:lnTo>
                <a:lnTo>
                  <a:pt x="1546" y="106"/>
                </a:lnTo>
                <a:lnTo>
                  <a:pt x="1530" y="86"/>
                </a:lnTo>
                <a:lnTo>
                  <a:pt x="1512" y="62"/>
                </a:lnTo>
                <a:lnTo>
                  <a:pt x="1490" y="42"/>
                </a:lnTo>
                <a:lnTo>
                  <a:pt x="1476" y="28"/>
                </a:lnTo>
                <a:lnTo>
                  <a:pt x="1464" y="16"/>
                </a:lnTo>
                <a:lnTo>
                  <a:pt x="1448" y="8"/>
                </a:lnTo>
                <a:lnTo>
                  <a:pt x="1432" y="2"/>
                </a:lnTo>
              </a:path>
            </a:pathLst>
          </a:custGeom>
          <a:solidFill>
            <a:schemeClr val="bg1">
              <a:lumMod val="85000"/>
            </a:schemeClr>
          </a:solidFill>
          <a:ln w="12700" cap="rnd" cmpd="sng">
            <a:noFill/>
            <a:prstDash val="solid"/>
            <a:round/>
            <a:headEnd type="none" w="med" len="med"/>
            <a:tailEnd type="none" w="med" len="med"/>
          </a:ln>
          <a:effectLst/>
        </p:spPr>
        <p:txBody>
          <a:bodyPr/>
          <a:lstStyle/>
          <a:p>
            <a:endParaRPr lang="en-US"/>
          </a:p>
        </p:txBody>
      </p:sp>
      <p:sp>
        <p:nvSpPr>
          <p:cNvPr id="279557" name="Rectangle 5"/>
          <p:cNvSpPr>
            <a:spLocks noChangeArrowheads="1"/>
          </p:cNvSpPr>
          <p:nvPr/>
        </p:nvSpPr>
        <p:spPr bwMode="auto">
          <a:xfrm>
            <a:off x="7452041" y="3354388"/>
            <a:ext cx="1194239" cy="828432"/>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Arial" panose="020B0604020202020204" pitchFamily="34" charset="0"/>
                <a:cs typeface="Arial" panose="020B0604020202020204" pitchFamily="34" charset="0"/>
              </a:rPr>
              <a:t>p</a:t>
            </a:r>
            <a:r>
              <a:rPr lang="en-US" sz="2400" dirty="0">
                <a:solidFill>
                  <a:srgbClr val="000000"/>
                </a:solidFill>
                <a:effectLst/>
                <a:latin typeface="Arial" panose="020B0604020202020204" pitchFamily="34" charset="0"/>
                <a:cs typeface="Arial" panose="020B0604020202020204" pitchFamily="34" charset="0"/>
              </a:rPr>
              <a:t>-value</a:t>
            </a:r>
          </a:p>
          <a:p>
            <a:pPr algn="l"/>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Symbol" panose="05050102010706020507" pitchFamily="18" charset="2"/>
                <a:cs typeface="Arial" panose="020B0604020202020204" pitchFamily="34" charset="0"/>
              </a:rPr>
              <a:t></a:t>
            </a:r>
          </a:p>
        </p:txBody>
      </p:sp>
      <p:sp>
        <p:nvSpPr>
          <p:cNvPr id="279558" name="Freeform 6"/>
          <p:cNvSpPr>
            <a:spLocks/>
          </p:cNvSpPr>
          <p:nvPr/>
        </p:nvSpPr>
        <p:spPr bwMode="auto">
          <a:xfrm>
            <a:off x="6423774" y="4641850"/>
            <a:ext cx="274107" cy="188914"/>
          </a:xfrm>
          <a:custGeom>
            <a:avLst/>
            <a:gdLst/>
            <a:ahLst/>
            <a:cxnLst>
              <a:cxn ang="0">
                <a:pos x="6" y="6"/>
              </a:cxn>
              <a:cxn ang="0">
                <a:pos x="1" y="0"/>
              </a:cxn>
              <a:cxn ang="0">
                <a:pos x="4" y="15"/>
              </a:cxn>
              <a:cxn ang="0">
                <a:pos x="4" y="26"/>
              </a:cxn>
              <a:cxn ang="0">
                <a:pos x="4" y="42"/>
              </a:cxn>
              <a:cxn ang="0">
                <a:pos x="4" y="54"/>
              </a:cxn>
              <a:cxn ang="0">
                <a:pos x="4" y="68"/>
              </a:cxn>
              <a:cxn ang="0">
                <a:pos x="4" y="90"/>
              </a:cxn>
              <a:cxn ang="0">
                <a:pos x="6" y="118"/>
              </a:cxn>
              <a:cxn ang="0">
                <a:pos x="192" y="120"/>
              </a:cxn>
              <a:cxn ang="0">
                <a:pos x="194" y="64"/>
              </a:cxn>
              <a:cxn ang="0">
                <a:pos x="184" y="58"/>
              </a:cxn>
              <a:cxn ang="0">
                <a:pos x="170" y="54"/>
              </a:cxn>
              <a:cxn ang="0">
                <a:pos x="156" y="52"/>
              </a:cxn>
              <a:cxn ang="0">
                <a:pos x="146" y="50"/>
              </a:cxn>
              <a:cxn ang="0">
                <a:pos x="140" y="48"/>
              </a:cxn>
              <a:cxn ang="0">
                <a:pos x="130" y="46"/>
              </a:cxn>
              <a:cxn ang="0">
                <a:pos x="104" y="38"/>
              </a:cxn>
              <a:cxn ang="0">
                <a:pos x="116" y="44"/>
              </a:cxn>
              <a:cxn ang="0">
                <a:pos x="110" y="42"/>
              </a:cxn>
              <a:cxn ang="0">
                <a:pos x="98" y="38"/>
              </a:cxn>
              <a:cxn ang="0">
                <a:pos x="90" y="34"/>
              </a:cxn>
              <a:cxn ang="0">
                <a:pos x="78" y="30"/>
              </a:cxn>
              <a:cxn ang="0">
                <a:pos x="70" y="28"/>
              </a:cxn>
              <a:cxn ang="0">
                <a:pos x="59" y="26"/>
              </a:cxn>
              <a:cxn ang="0">
                <a:pos x="50" y="22"/>
              </a:cxn>
              <a:cxn ang="0">
                <a:pos x="40" y="19"/>
              </a:cxn>
              <a:cxn ang="0">
                <a:pos x="31" y="15"/>
              </a:cxn>
              <a:cxn ang="0">
                <a:pos x="22" y="7"/>
              </a:cxn>
              <a:cxn ang="0">
                <a:pos x="13" y="4"/>
              </a:cxn>
              <a:cxn ang="0">
                <a:pos x="0" y="4"/>
              </a:cxn>
              <a:cxn ang="0">
                <a:pos x="8" y="8"/>
              </a:cxn>
            </a:cxnLst>
            <a:rect l="0" t="0" r="r" b="b"/>
            <a:pathLst>
              <a:path w="194" h="120">
                <a:moveTo>
                  <a:pt x="6" y="6"/>
                </a:moveTo>
                <a:lnTo>
                  <a:pt x="1" y="0"/>
                </a:lnTo>
                <a:lnTo>
                  <a:pt x="4" y="15"/>
                </a:lnTo>
                <a:lnTo>
                  <a:pt x="4" y="26"/>
                </a:lnTo>
                <a:lnTo>
                  <a:pt x="4" y="42"/>
                </a:lnTo>
                <a:lnTo>
                  <a:pt x="4" y="54"/>
                </a:lnTo>
                <a:lnTo>
                  <a:pt x="4" y="68"/>
                </a:lnTo>
                <a:lnTo>
                  <a:pt x="4" y="90"/>
                </a:lnTo>
                <a:lnTo>
                  <a:pt x="6" y="118"/>
                </a:lnTo>
                <a:lnTo>
                  <a:pt x="192" y="120"/>
                </a:lnTo>
                <a:lnTo>
                  <a:pt x="194" y="64"/>
                </a:lnTo>
                <a:lnTo>
                  <a:pt x="184" y="58"/>
                </a:lnTo>
                <a:lnTo>
                  <a:pt x="170" y="54"/>
                </a:lnTo>
                <a:lnTo>
                  <a:pt x="156" y="52"/>
                </a:lnTo>
                <a:lnTo>
                  <a:pt x="146" y="50"/>
                </a:lnTo>
                <a:lnTo>
                  <a:pt x="140" y="48"/>
                </a:lnTo>
                <a:lnTo>
                  <a:pt x="130" y="46"/>
                </a:lnTo>
                <a:lnTo>
                  <a:pt x="104" y="38"/>
                </a:lnTo>
                <a:lnTo>
                  <a:pt x="116" y="44"/>
                </a:lnTo>
                <a:lnTo>
                  <a:pt x="110" y="42"/>
                </a:lnTo>
                <a:lnTo>
                  <a:pt x="98" y="38"/>
                </a:lnTo>
                <a:lnTo>
                  <a:pt x="90" y="34"/>
                </a:lnTo>
                <a:lnTo>
                  <a:pt x="78" y="30"/>
                </a:lnTo>
                <a:lnTo>
                  <a:pt x="70" y="28"/>
                </a:lnTo>
                <a:lnTo>
                  <a:pt x="59" y="26"/>
                </a:lnTo>
                <a:lnTo>
                  <a:pt x="50" y="22"/>
                </a:lnTo>
                <a:lnTo>
                  <a:pt x="40" y="19"/>
                </a:lnTo>
                <a:lnTo>
                  <a:pt x="31" y="15"/>
                </a:lnTo>
                <a:lnTo>
                  <a:pt x="22" y="7"/>
                </a:lnTo>
                <a:lnTo>
                  <a:pt x="13" y="4"/>
                </a:lnTo>
                <a:lnTo>
                  <a:pt x="0" y="4"/>
                </a:lnTo>
                <a:lnTo>
                  <a:pt x="8" y="8"/>
                </a:lnTo>
              </a:path>
            </a:pathLst>
          </a:custGeom>
          <a:solidFill>
            <a:schemeClr val="bg1">
              <a:lumMod val="65000"/>
            </a:schemeClr>
          </a:solidFill>
          <a:ln w="12700" cap="rnd" cmpd="sng">
            <a:noFill/>
            <a:prstDash val="solid"/>
            <a:round/>
            <a:headEnd type="none" w="med" len="med"/>
            <a:tailEnd type="none" w="med" len="med"/>
          </a:ln>
          <a:effectLst/>
        </p:spPr>
        <p:txBody>
          <a:bodyPr/>
          <a:lstStyle/>
          <a:p>
            <a:endParaRPr lang="en-US"/>
          </a:p>
        </p:txBody>
      </p:sp>
      <p:sp>
        <p:nvSpPr>
          <p:cNvPr id="279559" name="Line 7"/>
          <p:cNvSpPr>
            <a:spLocks noChangeShapeType="1"/>
          </p:cNvSpPr>
          <p:nvPr/>
        </p:nvSpPr>
        <p:spPr bwMode="auto">
          <a:xfrm>
            <a:off x="6017928" y="2301875"/>
            <a:ext cx="861464"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79560" name="Rectangle 8"/>
          <p:cNvSpPr>
            <a:spLocks noChangeArrowheads="1"/>
          </p:cNvSpPr>
          <p:nvPr/>
        </p:nvSpPr>
        <p:spPr bwMode="auto">
          <a:xfrm>
            <a:off x="4274715" y="5164138"/>
            <a:ext cx="336632"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Book Antiqua" pitchFamily="18" charset="0"/>
              </a:rPr>
              <a:t>0</a:t>
            </a:r>
          </a:p>
        </p:txBody>
      </p:sp>
      <p:sp>
        <p:nvSpPr>
          <p:cNvPr id="279561" name="Rectangle 9"/>
          <p:cNvSpPr>
            <a:spLocks noChangeArrowheads="1"/>
          </p:cNvSpPr>
          <p:nvPr/>
        </p:nvSpPr>
        <p:spPr bwMode="auto">
          <a:xfrm>
            <a:off x="5002331" y="5126038"/>
            <a:ext cx="875241" cy="828432"/>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Book Antiqua" pitchFamily="18" charset="0"/>
              </a:rPr>
              <a:t> </a:t>
            </a:r>
            <a:r>
              <a:rPr lang="en-US" sz="2400" i="1" dirty="0" err="1">
                <a:solidFill>
                  <a:srgbClr val="000000"/>
                </a:solidFill>
                <a:effectLst/>
                <a:latin typeface="Book Antiqua" pitchFamily="18" charset="0"/>
              </a:rPr>
              <a:t>z</a:t>
            </a:r>
            <a:r>
              <a:rPr lang="en-US" sz="2400" i="1" baseline="-25000" dirty="0" err="1">
                <a:solidFill>
                  <a:srgbClr val="000000"/>
                </a:solidFill>
                <a:effectLst/>
                <a:latin typeface="Symbol" pitchFamily="18" charset="2"/>
              </a:rPr>
              <a:t>a</a:t>
            </a:r>
            <a:r>
              <a:rPr lang="en-US" sz="2400" dirty="0">
                <a:solidFill>
                  <a:srgbClr val="000000"/>
                </a:solidFill>
                <a:effectLst/>
                <a:latin typeface="Book Antiqua" pitchFamily="18" charset="0"/>
              </a:rPr>
              <a:t> =</a:t>
            </a:r>
          </a:p>
          <a:p>
            <a:pPr algn="l"/>
            <a:r>
              <a:rPr lang="en-US" sz="2400" dirty="0">
                <a:solidFill>
                  <a:srgbClr val="000000"/>
                </a:solidFill>
                <a:effectLst/>
                <a:latin typeface="Book Antiqua" pitchFamily="18" charset="0"/>
              </a:rPr>
              <a:t>1.645</a:t>
            </a:r>
          </a:p>
        </p:txBody>
      </p:sp>
      <p:sp>
        <p:nvSpPr>
          <p:cNvPr id="279562" name="Rectangle 10"/>
          <p:cNvSpPr>
            <a:spLocks noChangeArrowheads="1"/>
          </p:cNvSpPr>
          <p:nvPr/>
        </p:nvSpPr>
        <p:spPr bwMode="auto">
          <a:xfrm>
            <a:off x="6978630" y="2058988"/>
            <a:ext cx="1101265" cy="459100"/>
          </a:xfrm>
          <a:prstGeom prst="rect">
            <a:avLst/>
          </a:prstGeom>
          <a:noFill/>
          <a:ln w="12700">
            <a:noFill/>
            <a:miter lim="800000"/>
            <a:headEnd/>
            <a:tailEnd/>
          </a:ln>
          <a:effectLst/>
        </p:spPr>
        <p:txBody>
          <a:bodyPr wrap="none" lIns="90488" tIns="44450" rIns="90488" bIns="44450">
            <a:spAutoFit/>
          </a:bodyPr>
          <a:lstStyle/>
          <a:p>
            <a:pPr algn="l"/>
            <a:r>
              <a:rPr lang="en-US" sz="2400" i="1">
                <a:solidFill>
                  <a:srgbClr val="000000"/>
                </a:solidFill>
                <a:effectLst/>
                <a:latin typeface="Symbol" pitchFamily="18" charset="2"/>
              </a:rPr>
              <a:t>a</a:t>
            </a:r>
            <a:r>
              <a:rPr lang="en-US" sz="2400">
                <a:solidFill>
                  <a:srgbClr val="000000"/>
                </a:solidFill>
                <a:effectLst/>
                <a:latin typeface="Book Antiqua" pitchFamily="18" charset="0"/>
              </a:rPr>
              <a:t> = .05</a:t>
            </a:r>
            <a:endParaRPr lang="en-US" sz="2400" baseline="-25000">
              <a:solidFill>
                <a:srgbClr val="000000"/>
              </a:solidFill>
              <a:effectLst/>
              <a:latin typeface="Book Antiqua" pitchFamily="18" charset="0"/>
            </a:endParaRPr>
          </a:p>
        </p:txBody>
      </p:sp>
      <p:sp>
        <p:nvSpPr>
          <p:cNvPr id="279563" name="Line 11"/>
          <p:cNvSpPr>
            <a:spLocks noChangeShapeType="1"/>
          </p:cNvSpPr>
          <p:nvPr/>
        </p:nvSpPr>
        <p:spPr bwMode="auto">
          <a:xfrm flipV="1">
            <a:off x="1889731" y="4830764"/>
            <a:ext cx="5277188" cy="3174"/>
          </a:xfrm>
          <a:prstGeom prst="line">
            <a:avLst/>
          </a:prstGeom>
          <a:noFill/>
          <a:ln w="12700">
            <a:solidFill>
              <a:schemeClr val="tx1"/>
            </a:solidFill>
            <a:round/>
            <a:headEnd/>
            <a:tailEnd/>
          </a:ln>
          <a:effectLst/>
        </p:spPr>
        <p:txBody>
          <a:bodyPr wrap="none" anchor="ctr"/>
          <a:lstStyle/>
          <a:p>
            <a:endParaRPr lang="en-US"/>
          </a:p>
        </p:txBody>
      </p:sp>
      <p:sp>
        <p:nvSpPr>
          <p:cNvPr id="279564" name="Rectangle 12"/>
          <p:cNvSpPr>
            <a:spLocks noChangeArrowheads="1"/>
          </p:cNvSpPr>
          <p:nvPr/>
        </p:nvSpPr>
        <p:spPr bwMode="auto">
          <a:xfrm>
            <a:off x="7300018" y="4611688"/>
            <a:ext cx="304572" cy="459100"/>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mn-lt"/>
              </a:rPr>
              <a:t>z</a:t>
            </a:r>
          </a:p>
        </p:txBody>
      </p:sp>
      <p:sp>
        <p:nvSpPr>
          <p:cNvPr id="279565" name="Rectangle 13"/>
          <p:cNvSpPr>
            <a:spLocks noChangeArrowheads="1"/>
          </p:cNvSpPr>
          <p:nvPr/>
        </p:nvSpPr>
        <p:spPr bwMode="auto">
          <a:xfrm>
            <a:off x="6337205" y="5126038"/>
            <a:ext cx="721352" cy="828432"/>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Book Antiqua" pitchFamily="18" charset="0"/>
              </a:rPr>
              <a:t> z</a:t>
            </a:r>
            <a:r>
              <a:rPr lang="en-US" sz="2400" dirty="0">
                <a:solidFill>
                  <a:srgbClr val="000000"/>
                </a:solidFill>
                <a:effectLst/>
                <a:latin typeface="Book Antiqua" pitchFamily="18" charset="0"/>
              </a:rPr>
              <a:t> =</a:t>
            </a:r>
          </a:p>
          <a:p>
            <a:pPr algn="l"/>
            <a:r>
              <a:rPr lang="en-US" sz="2400" dirty="0">
                <a:solidFill>
                  <a:srgbClr val="000000"/>
                </a:solidFill>
                <a:effectLst/>
                <a:latin typeface="Book Antiqua" pitchFamily="18" charset="0"/>
              </a:rPr>
              <a:t>2.47</a:t>
            </a:r>
          </a:p>
        </p:txBody>
      </p:sp>
      <p:sp>
        <p:nvSpPr>
          <p:cNvPr id="279566" name="Freeform 14"/>
          <p:cNvSpPr>
            <a:spLocks noChangeArrowheads="1"/>
          </p:cNvSpPr>
          <p:nvPr/>
        </p:nvSpPr>
        <p:spPr bwMode="auto">
          <a:xfrm>
            <a:off x="4430409" y="4708526"/>
            <a:ext cx="2111" cy="428625"/>
          </a:xfrm>
          <a:custGeom>
            <a:avLst/>
            <a:gdLst/>
            <a:ahLst/>
            <a:cxnLst>
              <a:cxn ang="0">
                <a:pos x="0" y="0"/>
              </a:cxn>
              <a:cxn ang="0">
                <a:pos x="1" y="270"/>
              </a:cxn>
            </a:cxnLst>
            <a:rect l="0" t="0" r="r" b="b"/>
            <a:pathLst>
              <a:path w="1" h="270">
                <a:moveTo>
                  <a:pt x="0" y="0"/>
                </a:moveTo>
                <a:lnTo>
                  <a:pt x="1" y="270"/>
                </a:lnTo>
              </a:path>
            </a:pathLst>
          </a:custGeom>
          <a:noFill/>
          <a:ln w="12700">
            <a:solidFill>
              <a:schemeClr val="tx1"/>
            </a:solidFill>
            <a:round/>
            <a:headEnd/>
            <a:tailEnd/>
          </a:ln>
          <a:effectLst/>
        </p:spPr>
        <p:txBody>
          <a:bodyPr wrap="none" anchor="ctr"/>
          <a:lstStyle/>
          <a:p>
            <a:endParaRPr lang="en-US"/>
          </a:p>
        </p:txBody>
      </p:sp>
      <p:grpSp>
        <p:nvGrpSpPr>
          <p:cNvPr id="279567" name="Group 15"/>
          <p:cNvGrpSpPr>
            <a:grpSpLocks/>
          </p:cNvGrpSpPr>
          <p:nvPr/>
        </p:nvGrpSpPr>
        <p:grpSpPr bwMode="auto">
          <a:xfrm>
            <a:off x="2071314" y="1704976"/>
            <a:ext cx="4778371" cy="2936875"/>
            <a:chOff x="981" y="1178"/>
            <a:chExt cx="3007" cy="1850"/>
          </a:xfrm>
        </p:grpSpPr>
        <p:sp>
          <p:nvSpPr>
            <p:cNvPr id="279568" name="Arc 16"/>
            <p:cNvSpPr>
              <a:spLocks/>
            </p:cNvSpPr>
            <p:nvPr/>
          </p:nvSpPr>
          <p:spPr bwMode="auto">
            <a:xfrm rot="4500000">
              <a:off x="2754" y="2296"/>
              <a:ext cx="790" cy="284"/>
            </a:xfrm>
            <a:custGeom>
              <a:avLst/>
              <a:gdLst>
                <a:gd name="G0" fmla="+- 0 0 0"/>
                <a:gd name="G1" fmla="+- 0 0 0"/>
                <a:gd name="G2" fmla="+- 21600 0 0"/>
                <a:gd name="T0" fmla="*/ 19428 w 19428"/>
                <a:gd name="T1" fmla="*/ 9440 h 21600"/>
                <a:gd name="T2" fmla="*/ 0 w 19428"/>
                <a:gd name="T3" fmla="*/ 21600 h 21600"/>
                <a:gd name="T4" fmla="*/ 0 w 19428"/>
                <a:gd name="T5" fmla="*/ 0 h 21600"/>
              </a:gdLst>
              <a:ahLst/>
              <a:cxnLst>
                <a:cxn ang="0">
                  <a:pos x="T0" y="T1"/>
                </a:cxn>
                <a:cxn ang="0">
                  <a:pos x="T2" y="T3"/>
                </a:cxn>
                <a:cxn ang="0">
                  <a:pos x="T4" y="T5"/>
                </a:cxn>
              </a:cxnLst>
              <a:rect l="0" t="0" r="r" b="b"/>
              <a:pathLst>
                <a:path w="19428" h="21600" fill="none" extrusionOk="0">
                  <a:moveTo>
                    <a:pt x="19427" y="9439"/>
                  </a:moveTo>
                  <a:cubicBezTo>
                    <a:pt x="15813" y="16878"/>
                    <a:pt x="8269" y="21599"/>
                    <a:pt x="0" y="21600"/>
                  </a:cubicBezTo>
                </a:path>
                <a:path w="19428" h="21600" stroke="0" extrusionOk="0">
                  <a:moveTo>
                    <a:pt x="19427" y="9439"/>
                  </a:moveTo>
                  <a:cubicBezTo>
                    <a:pt x="15813" y="16878"/>
                    <a:pt x="8269" y="21599"/>
                    <a:pt x="0" y="21600"/>
                  </a:cubicBezTo>
                  <a:lnTo>
                    <a:pt x="0" y="0"/>
                  </a:lnTo>
                  <a:close/>
                </a:path>
              </a:pathLst>
            </a:custGeom>
            <a:noFill/>
            <a:ln w="12700" cap="rnd">
              <a:solidFill>
                <a:srgbClr val="000000"/>
              </a:solidFill>
              <a:round/>
              <a:headEnd/>
              <a:tailEnd/>
            </a:ln>
            <a:effectLst/>
          </p:spPr>
          <p:txBody>
            <a:bodyPr wrap="none" anchor="ctr"/>
            <a:lstStyle/>
            <a:p>
              <a:endParaRPr lang="en-US"/>
            </a:p>
          </p:txBody>
        </p:sp>
        <p:sp>
          <p:nvSpPr>
            <p:cNvPr id="279569" name="Arc 17"/>
            <p:cNvSpPr>
              <a:spLocks/>
            </p:cNvSpPr>
            <p:nvPr/>
          </p:nvSpPr>
          <p:spPr bwMode="auto">
            <a:xfrm rot="6300000">
              <a:off x="1738" y="1544"/>
              <a:ext cx="956" cy="2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0000"/>
              </a:solidFill>
              <a:round/>
              <a:headEnd/>
              <a:tailEnd/>
            </a:ln>
            <a:effectLst/>
          </p:spPr>
          <p:txBody>
            <a:bodyPr wrap="none" anchor="ctr"/>
            <a:lstStyle/>
            <a:p>
              <a:endParaRPr lang="en-US"/>
            </a:p>
          </p:txBody>
        </p:sp>
        <p:sp>
          <p:nvSpPr>
            <p:cNvPr id="279570" name="Arc 18"/>
            <p:cNvSpPr>
              <a:spLocks/>
            </p:cNvSpPr>
            <p:nvPr/>
          </p:nvSpPr>
          <p:spPr bwMode="auto">
            <a:xfrm rot="16980000">
              <a:off x="1362" y="2302"/>
              <a:ext cx="790" cy="284"/>
            </a:xfrm>
            <a:custGeom>
              <a:avLst/>
              <a:gdLst>
                <a:gd name="G0" fmla="+- 19433 0 0"/>
                <a:gd name="G1" fmla="+- 0 0 0"/>
                <a:gd name="G2" fmla="+- 21600 0 0"/>
                <a:gd name="T0" fmla="*/ 19433 w 19433"/>
                <a:gd name="T1" fmla="*/ 21600 h 21600"/>
                <a:gd name="T2" fmla="*/ 0 w 19433"/>
                <a:gd name="T3" fmla="*/ 9430 h 21600"/>
                <a:gd name="T4" fmla="*/ 19433 w 19433"/>
                <a:gd name="T5" fmla="*/ 0 h 21600"/>
              </a:gdLst>
              <a:ahLst/>
              <a:cxnLst>
                <a:cxn ang="0">
                  <a:pos x="T0" y="T1"/>
                </a:cxn>
                <a:cxn ang="0">
                  <a:pos x="T2" y="T3"/>
                </a:cxn>
                <a:cxn ang="0">
                  <a:pos x="T4" y="T5"/>
                </a:cxn>
              </a:cxnLst>
              <a:rect l="0" t="0" r="r" b="b"/>
              <a:pathLst>
                <a:path w="19433" h="21600" fill="none" extrusionOk="0">
                  <a:moveTo>
                    <a:pt x="19433" y="21600"/>
                  </a:moveTo>
                  <a:cubicBezTo>
                    <a:pt x="11159" y="21600"/>
                    <a:pt x="3612" y="16873"/>
                    <a:pt x="0" y="9429"/>
                  </a:cubicBezTo>
                </a:path>
                <a:path w="19433" h="21600" stroke="0" extrusionOk="0">
                  <a:moveTo>
                    <a:pt x="19433" y="21600"/>
                  </a:moveTo>
                  <a:cubicBezTo>
                    <a:pt x="11159" y="21600"/>
                    <a:pt x="3612" y="16873"/>
                    <a:pt x="0" y="9429"/>
                  </a:cubicBezTo>
                  <a:lnTo>
                    <a:pt x="19433" y="0"/>
                  </a:lnTo>
                  <a:close/>
                </a:path>
              </a:pathLst>
            </a:custGeom>
            <a:noFill/>
            <a:ln w="12700" cap="rnd">
              <a:solidFill>
                <a:srgbClr val="000000"/>
              </a:solidFill>
              <a:round/>
              <a:headEnd/>
              <a:tailEnd/>
            </a:ln>
            <a:effectLst/>
          </p:spPr>
          <p:txBody>
            <a:bodyPr wrap="none" anchor="ctr"/>
            <a:lstStyle/>
            <a:p>
              <a:endParaRPr lang="en-US"/>
            </a:p>
          </p:txBody>
        </p:sp>
        <p:sp>
          <p:nvSpPr>
            <p:cNvPr id="279571" name="Arc 19"/>
            <p:cNvSpPr>
              <a:spLocks/>
            </p:cNvSpPr>
            <p:nvPr/>
          </p:nvSpPr>
          <p:spPr bwMode="auto">
            <a:xfrm rot="20760000">
              <a:off x="981" y="2854"/>
              <a:ext cx="697" cy="164"/>
            </a:xfrm>
            <a:custGeom>
              <a:avLst/>
              <a:gdLst>
                <a:gd name="G0" fmla="+- 0 0 0"/>
                <a:gd name="G1" fmla="+- 0 0 0"/>
                <a:gd name="G2" fmla="+- 21600 0 0"/>
                <a:gd name="T0" fmla="*/ 20693 w 20693"/>
                <a:gd name="T1" fmla="*/ 6194 h 21576"/>
                <a:gd name="T2" fmla="*/ 1014 w 20693"/>
                <a:gd name="T3" fmla="*/ 21576 h 21576"/>
                <a:gd name="T4" fmla="*/ 0 w 20693"/>
                <a:gd name="T5" fmla="*/ 0 h 21576"/>
              </a:gdLst>
              <a:ahLst/>
              <a:cxnLst>
                <a:cxn ang="0">
                  <a:pos x="T0" y="T1"/>
                </a:cxn>
                <a:cxn ang="0">
                  <a:pos x="T2" y="T3"/>
                </a:cxn>
                <a:cxn ang="0">
                  <a:pos x="T4" y="T5"/>
                </a:cxn>
              </a:cxnLst>
              <a:rect l="0" t="0" r="r" b="b"/>
              <a:pathLst>
                <a:path w="20693" h="21576" fill="none" extrusionOk="0">
                  <a:moveTo>
                    <a:pt x="20692" y="6193"/>
                  </a:moveTo>
                  <a:cubicBezTo>
                    <a:pt x="18063" y="14978"/>
                    <a:pt x="10173" y="21145"/>
                    <a:pt x="1014" y="21576"/>
                  </a:cubicBezTo>
                </a:path>
                <a:path w="20693" h="21576" stroke="0" extrusionOk="0">
                  <a:moveTo>
                    <a:pt x="20692" y="6193"/>
                  </a:moveTo>
                  <a:cubicBezTo>
                    <a:pt x="18063" y="14978"/>
                    <a:pt x="10173" y="21145"/>
                    <a:pt x="1014" y="21576"/>
                  </a:cubicBezTo>
                  <a:lnTo>
                    <a:pt x="0" y="0"/>
                  </a:lnTo>
                  <a:close/>
                </a:path>
              </a:pathLst>
            </a:custGeom>
            <a:noFill/>
            <a:ln w="12700" cap="rnd">
              <a:solidFill>
                <a:srgbClr val="000000"/>
              </a:solidFill>
              <a:round/>
              <a:headEnd/>
              <a:tailEnd/>
            </a:ln>
            <a:effectLst/>
          </p:spPr>
          <p:txBody>
            <a:bodyPr wrap="none" anchor="ctr"/>
            <a:lstStyle/>
            <a:p>
              <a:endParaRPr lang="en-US"/>
            </a:p>
          </p:txBody>
        </p:sp>
        <p:sp>
          <p:nvSpPr>
            <p:cNvPr id="279572" name="Arc 20"/>
            <p:cNvSpPr>
              <a:spLocks/>
            </p:cNvSpPr>
            <p:nvPr/>
          </p:nvSpPr>
          <p:spPr bwMode="auto">
            <a:xfrm rot="15300000">
              <a:off x="2199" y="1546"/>
              <a:ext cx="957" cy="225"/>
            </a:xfrm>
            <a:custGeom>
              <a:avLst/>
              <a:gdLst>
                <a:gd name="G0" fmla="+- 0 0 0"/>
                <a:gd name="G1" fmla="+- 96 0 0"/>
                <a:gd name="G2" fmla="+- 21600 0 0"/>
                <a:gd name="T0" fmla="*/ 21600 w 21600"/>
                <a:gd name="T1" fmla="*/ 0 h 21696"/>
                <a:gd name="T2" fmla="*/ 0 w 21600"/>
                <a:gd name="T3" fmla="*/ 21696 h 21696"/>
                <a:gd name="T4" fmla="*/ 0 w 21600"/>
                <a:gd name="T5" fmla="*/ 96 h 21696"/>
              </a:gdLst>
              <a:ahLst/>
              <a:cxnLst>
                <a:cxn ang="0">
                  <a:pos x="T0" y="T1"/>
                </a:cxn>
                <a:cxn ang="0">
                  <a:pos x="T2" y="T3"/>
                </a:cxn>
                <a:cxn ang="0">
                  <a:pos x="T4" y="T5"/>
                </a:cxn>
              </a:cxnLst>
              <a:rect l="0" t="0" r="r" b="b"/>
              <a:pathLst>
                <a:path w="21600" h="21696" fill="none" extrusionOk="0">
                  <a:moveTo>
                    <a:pt x="21599" y="0"/>
                  </a:moveTo>
                  <a:cubicBezTo>
                    <a:pt x="21599" y="32"/>
                    <a:pt x="21600" y="64"/>
                    <a:pt x="21600" y="96"/>
                  </a:cubicBezTo>
                  <a:cubicBezTo>
                    <a:pt x="21600" y="12025"/>
                    <a:pt x="11929" y="21695"/>
                    <a:pt x="0" y="21696"/>
                  </a:cubicBezTo>
                </a:path>
                <a:path w="21600" h="21696" stroke="0" extrusionOk="0">
                  <a:moveTo>
                    <a:pt x="21599" y="0"/>
                  </a:moveTo>
                  <a:cubicBezTo>
                    <a:pt x="21599" y="32"/>
                    <a:pt x="21600" y="64"/>
                    <a:pt x="21600" y="96"/>
                  </a:cubicBezTo>
                  <a:cubicBezTo>
                    <a:pt x="21600" y="12025"/>
                    <a:pt x="11929" y="21695"/>
                    <a:pt x="0" y="21696"/>
                  </a:cubicBezTo>
                  <a:lnTo>
                    <a:pt x="0" y="96"/>
                  </a:lnTo>
                  <a:close/>
                </a:path>
              </a:pathLst>
            </a:custGeom>
            <a:noFill/>
            <a:ln w="12700" cap="rnd">
              <a:solidFill>
                <a:srgbClr val="000000"/>
              </a:solidFill>
              <a:round/>
              <a:headEnd/>
              <a:tailEnd/>
            </a:ln>
            <a:effectLst/>
          </p:spPr>
          <p:txBody>
            <a:bodyPr wrap="none" anchor="ctr"/>
            <a:lstStyle/>
            <a:p>
              <a:endParaRPr lang="en-US"/>
            </a:p>
          </p:txBody>
        </p:sp>
        <p:sp>
          <p:nvSpPr>
            <p:cNvPr id="279573" name="Arc 21"/>
            <p:cNvSpPr>
              <a:spLocks/>
            </p:cNvSpPr>
            <p:nvPr/>
          </p:nvSpPr>
          <p:spPr bwMode="auto">
            <a:xfrm rot="720000">
              <a:off x="3252" y="2824"/>
              <a:ext cx="736" cy="204"/>
            </a:xfrm>
            <a:custGeom>
              <a:avLst/>
              <a:gdLst>
                <a:gd name="G0" fmla="+- 20480 0 0"/>
                <a:gd name="G1" fmla="+- 0 0 0"/>
                <a:gd name="G2" fmla="+- 21600 0 0"/>
                <a:gd name="T0" fmla="*/ 18341 w 20480"/>
                <a:gd name="T1" fmla="*/ 21494 h 21494"/>
                <a:gd name="T2" fmla="*/ 0 w 20480"/>
                <a:gd name="T3" fmla="*/ 6865 h 21494"/>
                <a:gd name="T4" fmla="*/ 20480 w 20480"/>
                <a:gd name="T5" fmla="*/ 0 h 21494"/>
              </a:gdLst>
              <a:ahLst/>
              <a:cxnLst>
                <a:cxn ang="0">
                  <a:pos x="T0" y="T1"/>
                </a:cxn>
                <a:cxn ang="0">
                  <a:pos x="T2" y="T3"/>
                </a:cxn>
                <a:cxn ang="0">
                  <a:pos x="T4" y="T5"/>
                </a:cxn>
              </a:cxnLst>
              <a:rect l="0" t="0" r="r" b="b"/>
              <a:pathLst>
                <a:path w="20480" h="21494" fill="none" extrusionOk="0">
                  <a:moveTo>
                    <a:pt x="18341" y="21493"/>
                  </a:moveTo>
                  <a:cubicBezTo>
                    <a:pt x="9881" y="20651"/>
                    <a:pt x="2701" y="14925"/>
                    <a:pt x="-1" y="6865"/>
                  </a:cubicBezTo>
                </a:path>
                <a:path w="20480" h="21494" stroke="0" extrusionOk="0">
                  <a:moveTo>
                    <a:pt x="18341" y="21493"/>
                  </a:moveTo>
                  <a:cubicBezTo>
                    <a:pt x="9881" y="20651"/>
                    <a:pt x="2701" y="14925"/>
                    <a:pt x="-1" y="6865"/>
                  </a:cubicBezTo>
                  <a:lnTo>
                    <a:pt x="20480" y="0"/>
                  </a:lnTo>
                  <a:close/>
                </a:path>
              </a:pathLst>
            </a:custGeom>
            <a:noFill/>
            <a:ln w="12700" cap="rnd">
              <a:solidFill>
                <a:srgbClr val="000000"/>
              </a:solidFill>
              <a:round/>
              <a:headEnd/>
              <a:tailEnd/>
            </a:ln>
            <a:effectLst/>
          </p:spPr>
          <p:txBody>
            <a:bodyPr wrap="none" anchor="ctr"/>
            <a:lstStyle/>
            <a:p>
              <a:endParaRPr lang="en-US"/>
            </a:p>
          </p:txBody>
        </p:sp>
      </p:grpSp>
      <p:grpSp>
        <p:nvGrpSpPr>
          <p:cNvPr id="279676" name="Group 124"/>
          <p:cNvGrpSpPr>
            <a:grpSpLocks/>
          </p:cNvGrpSpPr>
          <p:nvPr/>
        </p:nvGrpSpPr>
        <p:grpSpPr bwMode="auto">
          <a:xfrm>
            <a:off x="6324537" y="3416300"/>
            <a:ext cx="234368" cy="1765300"/>
            <a:chOff x="3645" y="2256"/>
            <a:chExt cx="111" cy="1112"/>
          </a:xfrm>
          <a:effectLst/>
        </p:grpSpPr>
        <p:sp>
          <p:nvSpPr>
            <p:cNvPr id="279677" name="Freeform 125"/>
            <p:cNvSpPr>
              <a:spLocks noChangeArrowheads="1"/>
            </p:cNvSpPr>
            <p:nvPr/>
          </p:nvSpPr>
          <p:spPr bwMode="auto">
            <a:xfrm flipH="1">
              <a:off x="3645" y="2256"/>
              <a:ext cx="47" cy="959"/>
            </a:xfrm>
            <a:custGeom>
              <a:avLst/>
              <a:gdLst/>
              <a:ahLst/>
              <a:cxnLst>
                <a:cxn ang="0">
                  <a:pos x="0" y="0"/>
                </a:cxn>
                <a:cxn ang="0">
                  <a:pos x="0" y="263"/>
                </a:cxn>
              </a:cxnLst>
              <a:rect l="0" t="0" r="r" b="b"/>
              <a:pathLst>
                <a:path w="1" h="263">
                  <a:moveTo>
                    <a:pt x="0" y="0"/>
                  </a:moveTo>
                  <a:lnTo>
                    <a:pt x="0" y="263"/>
                  </a:lnTo>
                </a:path>
              </a:pathLst>
            </a:custGeom>
            <a:noFill/>
            <a:ln w="12700">
              <a:solidFill>
                <a:srgbClr val="000000"/>
              </a:solidFill>
              <a:round/>
              <a:headEnd/>
              <a:tailEnd/>
            </a:ln>
            <a:effectLst>
              <a:outerShdw dist="17961" dir="2700000" algn="ctr" rotWithShape="0">
                <a:srgbClr val="000000"/>
              </a:outerShdw>
            </a:effectLst>
          </p:spPr>
          <p:txBody>
            <a:bodyPr wrap="none" anchor="ctr"/>
            <a:lstStyle/>
            <a:p>
              <a:endParaRPr lang="en-US"/>
            </a:p>
          </p:txBody>
        </p:sp>
        <p:sp>
          <p:nvSpPr>
            <p:cNvPr id="279678" name="Line 126"/>
            <p:cNvSpPr>
              <a:spLocks noChangeShapeType="1"/>
            </p:cNvSpPr>
            <p:nvPr/>
          </p:nvSpPr>
          <p:spPr bwMode="auto">
            <a:xfrm>
              <a:off x="3692" y="3216"/>
              <a:ext cx="64" cy="152"/>
            </a:xfrm>
            <a:prstGeom prst="line">
              <a:avLst/>
            </a:prstGeom>
            <a:noFill/>
            <a:ln w="12700">
              <a:solidFill>
                <a:srgbClr val="000000"/>
              </a:solidFill>
              <a:round/>
              <a:headEnd/>
              <a:tailEnd/>
            </a:ln>
            <a:effectLst>
              <a:outerShdw dist="17961" dir="2700000" algn="ctr" rotWithShape="0">
                <a:srgbClr val="000000"/>
              </a:outerShdw>
            </a:effectLst>
          </p:spPr>
          <p:txBody>
            <a:bodyPr/>
            <a:lstStyle/>
            <a:p>
              <a:endParaRPr lang="en-US"/>
            </a:p>
          </p:txBody>
        </p:sp>
      </p:grpSp>
      <p:grpSp>
        <p:nvGrpSpPr>
          <p:cNvPr id="279679" name="Group 127"/>
          <p:cNvGrpSpPr>
            <a:grpSpLocks/>
          </p:cNvGrpSpPr>
          <p:nvPr/>
        </p:nvGrpSpPr>
        <p:grpSpPr bwMode="auto">
          <a:xfrm>
            <a:off x="5849013" y="2117726"/>
            <a:ext cx="135132" cy="3076575"/>
            <a:chOff x="3380" y="1438"/>
            <a:chExt cx="64" cy="1938"/>
          </a:xfrm>
          <a:effectLst/>
        </p:grpSpPr>
        <p:sp>
          <p:nvSpPr>
            <p:cNvPr id="279680" name="Line 128"/>
            <p:cNvSpPr>
              <a:spLocks noChangeShapeType="1"/>
            </p:cNvSpPr>
            <p:nvPr/>
          </p:nvSpPr>
          <p:spPr bwMode="auto">
            <a:xfrm>
              <a:off x="3444" y="1438"/>
              <a:ext cx="0" cy="1792"/>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79681" name="Line 129"/>
            <p:cNvSpPr>
              <a:spLocks noChangeShapeType="1"/>
            </p:cNvSpPr>
            <p:nvPr/>
          </p:nvSpPr>
          <p:spPr bwMode="auto">
            <a:xfrm flipH="1">
              <a:off x="3380" y="3224"/>
              <a:ext cx="64" cy="152"/>
            </a:xfrm>
            <a:prstGeom prst="line">
              <a:avLst/>
            </a:prstGeom>
            <a:noFill/>
            <a:ln w="12700">
              <a:solidFill>
                <a:schemeClr val="tx1"/>
              </a:solidFill>
              <a:round/>
              <a:headEnd/>
              <a:tailEnd/>
            </a:ln>
            <a:effectLst>
              <a:outerShdw dist="17961" dir="2700000" algn="ctr" rotWithShape="0">
                <a:srgbClr val="000000"/>
              </a:outerShdw>
            </a:effectLst>
          </p:spPr>
          <p:txBody>
            <a:bodyPr/>
            <a:lstStyle/>
            <a:p>
              <a:endParaRPr lang="en-US"/>
            </a:p>
          </p:txBody>
        </p:sp>
      </p:grpSp>
      <p:sp>
        <p:nvSpPr>
          <p:cNvPr id="279682" name="Line 130"/>
          <p:cNvSpPr>
            <a:spLocks noChangeShapeType="1"/>
          </p:cNvSpPr>
          <p:nvPr/>
        </p:nvSpPr>
        <p:spPr bwMode="auto">
          <a:xfrm>
            <a:off x="6440665" y="3616325"/>
            <a:ext cx="861464" cy="0"/>
          </a:xfrm>
          <a:prstGeom prst="line">
            <a:avLst/>
          </a:prstGeom>
          <a:noFill/>
          <a:ln w="12700">
            <a:solidFill>
              <a:srgbClr val="000000"/>
            </a:solidFill>
            <a:round/>
            <a:headEnd/>
            <a:tailEnd type="triangle" w="med" len="med"/>
          </a:ln>
          <a:effectLst/>
        </p:spPr>
        <p:txBody>
          <a:bodyPr wrap="none" anchor="ctr"/>
          <a:lstStyle/>
          <a:p>
            <a:endParaRPr lang="en-US"/>
          </a:p>
        </p:txBody>
      </p:sp>
      <p:sp>
        <p:nvSpPr>
          <p:cNvPr id="279687" name="Rectangle 135"/>
          <p:cNvSpPr>
            <a:spLocks noChangeArrowheads="1"/>
          </p:cNvSpPr>
          <p:nvPr/>
        </p:nvSpPr>
        <p:spPr bwMode="auto">
          <a:xfrm>
            <a:off x="1601490" y="1847368"/>
            <a:ext cx="2151231" cy="828432"/>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Book Antiqua" pitchFamily="18" charset="0"/>
              </a:rPr>
              <a:t>    </a:t>
            </a:r>
            <a:r>
              <a:rPr lang="en-US" sz="2400" dirty="0">
                <a:solidFill>
                  <a:srgbClr val="000000"/>
                </a:solidFill>
                <a:effectLst/>
                <a:latin typeface="Arial" panose="020B0604020202020204" pitchFamily="34" charset="0"/>
                <a:cs typeface="Arial" panose="020B0604020202020204" pitchFamily="34" charset="0"/>
              </a:rPr>
              <a:t>Sampling</a:t>
            </a:r>
          </a:p>
          <a:p>
            <a:pPr algn="l"/>
            <a:r>
              <a:rPr lang="en-US" sz="2400" dirty="0">
                <a:solidFill>
                  <a:srgbClr val="000000"/>
                </a:solidFill>
                <a:effectLst/>
                <a:latin typeface="Arial" panose="020B0604020202020204" pitchFamily="34" charset="0"/>
                <a:cs typeface="Arial" panose="020B0604020202020204" pitchFamily="34" charset="0"/>
              </a:rPr>
              <a:t>Distribution of </a:t>
            </a:r>
          </a:p>
        </p:txBody>
      </p:sp>
      <mc:AlternateContent xmlns:mc="http://schemas.openxmlformats.org/markup-compatibility/2006" xmlns:a14="http://schemas.microsoft.com/office/drawing/2010/main">
        <mc:Choice Requires="a14">
          <p:sp>
            <p:nvSpPr>
              <p:cNvPr id="36" name="TextBox 35"/>
              <p:cNvSpPr txBox="1"/>
              <p:nvPr/>
            </p:nvSpPr>
            <p:spPr>
              <a:xfrm>
                <a:off x="1891774" y="2582710"/>
                <a:ext cx="1638525" cy="857607"/>
              </a:xfrm>
              <a:prstGeom prst="rect">
                <a:avLst/>
              </a:prstGeom>
              <a:noFill/>
              <a:effectLst>
                <a:outerShdw dist="25400" dir="3000000" algn="ctr" rotWithShape="0">
                  <a:schemeClr val="bg1"/>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effectLst/>
                          <a:latin typeface="Cambria Math"/>
                        </a:rPr>
                        <m:t>𝑧</m:t>
                      </m:r>
                      <m:r>
                        <a:rPr lang="en-US" sz="2400" b="0" i="1" smtClean="0">
                          <a:solidFill>
                            <a:srgbClr val="000000"/>
                          </a:solidFill>
                          <a:effectLst/>
                          <a:latin typeface="Cambria Math"/>
                        </a:rPr>
                        <m:t>=</m:t>
                      </m:r>
                      <m:f>
                        <m:fPr>
                          <m:ctrlPr>
                            <a:rPr lang="en-US" sz="2400" b="0" i="1" smtClean="0">
                              <a:solidFill>
                                <a:srgbClr val="000000"/>
                              </a:solidFill>
                              <a:effectLst/>
                              <a:latin typeface="Cambria Math" panose="02040503050406030204" pitchFamily="18" charset="0"/>
                            </a:rPr>
                          </m:ctrlPr>
                        </m:fPr>
                        <m:num>
                          <m:acc>
                            <m:accPr>
                              <m:chr m:val="̅"/>
                              <m:ctrlPr>
                                <a:rPr lang="en-US" sz="2400" b="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r>
                            <a:rPr lang="en-US" sz="2400" b="0" i="1" smtClean="0">
                              <a:solidFill>
                                <a:srgbClr val="000000"/>
                              </a:solidFill>
                              <a:effectLst/>
                              <a:latin typeface="Cambria Math"/>
                            </a:rPr>
                            <m:t>−</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rPr>
                                <m:t>0</m:t>
                              </m:r>
                            </m:sub>
                          </m:sSub>
                        </m:num>
                        <m:den>
                          <m:f>
                            <m:fPr>
                              <m:type m:val="lin"/>
                              <m:ctrlPr>
                                <a:rPr lang="en-US" sz="2400" b="0" i="1" smtClean="0">
                                  <a:solidFill>
                                    <a:srgbClr val="000000"/>
                                  </a:solidFill>
                                  <a:effectLst/>
                                  <a:latin typeface="Cambria Math" panose="02040503050406030204" pitchFamily="18" charset="0"/>
                                  <a:ea typeface="Cambria Math"/>
                                </a:rPr>
                              </m:ctrlPr>
                            </m:fPr>
                            <m:num>
                              <m:r>
                                <a:rPr lang="en-US" sz="2400" b="0" i="1" smtClean="0">
                                  <a:solidFill>
                                    <a:srgbClr val="000000"/>
                                  </a:solidFill>
                                  <a:effectLst/>
                                  <a:latin typeface="Cambria Math"/>
                                  <a:ea typeface="Cambria Math"/>
                                </a:rPr>
                                <m:t>𝜎</m:t>
                              </m:r>
                            </m:num>
                            <m:den>
                              <m:rad>
                                <m:radPr>
                                  <m:degHide m:val="on"/>
                                  <m:ctrlPr>
                                    <a:rPr lang="en-US" sz="2400" b="0" i="1" smtClean="0">
                                      <a:solidFill>
                                        <a:srgbClr val="000000"/>
                                      </a:solidFill>
                                      <a:effectLst/>
                                      <a:latin typeface="Cambria Math" panose="02040503050406030204" pitchFamily="18" charset="0"/>
                                      <a:ea typeface="Cambria Math"/>
                                    </a:rPr>
                                  </m:ctrlPr>
                                </m:radPr>
                                <m:deg/>
                                <m:e>
                                  <m:r>
                                    <a:rPr lang="en-US" sz="2400" b="0" i="1" smtClean="0">
                                      <a:solidFill>
                                        <a:srgbClr val="000000"/>
                                      </a:solidFill>
                                      <a:effectLst/>
                                      <a:latin typeface="Cambria Math"/>
                                      <a:ea typeface="Cambria Math"/>
                                    </a:rPr>
                                    <m:t>𝑛</m:t>
                                  </m:r>
                                </m:e>
                              </m:rad>
                            </m:den>
                          </m:f>
                        </m:den>
                      </m:f>
                    </m:oMath>
                  </m:oMathPara>
                </a14:m>
                <a:endParaRPr lang="en-US" sz="2400" dirty="0">
                  <a:solidFill>
                    <a:srgbClr val="000000"/>
                  </a:solidFill>
                  <a:effectLst/>
                  <a:latin typeface="+mn-lt"/>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891774" y="2582710"/>
                <a:ext cx="1638525" cy="857607"/>
              </a:xfrm>
              <a:prstGeom prst="rect">
                <a:avLst/>
              </a:prstGeom>
              <a:blipFill rotWithShape="1">
                <a:blip r:embed="rId3"/>
                <a:stretch>
                  <a:fillRect/>
                </a:stretch>
              </a:blipFill>
              <a:effectLst>
                <a:outerShdw dist="25400" dir="3000000" algn="ctr" rotWithShape="0">
                  <a:schemeClr val="bg1"/>
                </a:outerShdw>
              </a:effectLst>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49EBC64-41CB-41B8-B6DF-9B1367312BD4}" type="slidenum">
              <a:rPr lang="en-US" smtClean="0"/>
              <a:t>35</a:t>
            </a:fld>
            <a:endParaRPr lang="en-US"/>
          </a:p>
        </p:txBody>
      </p:sp>
      <p:sp>
        <p:nvSpPr>
          <p:cNvPr id="37" name="Rectangle 171"/>
          <p:cNvSpPr>
            <a:spLocks noChangeArrowheads="1"/>
          </p:cNvSpPr>
          <p:nvPr/>
        </p:nvSpPr>
        <p:spPr bwMode="auto">
          <a:xfrm>
            <a:off x="929359" y="509862"/>
            <a:ext cx="10337562" cy="684340"/>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One-Tailed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
        <p:nvSpPr>
          <p:cNvPr id="2" name="TextBox 1"/>
          <p:cNvSpPr txBox="1"/>
          <p:nvPr/>
        </p:nvSpPr>
        <p:spPr>
          <a:xfrm>
            <a:off x="8990244" y="3385741"/>
            <a:ext cx="1802096" cy="769441"/>
          </a:xfrm>
          <a:prstGeom prst="rect">
            <a:avLst/>
          </a:prstGeom>
          <a:noFill/>
        </p:spPr>
        <p:txBody>
          <a:bodyPr wrap="none" rtlCol="0">
            <a:spAutoFit/>
          </a:bodyPr>
          <a:lstStyle/>
          <a:p>
            <a:r>
              <a:rPr lang="en-US" dirty="0">
                <a:solidFill>
                  <a:srgbClr val="000000"/>
                </a:solidFill>
                <a:effectLst/>
                <a:latin typeface="Arial" panose="020B0604020202020204" pitchFamily="34" charset="0"/>
                <a:cs typeface="Arial" panose="020B0604020202020204" pitchFamily="34" charset="0"/>
              </a:rPr>
              <a:t>(</a:t>
            </a:r>
            <a:r>
              <a:rPr lang="en-US" i="1" dirty="0">
                <a:solidFill>
                  <a:srgbClr val="000000"/>
                </a:solidFill>
                <a:effectLst/>
                <a:latin typeface="Arial" panose="020B0604020202020204" pitchFamily="34" charset="0"/>
                <a:cs typeface="Arial" panose="020B0604020202020204" pitchFamily="34" charset="0"/>
              </a:rPr>
              <a:t>p</a:t>
            </a:r>
            <a:r>
              <a:rPr lang="en-US" dirty="0">
                <a:solidFill>
                  <a:srgbClr val="000000"/>
                </a:solidFill>
                <a:effectLst/>
                <a:latin typeface="Arial" panose="020B0604020202020204" pitchFamily="34" charset="0"/>
                <a:cs typeface="Arial" panose="020B0604020202020204" pitchFamily="34" charset="0"/>
              </a:rPr>
              <a:t>-Value </a:t>
            </a:r>
            <a:r>
              <a:rPr lang="en-US" u="sng" dirty="0">
                <a:solidFill>
                  <a:srgbClr val="000000"/>
                </a:solidFill>
                <a:effectLst/>
                <a:latin typeface="Arial" panose="020B0604020202020204" pitchFamily="34" charset="0"/>
                <a:cs typeface="Arial" panose="020B0604020202020204" pitchFamily="34" charset="0"/>
              </a:rPr>
              <a:t>&lt;</a:t>
            </a:r>
            <a:r>
              <a:rPr lang="en-US" dirty="0">
                <a:solidFill>
                  <a:srgbClr val="000000"/>
                </a:solidFill>
                <a:effectLst/>
                <a:latin typeface="Arial" panose="020B0604020202020204" pitchFamily="34" charset="0"/>
                <a:cs typeface="Arial" panose="020B0604020202020204" pitchFamily="34" charset="0"/>
              </a:rPr>
              <a:t> </a:t>
            </a:r>
            <a:r>
              <a:rPr lang="en-US" i="1" dirty="0">
                <a:solidFill>
                  <a:srgbClr val="000000"/>
                </a:solidFill>
                <a:effectLst/>
                <a:latin typeface="Symbol" panose="05050102010706020507" pitchFamily="18" charset="2"/>
                <a:cs typeface="Arial" panose="020B0604020202020204" pitchFamily="34" charset="0"/>
              </a:rPr>
              <a:t>a</a:t>
            </a:r>
            <a:r>
              <a:rPr lang="en-US" dirty="0">
                <a:solidFill>
                  <a:srgbClr val="000000"/>
                </a:solidFill>
                <a:effectLst/>
                <a:latin typeface="Arial" panose="020B0604020202020204" pitchFamily="34" charset="0"/>
                <a:cs typeface="Arial" panose="020B0604020202020204" pitchFamily="34" charset="0"/>
              </a:rPr>
              <a:t>,</a:t>
            </a:r>
          </a:p>
          <a:p>
            <a:r>
              <a:rPr lang="en-US" dirty="0">
                <a:solidFill>
                  <a:srgbClr val="000000"/>
                </a:solidFill>
                <a:effectLst/>
                <a:latin typeface="Arial" panose="020B0604020202020204" pitchFamily="34" charset="0"/>
                <a:cs typeface="Arial" panose="020B0604020202020204" pitchFamily="34" charset="0"/>
              </a:rPr>
              <a:t>so reject </a:t>
            </a:r>
            <a:r>
              <a:rPr lang="en-US" i="1" dirty="0">
                <a:solidFill>
                  <a:srgbClr val="000000"/>
                </a:solidFill>
                <a:effectLst/>
                <a:latin typeface="Arial" panose="020B0604020202020204" pitchFamily="34" charset="0"/>
                <a:cs typeface="Arial" panose="020B0604020202020204" pitchFamily="34" charset="0"/>
              </a:rPr>
              <a:t>H</a:t>
            </a:r>
            <a:r>
              <a:rPr lang="en-US" baseline="-25000" dirty="0">
                <a:solidFill>
                  <a:srgbClr val="000000"/>
                </a:solidFill>
                <a:effectLst/>
                <a:latin typeface="Arial" panose="020B0604020202020204" pitchFamily="34" charset="0"/>
                <a:cs typeface="Arial" panose="020B0604020202020204" pitchFamily="34" charset="0"/>
              </a:rPr>
              <a:t>0</a:t>
            </a:r>
            <a:r>
              <a:rPr lang="en-US" dirty="0">
                <a:solidFill>
                  <a:srgbClr val="000000"/>
                </a:solidFill>
                <a:effectLst/>
                <a:latin typeface="Arial" panose="020B0604020202020204" pitchFamily="34" charset="0"/>
                <a:cs typeface="Arial" panose="020B0604020202020204" pitchFamily="34" charset="0"/>
              </a:rPr>
              <a:t>.</a:t>
            </a:r>
            <a:r>
              <a:rPr lang="en-US" dirty="0">
                <a:latin typeface="+mn-lt"/>
              </a:rPr>
              <a:t>)</a:t>
            </a:r>
            <a:endParaRPr lang="en-US" dirty="0">
              <a:solidFill>
                <a:srgbClr val="000000"/>
              </a:solidFill>
              <a:effectLst/>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384" name="Text Box 112"/>
          <p:cNvSpPr txBox="1">
            <a:spLocks noChangeArrowheads="1"/>
          </p:cNvSpPr>
          <p:nvPr/>
        </p:nvSpPr>
        <p:spPr bwMode="auto">
          <a:xfrm>
            <a:off x="1670143" y="3382014"/>
            <a:ext cx="4575996"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5.  Determine whether to reject </a:t>
            </a:r>
            <a:r>
              <a:rPr lang="en-US" sz="2400" i="1">
                <a:solidFill>
                  <a:srgbClr val="000000"/>
                </a:solidFill>
                <a:effectLst/>
                <a:latin typeface="+mn-lt"/>
                <a:cs typeface="Arial" panose="020B0604020202020204" pitchFamily="34" charset="0"/>
              </a:rPr>
              <a:t>H</a:t>
            </a:r>
            <a:r>
              <a:rPr lang="en-US" sz="2400" baseline="-25000">
                <a:solidFill>
                  <a:srgbClr val="000000"/>
                </a:solidFill>
                <a:effectLst/>
                <a:latin typeface="+mn-lt"/>
                <a:cs typeface="Arial" panose="020B0604020202020204" pitchFamily="34" charset="0"/>
              </a:rPr>
              <a:t>0</a:t>
            </a:r>
            <a:r>
              <a:rPr lang="en-US" sz="2400">
                <a:solidFill>
                  <a:srgbClr val="000000"/>
                </a:solidFill>
                <a:effectLst/>
                <a:latin typeface="+mn-lt"/>
                <a:cs typeface="Arial" panose="020B0604020202020204" pitchFamily="34" charset="0"/>
              </a:rPr>
              <a:t>.</a:t>
            </a:r>
          </a:p>
        </p:txBody>
      </p:sp>
      <p:sp>
        <p:nvSpPr>
          <p:cNvPr id="182386" name="Rectangle 114"/>
          <p:cNvSpPr>
            <a:spLocks noChangeArrowheads="1"/>
          </p:cNvSpPr>
          <p:nvPr/>
        </p:nvSpPr>
        <p:spPr bwMode="auto">
          <a:xfrm>
            <a:off x="2388168" y="4518663"/>
            <a:ext cx="7444903" cy="1162050"/>
          </a:xfrm>
          <a:prstGeom prst="rect">
            <a:avLst/>
          </a:prstGeom>
          <a:noFill/>
          <a:ln w="12700">
            <a:noFill/>
            <a:miter lim="800000"/>
            <a:headEnd/>
            <a:tailEnd/>
          </a:ln>
          <a:effectLst/>
        </p:spPr>
        <p:txBody>
          <a:bodyPr lIns="90488" tIns="44450" rIns="90488" bIns="44450"/>
          <a:lstStyle/>
          <a:p>
            <a:pPr algn="l">
              <a:lnSpc>
                <a:spcPct val="8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There is sufficient </a:t>
            </a:r>
            <a:r>
              <a:rPr lang="en-US" sz="2400">
                <a:solidFill>
                  <a:srgbClr val="000000"/>
                </a:solidFill>
                <a:effectLst/>
                <a:latin typeface="+mn-lt"/>
                <a:cs typeface="Arial" panose="020B0604020202020204" pitchFamily="34" charset="0"/>
              </a:rPr>
              <a:t>statistical evidence to </a:t>
            </a:r>
            <a:r>
              <a:rPr lang="en-US" sz="2400" dirty="0">
                <a:solidFill>
                  <a:srgbClr val="000000"/>
                </a:solidFill>
                <a:effectLst/>
                <a:latin typeface="+mn-lt"/>
                <a:cs typeface="Arial" panose="020B0604020202020204" pitchFamily="34" charset="0"/>
              </a:rPr>
              <a:t>infer that Metro EMS is </a:t>
            </a:r>
            <a:r>
              <a:rPr lang="en-US" sz="2400" u="sng">
                <a:solidFill>
                  <a:srgbClr val="000000"/>
                </a:solidFill>
                <a:effectLst/>
                <a:latin typeface="+mn-lt"/>
                <a:cs typeface="Arial" panose="020B0604020202020204" pitchFamily="34" charset="0"/>
              </a:rPr>
              <a:t>not</a:t>
            </a:r>
            <a:r>
              <a:rPr lang="en-US" sz="2400">
                <a:solidFill>
                  <a:srgbClr val="000000"/>
                </a:solidFill>
                <a:effectLst/>
                <a:latin typeface="+mn-lt"/>
                <a:cs typeface="Arial" panose="020B0604020202020204" pitchFamily="34" charset="0"/>
              </a:rPr>
              <a:t> meeting the </a:t>
            </a:r>
            <a:r>
              <a:rPr lang="en-US" sz="2400" dirty="0">
                <a:solidFill>
                  <a:srgbClr val="000000"/>
                </a:solidFill>
                <a:effectLst/>
                <a:latin typeface="+mn-lt"/>
                <a:cs typeface="Arial" panose="020B0604020202020204" pitchFamily="34" charset="0"/>
              </a:rPr>
              <a:t>response goal of 12 minutes.</a:t>
            </a:r>
          </a:p>
        </p:txBody>
      </p:sp>
      <p:sp>
        <p:nvSpPr>
          <p:cNvPr id="182387" name="Text Box 115"/>
          <p:cNvSpPr txBox="1">
            <a:spLocks noChangeArrowheads="1"/>
          </p:cNvSpPr>
          <p:nvPr/>
        </p:nvSpPr>
        <p:spPr bwMode="auto">
          <a:xfrm>
            <a:off x="3885340" y="3972564"/>
            <a:ext cx="4564391"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Because 2.47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1.645, we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182388" name="Text Box 116"/>
          <p:cNvSpPr txBox="1">
            <a:spLocks noChangeArrowheads="1"/>
          </p:cNvSpPr>
          <p:nvPr/>
        </p:nvSpPr>
        <p:spPr bwMode="auto">
          <a:xfrm>
            <a:off x="996319" y="1152299"/>
            <a:ext cx="3425361" cy="461665"/>
          </a:xfrm>
          <a:prstGeom prst="rect">
            <a:avLst/>
          </a:prstGeom>
          <a:noFill/>
          <a:ln w="12700">
            <a:noFill/>
            <a:miter lim="800000"/>
            <a:headEnd/>
            <a:tailEnd/>
          </a:ln>
          <a:effectLst/>
        </p:spPr>
        <p:txBody>
          <a:bodyPr wrap="none">
            <a:spAutoFit/>
          </a:bodyP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Critical Value Approach</a:t>
            </a:r>
          </a:p>
        </p:txBody>
      </p:sp>
      <p:sp>
        <p:nvSpPr>
          <p:cNvPr id="182393" name="Text Box 121"/>
          <p:cNvSpPr txBox="1">
            <a:spLocks noChangeArrowheads="1"/>
          </p:cNvSpPr>
          <p:nvPr/>
        </p:nvSpPr>
        <p:spPr bwMode="auto">
          <a:xfrm>
            <a:off x="4624208" y="2271929"/>
            <a:ext cx="3120341"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For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 = .05,  </a:t>
            </a:r>
            <a:r>
              <a:rPr lang="en-US" sz="2400" i="1" dirty="0">
                <a:solidFill>
                  <a:srgbClr val="000000"/>
                </a:solidFill>
                <a:effectLst/>
                <a:latin typeface="+mn-lt"/>
                <a:cs typeface="Arial" panose="020B0604020202020204" pitchFamily="34" charset="0"/>
              </a:rPr>
              <a:t>z</a:t>
            </a:r>
            <a:r>
              <a:rPr lang="en-US" sz="2400" baseline="-25000" dirty="0">
                <a:solidFill>
                  <a:srgbClr val="000000"/>
                </a:solidFill>
                <a:effectLst/>
                <a:latin typeface="+mn-lt"/>
                <a:cs typeface="Arial" panose="020B0604020202020204" pitchFamily="34" charset="0"/>
              </a:rPr>
              <a:t>.05</a:t>
            </a:r>
            <a:r>
              <a:rPr lang="en-US" sz="2400" dirty="0">
                <a:solidFill>
                  <a:srgbClr val="000000"/>
                </a:solidFill>
                <a:effectLst/>
                <a:latin typeface="+mn-lt"/>
                <a:cs typeface="Arial" panose="020B0604020202020204" pitchFamily="34" charset="0"/>
              </a:rPr>
              <a:t> = 1.645</a:t>
            </a:r>
          </a:p>
        </p:txBody>
      </p:sp>
      <p:sp>
        <p:nvSpPr>
          <p:cNvPr id="182395" name="Text Box 123"/>
          <p:cNvSpPr txBox="1">
            <a:spLocks noChangeArrowheads="1"/>
          </p:cNvSpPr>
          <p:nvPr/>
        </p:nvSpPr>
        <p:spPr bwMode="auto">
          <a:xfrm>
            <a:off x="1644806" y="1766888"/>
            <a:ext cx="6368988"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4.  Determine the critical value and rejection rule.</a:t>
            </a:r>
          </a:p>
        </p:txBody>
      </p:sp>
      <p:sp>
        <p:nvSpPr>
          <p:cNvPr id="182397" name="Text Box 125"/>
          <p:cNvSpPr txBox="1">
            <a:spLocks noChangeArrowheads="1"/>
          </p:cNvSpPr>
          <p:nvPr/>
        </p:nvSpPr>
        <p:spPr bwMode="auto">
          <a:xfrm>
            <a:off x="4565499" y="2827554"/>
            <a:ext cx="3244094"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if </a:t>
            </a:r>
            <a:r>
              <a:rPr lang="en-US" sz="2400" i="1" dirty="0" err="1">
                <a:solidFill>
                  <a:srgbClr val="000000"/>
                </a:solidFill>
                <a:effectLst/>
                <a:latin typeface="+mn-lt"/>
                <a:cs typeface="Arial" panose="020B0604020202020204" pitchFamily="34" charset="0"/>
              </a:rPr>
              <a:t>Zcalc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1.645</a:t>
            </a:r>
          </a:p>
        </p:txBody>
      </p:sp>
      <p:sp>
        <p:nvSpPr>
          <p:cNvPr id="2" name="Slide Number Placeholder 1"/>
          <p:cNvSpPr>
            <a:spLocks noGrp="1"/>
          </p:cNvSpPr>
          <p:nvPr>
            <p:ph type="sldNum" sz="quarter" idx="12"/>
          </p:nvPr>
        </p:nvSpPr>
        <p:spPr/>
        <p:txBody>
          <a:bodyPr/>
          <a:lstStyle/>
          <a:p>
            <a:fld id="{949EBC64-41CB-41B8-B6DF-9B1367312BD4}" type="slidenum">
              <a:rPr lang="en-US" smtClean="0"/>
              <a:t>36</a:t>
            </a:fld>
            <a:endParaRPr lang="en-US"/>
          </a:p>
        </p:txBody>
      </p:sp>
      <p:sp>
        <p:nvSpPr>
          <p:cNvPr id="11" name="Rectangle 171"/>
          <p:cNvSpPr>
            <a:spLocks noChangeArrowheads="1"/>
          </p:cNvSpPr>
          <p:nvPr/>
        </p:nvSpPr>
        <p:spPr bwMode="auto">
          <a:xfrm>
            <a:off x="929359" y="509862"/>
            <a:ext cx="10337562" cy="684340"/>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One-Tailed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ChangeArrowheads="1"/>
          </p:cNvSpPr>
          <p:nvPr/>
        </p:nvSpPr>
        <p:spPr bwMode="auto">
          <a:xfrm>
            <a:off x="966568" y="467053"/>
            <a:ext cx="10337562" cy="779519"/>
          </a:xfrm>
          <a:prstGeom prst="rect">
            <a:avLst/>
          </a:prstGeom>
          <a:noFill/>
          <a:ln w="12700">
            <a:noFill/>
            <a:miter lim="800000"/>
            <a:headEnd/>
            <a:tailEnd/>
          </a:ln>
          <a:effectLst/>
        </p:spPr>
        <p:txBody>
          <a:bodyPr lIns="90488" tIns="44450" rIns="90488" bIns="44450" anchor="ctr"/>
          <a:lstStyle/>
          <a:p>
            <a:pPr algn="l"/>
            <a:r>
              <a:rPr lang="en-US" sz="3200" i="1" dirty="0">
                <a:effectLst/>
                <a:latin typeface="+mn-lt"/>
                <a:cs typeface="Arial" panose="020B0604020202020204" pitchFamily="34" charset="0"/>
              </a:rPr>
              <a:t>p</a:t>
            </a:r>
            <a:r>
              <a:rPr lang="en-US" sz="3200" dirty="0">
                <a:effectLst/>
                <a:latin typeface="+mn-lt"/>
                <a:cs typeface="Arial" panose="020B0604020202020204" pitchFamily="34" charset="0"/>
              </a:rPr>
              <a:t>-Value Approach to Two-Tailed Hypothesis Testing</a:t>
            </a:r>
          </a:p>
        </p:txBody>
      </p:sp>
      <p:sp>
        <p:nvSpPr>
          <p:cNvPr id="282627" name="Rectangle 3"/>
          <p:cNvSpPr>
            <a:spLocks noChangeArrowheads="1"/>
          </p:cNvSpPr>
          <p:nvPr/>
        </p:nvSpPr>
        <p:spPr bwMode="auto">
          <a:xfrm>
            <a:off x="1082817" y="4018178"/>
            <a:ext cx="8766658" cy="838200"/>
          </a:xfrm>
          <a:prstGeom prst="rect">
            <a:avLst/>
          </a:prstGeom>
          <a:noFill/>
          <a:ln w="12700">
            <a:noFill/>
            <a:miter lim="800000"/>
            <a:headEnd/>
            <a:tailEnd/>
          </a:ln>
          <a:effectLst/>
        </p:spPr>
        <p:txBody>
          <a:bodyPr wrap="non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rejection rule: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if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1200"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a:t>
            </a:r>
            <a:endParaRPr lang="en-US" sz="2400" i="1" dirty="0">
              <a:solidFill>
                <a:srgbClr val="000000"/>
              </a:solidFill>
              <a:effectLst/>
              <a:latin typeface="+mn-lt"/>
              <a:cs typeface="Arial" panose="020B0604020202020204" pitchFamily="34" charset="0"/>
            </a:endParaRPr>
          </a:p>
        </p:txBody>
      </p:sp>
      <p:sp>
        <p:nvSpPr>
          <p:cNvPr id="282628" name="Rectangle 4"/>
          <p:cNvSpPr>
            <a:spLocks noChangeArrowheads="1"/>
          </p:cNvSpPr>
          <p:nvPr/>
        </p:nvSpPr>
        <p:spPr bwMode="auto">
          <a:xfrm>
            <a:off x="996318" y="1076326"/>
            <a:ext cx="9932168" cy="606425"/>
          </a:xfrm>
          <a:prstGeom prst="rect">
            <a:avLst/>
          </a:prstGeom>
          <a:noFill/>
          <a:ln w="12700">
            <a:noFill/>
            <a:miter lim="800000"/>
            <a:headEnd/>
            <a:tailEnd/>
          </a:ln>
          <a:effectLst/>
        </p:spPr>
        <p:txBody>
          <a:bodyPr wrap="none" anchor="ctr"/>
          <a:lstStyle/>
          <a:p>
            <a:pPr marL="342900" indent="-342900" algn="l">
              <a:lnSpc>
                <a:spcPct val="110000"/>
              </a:lnSpc>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Compute the </a:t>
            </a:r>
            <a:r>
              <a:rPr lang="en-US" sz="2400" i="1" u="sng" dirty="0">
                <a:solidFill>
                  <a:srgbClr val="000000"/>
                </a:solidFill>
                <a:effectLst/>
                <a:latin typeface="+mn-lt"/>
                <a:cs typeface="Arial" panose="020B0604020202020204" pitchFamily="34" charset="0"/>
              </a:rPr>
              <a:t>p</a:t>
            </a:r>
            <a:r>
              <a:rPr lang="en-US" sz="2400" u="sng" dirty="0">
                <a:solidFill>
                  <a:srgbClr val="000000"/>
                </a:solidFill>
                <a:effectLst/>
                <a:latin typeface="+mn-lt"/>
                <a:cs typeface="Arial" panose="020B0604020202020204" pitchFamily="34" charset="0"/>
              </a:rPr>
              <a:t>-value</a:t>
            </a:r>
            <a:r>
              <a:rPr lang="en-US" sz="2400" dirty="0">
                <a:solidFill>
                  <a:srgbClr val="000000"/>
                </a:solidFill>
                <a:effectLst/>
                <a:latin typeface="+mn-lt"/>
                <a:cs typeface="Arial" panose="020B0604020202020204" pitchFamily="34" charset="0"/>
              </a:rPr>
              <a:t> using the following three steps:</a:t>
            </a:r>
          </a:p>
        </p:txBody>
      </p:sp>
      <p:sp>
        <p:nvSpPr>
          <p:cNvPr id="282636" name="Text Box 12"/>
          <p:cNvSpPr txBox="1">
            <a:spLocks noChangeArrowheads="1"/>
          </p:cNvSpPr>
          <p:nvPr/>
        </p:nvSpPr>
        <p:spPr bwMode="auto">
          <a:xfrm>
            <a:off x="1452663" y="3697043"/>
            <a:ext cx="8877585" cy="498598"/>
          </a:xfrm>
          <a:prstGeom prst="rect">
            <a:avLst/>
          </a:prstGeom>
          <a:noFill/>
          <a:ln w="12700">
            <a:noFill/>
            <a:miter lim="800000"/>
            <a:headEnd/>
            <a:tailEnd/>
          </a:ln>
          <a:effectLst/>
        </p:spPr>
        <p:txBody>
          <a:bodyPr wrap="square">
            <a:spAutoFit/>
          </a:bodyPr>
          <a:lstStyle/>
          <a:p>
            <a:pPr algn="l">
              <a:lnSpc>
                <a:spcPct val="110000"/>
              </a:lnSpc>
              <a:buFont typeface="Wingdings" pitchFamily="2" charset="2"/>
              <a:buNone/>
            </a:pPr>
            <a:r>
              <a:rPr lang="en-US" sz="2400" dirty="0">
                <a:solidFill>
                  <a:srgbClr val="000000"/>
                </a:solidFill>
                <a:effectLst/>
                <a:latin typeface="+mn-lt"/>
                <a:cs typeface="Arial" panose="020B0604020202020204" pitchFamily="34" charset="0"/>
              </a:rPr>
              <a:t>3.  Double the tail area obtained in step 2 to obtain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a:t>
            </a:r>
          </a:p>
        </p:txBody>
      </p:sp>
      <p:sp>
        <p:nvSpPr>
          <p:cNvPr id="282637" name="Text Box 13"/>
          <p:cNvSpPr txBox="1">
            <a:spLocks noChangeArrowheads="1"/>
          </p:cNvSpPr>
          <p:nvPr/>
        </p:nvSpPr>
        <p:spPr bwMode="auto">
          <a:xfrm>
            <a:off x="1478002" y="2068513"/>
            <a:ext cx="9319852" cy="1717393"/>
          </a:xfrm>
          <a:prstGeom prst="rect">
            <a:avLst/>
          </a:prstGeom>
          <a:noFill/>
          <a:ln w="12700">
            <a:noFill/>
            <a:miter lim="800000"/>
            <a:headEnd/>
            <a:tailEnd/>
          </a:ln>
          <a:effectLst/>
        </p:spPr>
        <p:txBody>
          <a:bodyPr wrap="square">
            <a:spAutoFit/>
          </a:bodyPr>
          <a:lstStyle/>
          <a:p>
            <a:pPr marL="346075" indent="-346075" algn="l">
              <a:lnSpc>
                <a:spcPct val="110000"/>
              </a:lnSpc>
              <a:buFont typeface="Wingdings" pitchFamily="2" charset="2"/>
              <a:buNone/>
            </a:pPr>
            <a:r>
              <a:rPr lang="en-US" sz="2400" dirty="0">
                <a:solidFill>
                  <a:srgbClr val="000000"/>
                </a:solidFill>
                <a:effectLst/>
                <a:latin typeface="+mn-lt"/>
                <a:cs typeface="Arial" panose="020B0604020202020204" pitchFamily="34" charset="0"/>
              </a:rPr>
              <a:t>2.  If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is in the upper tail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&gt; 0), compute the probability that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is greater than or equal to the value of the test statistic.  If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is in the lower tail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&lt; 0), compute the probability that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is less than or equal to the value of the test statistic. </a:t>
            </a:r>
          </a:p>
        </p:txBody>
      </p:sp>
      <p:sp>
        <p:nvSpPr>
          <p:cNvPr id="282638" name="Text Box 14"/>
          <p:cNvSpPr txBox="1">
            <a:spLocks noChangeArrowheads="1"/>
          </p:cNvSpPr>
          <p:nvPr/>
        </p:nvSpPr>
        <p:spPr bwMode="auto">
          <a:xfrm>
            <a:off x="1478001" y="1592263"/>
            <a:ext cx="5571397" cy="498598"/>
          </a:xfrm>
          <a:prstGeom prst="rect">
            <a:avLst/>
          </a:prstGeom>
          <a:noFill/>
          <a:ln w="12700">
            <a:noFill/>
            <a:miter lim="800000"/>
            <a:headEnd/>
            <a:tailEnd/>
          </a:ln>
          <a:effectLst/>
        </p:spPr>
        <p:txBody>
          <a:bodyPr wrap="none">
            <a:spAutoFit/>
          </a:bodyPr>
          <a:lstStyle/>
          <a:p>
            <a:pPr algn="l">
              <a:lnSpc>
                <a:spcPct val="110000"/>
              </a:lnSpc>
              <a:buFont typeface="Wingdings" pitchFamily="2" charset="2"/>
              <a:buNone/>
            </a:pPr>
            <a:r>
              <a:rPr lang="en-US" sz="2400" dirty="0">
                <a:solidFill>
                  <a:srgbClr val="000000"/>
                </a:solidFill>
                <a:effectLst/>
                <a:latin typeface="+mn-lt"/>
                <a:cs typeface="Arial" panose="020B0604020202020204" pitchFamily="34" charset="0"/>
              </a:rPr>
              <a:t>1.  Compute the value of the test statistic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a:t>
            </a:r>
          </a:p>
        </p:txBody>
      </p:sp>
      <p:sp>
        <p:nvSpPr>
          <p:cNvPr id="2" name="Slide Number Placeholder 1"/>
          <p:cNvSpPr>
            <a:spLocks noGrp="1"/>
          </p:cNvSpPr>
          <p:nvPr>
            <p:ph type="sldNum" sz="quarter" idx="12"/>
          </p:nvPr>
        </p:nvSpPr>
        <p:spPr/>
        <p:txBody>
          <a:bodyPr/>
          <a:lstStyle/>
          <a:p>
            <a:fld id="{949EBC64-41CB-41B8-B6DF-9B1367312BD4}" type="slidenum">
              <a:rPr lang="en-US" smtClean="0"/>
              <a:t>37</a:t>
            </a:fld>
            <a:endParaRPr lang="en-US"/>
          </a:p>
        </p:txBody>
      </p: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ChangeArrowheads="1"/>
          </p:cNvSpPr>
          <p:nvPr/>
        </p:nvSpPr>
        <p:spPr bwMode="auto">
          <a:xfrm>
            <a:off x="933910" y="474188"/>
            <a:ext cx="10337562" cy="761498"/>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Critical Value Approach to Two-Tailed Hypothesis Testing</a:t>
            </a:r>
          </a:p>
        </p:txBody>
      </p:sp>
      <p:sp>
        <p:nvSpPr>
          <p:cNvPr id="284677" name="Rectangle 5"/>
          <p:cNvSpPr>
            <a:spLocks noChangeArrowheads="1"/>
          </p:cNvSpPr>
          <p:nvPr/>
        </p:nvSpPr>
        <p:spPr bwMode="auto">
          <a:xfrm>
            <a:off x="996318" y="1254125"/>
            <a:ext cx="10126420" cy="6096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critical values will occur in both the lower and upper tails of the standard normal curve.</a:t>
            </a:r>
            <a:endParaRPr lang="en-US" sz="2400" i="1" dirty="0">
              <a:solidFill>
                <a:srgbClr val="000000"/>
              </a:solidFill>
              <a:effectLst/>
              <a:latin typeface="+mn-lt"/>
              <a:cs typeface="Arial" panose="020B0604020202020204" pitchFamily="34" charset="0"/>
            </a:endParaRPr>
          </a:p>
        </p:txBody>
      </p:sp>
      <p:sp>
        <p:nvSpPr>
          <p:cNvPr id="284678" name="Text Box 6"/>
          <p:cNvSpPr txBox="1">
            <a:spLocks noChangeArrowheads="1"/>
          </p:cNvSpPr>
          <p:nvPr/>
        </p:nvSpPr>
        <p:spPr bwMode="auto">
          <a:xfrm>
            <a:off x="1013521" y="2943520"/>
            <a:ext cx="8841877" cy="424732"/>
          </a:xfrm>
          <a:prstGeom prst="rect">
            <a:avLst/>
          </a:prstGeom>
          <a:noFill/>
          <a:ln w="12700">
            <a:noFill/>
            <a:miter lim="800000"/>
            <a:headEnd/>
            <a:tailEnd/>
          </a:ln>
          <a:effectLst/>
        </p:spPr>
        <p:txBody>
          <a:bodyPr wrap="square">
            <a:spAutoFit/>
          </a:bodyPr>
          <a:lstStyle/>
          <a:p>
            <a:pPr marL="342900" indent="-342900" algn="l">
              <a:lnSpc>
                <a:spcPct val="90000"/>
              </a:lnSpc>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rejection rule is: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if -</a:t>
            </a:r>
            <a:r>
              <a:rPr lang="en-US" sz="2400" i="1" dirty="0" err="1">
                <a:solidFill>
                  <a:srgbClr val="000000"/>
                </a:solidFill>
                <a:effectLst/>
                <a:latin typeface="+mn-lt"/>
                <a:cs typeface="Arial" panose="020B0604020202020204" pitchFamily="34" charset="0"/>
              </a:rPr>
              <a:t>Zcalc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z</a:t>
            </a:r>
            <a:r>
              <a:rPr lang="en-US" sz="2400" i="1" baseline="-25000"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/2</a:t>
            </a:r>
            <a:r>
              <a:rPr lang="en-US" sz="2400" dirty="0">
                <a:solidFill>
                  <a:srgbClr val="000000"/>
                </a:solidFill>
                <a:effectLst/>
                <a:latin typeface="+mn-lt"/>
                <a:cs typeface="Arial" panose="020B0604020202020204" pitchFamily="34" charset="0"/>
              </a:rPr>
              <a:t>  or  </a:t>
            </a:r>
            <a:r>
              <a:rPr lang="en-US" sz="2400" i="1" dirty="0" err="1">
                <a:solidFill>
                  <a:srgbClr val="000000"/>
                </a:solidFill>
                <a:effectLst/>
                <a:latin typeface="+mn-lt"/>
                <a:cs typeface="Arial" panose="020B0604020202020204" pitchFamily="34" charset="0"/>
              </a:rPr>
              <a:t>Zcalc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z</a:t>
            </a:r>
            <a:r>
              <a:rPr lang="en-US" sz="2400" i="1" baseline="-25000"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/2</a:t>
            </a:r>
            <a:r>
              <a:rPr lang="en-US" sz="2400" dirty="0">
                <a:solidFill>
                  <a:srgbClr val="000000"/>
                </a:solidFill>
                <a:effectLst/>
                <a:latin typeface="+mn-lt"/>
                <a:cs typeface="Arial" panose="020B0604020202020204" pitchFamily="34" charset="0"/>
              </a:rPr>
              <a:t>.</a:t>
            </a:r>
            <a:endParaRPr lang="en-US" dirty="0">
              <a:solidFill>
                <a:srgbClr val="000000"/>
              </a:solidFill>
              <a:effectLst/>
              <a:latin typeface="+mn-lt"/>
              <a:cs typeface="Arial" panose="020B0604020202020204" pitchFamily="34" charset="0"/>
            </a:endParaRPr>
          </a:p>
        </p:txBody>
      </p:sp>
      <p:sp>
        <p:nvSpPr>
          <p:cNvPr id="284680" name="Text Box 8"/>
          <p:cNvSpPr txBox="1">
            <a:spLocks noChangeArrowheads="1"/>
          </p:cNvSpPr>
          <p:nvPr/>
        </p:nvSpPr>
        <p:spPr bwMode="auto">
          <a:xfrm>
            <a:off x="996318" y="2011364"/>
            <a:ext cx="10126419" cy="830997"/>
          </a:xfrm>
          <a:prstGeom prst="rect">
            <a:avLst/>
          </a:prstGeom>
          <a:noFill/>
          <a:ln w="12700">
            <a:noFill/>
            <a:miter lim="800000"/>
            <a:headEnd/>
            <a:tailEnd/>
          </a:ln>
          <a:effectLst/>
        </p:spPr>
        <p:txBody>
          <a:bodyPr wrap="square">
            <a:spAutoFit/>
          </a:bodyP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Use the standard normal probability distribution table to find </a:t>
            </a:r>
            <a:r>
              <a:rPr lang="en-US" sz="2400" i="1" dirty="0">
                <a:solidFill>
                  <a:srgbClr val="000000"/>
                </a:solidFill>
                <a:effectLst/>
                <a:latin typeface="+mn-lt"/>
                <a:cs typeface="Arial" panose="020B0604020202020204" pitchFamily="34" charset="0"/>
              </a:rPr>
              <a:t>z</a:t>
            </a:r>
            <a:r>
              <a:rPr lang="en-US" sz="2400" i="1" baseline="-25000"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/2</a:t>
            </a:r>
            <a:r>
              <a:rPr lang="en-US" sz="2400" dirty="0">
                <a:solidFill>
                  <a:srgbClr val="000000"/>
                </a:solidFill>
                <a:effectLst/>
                <a:latin typeface="+mn-lt"/>
                <a:cs typeface="Arial" panose="020B0604020202020204" pitchFamily="34" charset="0"/>
              </a:rPr>
              <a:t> (the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-value with an area of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/2 in the upper tail of the distribution).</a:t>
            </a:r>
          </a:p>
        </p:txBody>
      </p:sp>
      <p:sp>
        <p:nvSpPr>
          <p:cNvPr id="2" name="Slide Number Placeholder 1"/>
          <p:cNvSpPr>
            <a:spLocks noGrp="1"/>
          </p:cNvSpPr>
          <p:nvPr>
            <p:ph type="sldNum" sz="quarter" idx="12"/>
          </p:nvPr>
        </p:nvSpPr>
        <p:spPr/>
        <p:txBody>
          <a:bodyPr/>
          <a:lstStyle/>
          <a:p>
            <a:fld id="{949EBC64-41CB-41B8-B6DF-9B1367312BD4}" type="slidenum">
              <a:rPr lang="en-US" smtClean="0"/>
              <a:t>38</a:t>
            </a:fld>
            <a:endParaRPr lang="en-US"/>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993221" y="1187680"/>
            <a:ext cx="6796695" cy="541337"/>
          </a:xfrm>
          <a:noFill/>
          <a:ln/>
        </p:spPr>
        <p:txBody>
          <a:bodyPr/>
          <a:lstStyle/>
          <a:p>
            <a:pPr marL="347663" indent="-347663"/>
            <a:r>
              <a:rPr lang="en-US" dirty="0"/>
              <a:t>Example:  Glow Toothpaste </a:t>
            </a:r>
          </a:p>
        </p:txBody>
      </p:sp>
      <p:sp>
        <p:nvSpPr>
          <p:cNvPr id="21574" name="Text Box 70"/>
          <p:cNvSpPr txBox="1">
            <a:spLocks noChangeArrowheads="1"/>
          </p:cNvSpPr>
          <p:nvPr/>
        </p:nvSpPr>
        <p:spPr bwMode="auto">
          <a:xfrm>
            <a:off x="1439994" y="2651930"/>
            <a:ext cx="9717863" cy="1281569"/>
          </a:xfrm>
          <a:prstGeom prst="rect">
            <a:avLst/>
          </a:prstGeom>
          <a:noFill/>
          <a:ln w="12700">
            <a:noFill/>
            <a:miter lim="800000"/>
            <a:headEnd/>
            <a:tailEnd/>
          </a:ln>
          <a:effectLst/>
        </p:spPr>
        <p:txBody>
          <a:bodyPr wrap="square">
            <a:spAutoFit/>
          </a:bodyPr>
          <a:lstStyle/>
          <a:p>
            <a:pPr algn="l">
              <a:lnSpc>
                <a:spcPct val="8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     Quality assurance procedures call for the continuation of the filling process if the sample results are consistent with the assumption that the mean filling weight for the population of toothpaste tubes is 6 oz.; otherwise the process will be adjusted.</a:t>
            </a:r>
          </a:p>
        </p:txBody>
      </p:sp>
      <p:sp>
        <p:nvSpPr>
          <p:cNvPr id="21575" name="Text Box 71"/>
          <p:cNvSpPr txBox="1">
            <a:spLocks noChangeArrowheads="1"/>
          </p:cNvSpPr>
          <p:nvPr/>
        </p:nvSpPr>
        <p:spPr bwMode="auto">
          <a:xfrm>
            <a:off x="1431549" y="1665288"/>
            <a:ext cx="9824485" cy="986104"/>
          </a:xfrm>
          <a:prstGeom prst="rect">
            <a:avLst/>
          </a:prstGeom>
          <a:noFill/>
          <a:ln w="12700">
            <a:noFill/>
            <a:miter lim="800000"/>
            <a:headEnd/>
            <a:tailEnd/>
          </a:ln>
          <a:effectLst/>
        </p:spPr>
        <p:txBody>
          <a:bodyPr wrap="square">
            <a:spAutoFit/>
          </a:bodyPr>
          <a:lstStyle/>
          <a:p>
            <a:pPr algn="l">
              <a:lnSpc>
                <a:spcPct val="8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     The production line for Glow toothpaste is designed to fill tubes with a mean weight of 6 oz.  Periodically, a sample of 30 tubes will be selected in order to check the filling process.</a:t>
            </a:r>
          </a:p>
        </p:txBody>
      </p:sp>
      <p:sp>
        <p:nvSpPr>
          <p:cNvPr id="21577" name="Rectangle 73"/>
          <p:cNvSpPr>
            <a:spLocks noChangeArrowheads="1"/>
          </p:cNvSpPr>
          <p:nvPr/>
        </p:nvSpPr>
        <p:spPr bwMode="auto">
          <a:xfrm>
            <a:off x="940245" y="508066"/>
            <a:ext cx="10337562" cy="697022"/>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Two-Tailed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
        <p:nvSpPr>
          <p:cNvPr id="2" name="Slide Number Placeholder 1"/>
          <p:cNvSpPr>
            <a:spLocks noGrp="1"/>
          </p:cNvSpPr>
          <p:nvPr>
            <p:ph type="sldNum" sz="quarter" idx="12"/>
          </p:nvPr>
        </p:nvSpPr>
        <p:spPr/>
        <p:txBody>
          <a:bodyPr/>
          <a:lstStyle/>
          <a:p>
            <a:fld id="{949EBC64-41CB-41B8-B6DF-9B1367312BD4}" type="slidenum">
              <a:rPr lang="en-US" smtClean="0"/>
              <a:t>39</a:t>
            </a:fld>
            <a:endParaRPr lang="en-US"/>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006079" y="1127576"/>
            <a:ext cx="10391032" cy="8763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It is not always obvious how the null and alternative hypotheses should be formulated.</a:t>
            </a:r>
          </a:p>
        </p:txBody>
      </p:sp>
      <p:sp>
        <p:nvSpPr>
          <p:cNvPr id="5" name="Rectangle 6"/>
          <p:cNvSpPr>
            <a:spLocks noChangeArrowheads="1"/>
          </p:cNvSpPr>
          <p:nvPr/>
        </p:nvSpPr>
        <p:spPr bwMode="auto">
          <a:xfrm>
            <a:off x="1006079" y="1946726"/>
            <a:ext cx="10391031" cy="995062"/>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Care must be taken to structure the hypotheses appropriately so that the test conclusion provides the information the researcher wants.</a:t>
            </a:r>
          </a:p>
        </p:txBody>
      </p:sp>
      <p:sp>
        <p:nvSpPr>
          <p:cNvPr id="8" name="Rectangle 6"/>
          <p:cNvSpPr>
            <a:spLocks noChangeArrowheads="1"/>
          </p:cNvSpPr>
          <p:nvPr/>
        </p:nvSpPr>
        <p:spPr bwMode="auto">
          <a:xfrm>
            <a:off x="1006079" y="2865928"/>
            <a:ext cx="10391031" cy="965543"/>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context of the situation is very important in determining how the hypotheses should be stated.</a:t>
            </a:r>
          </a:p>
        </p:txBody>
      </p:sp>
      <p:sp>
        <p:nvSpPr>
          <p:cNvPr id="10" name="Rectangle 6"/>
          <p:cNvSpPr>
            <a:spLocks noChangeArrowheads="1"/>
          </p:cNvSpPr>
          <p:nvPr/>
        </p:nvSpPr>
        <p:spPr bwMode="auto">
          <a:xfrm>
            <a:off x="1006079" y="3766256"/>
            <a:ext cx="10391031" cy="954903"/>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In some cases it is easier to identify the alternative hypothesis first.  In other cases the null is easier.</a:t>
            </a:r>
          </a:p>
        </p:txBody>
      </p:sp>
      <p:sp>
        <p:nvSpPr>
          <p:cNvPr id="12" name="Rectangle 6"/>
          <p:cNvSpPr>
            <a:spLocks noChangeArrowheads="1"/>
          </p:cNvSpPr>
          <p:nvPr/>
        </p:nvSpPr>
        <p:spPr bwMode="auto">
          <a:xfrm>
            <a:off x="1006080" y="4604456"/>
            <a:ext cx="9729470" cy="709827"/>
          </a:xfrm>
          <a:prstGeom prst="rect">
            <a:avLst/>
          </a:prstGeom>
          <a:noFill/>
          <a:ln w="12700">
            <a:noFill/>
            <a:miter lim="800000"/>
            <a:headEnd/>
            <a:tailEnd/>
          </a:ln>
          <a:effectLst/>
        </p:spPr>
        <p:txBody>
          <a:bodyPr wrap="non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Correct hypothesis formulation will take practice.</a:t>
            </a:r>
          </a:p>
        </p:txBody>
      </p:sp>
      <p:sp>
        <p:nvSpPr>
          <p:cNvPr id="9" name="Rectangle 3"/>
          <p:cNvSpPr txBox="1">
            <a:spLocks noChangeArrowheads="1"/>
          </p:cNvSpPr>
          <p:nvPr/>
        </p:nvSpPr>
        <p:spPr>
          <a:xfrm>
            <a:off x="929331" y="563787"/>
            <a:ext cx="10337562" cy="642937"/>
          </a:xfrm>
          <a:prstGeom prst="rect">
            <a:avLst/>
          </a:prstGeom>
          <a:noFill/>
          <a:ln/>
        </p:spPr>
        <p:txBody>
          <a:bodyPr/>
          <a:lstStyle>
            <a:lvl1pPr algn="ctr" rtl="0" eaLnBrk="1" fontAlgn="base" hangingPunct="1">
              <a:spcBef>
                <a:spcPct val="0"/>
              </a:spcBef>
              <a:spcAft>
                <a:spcPct val="0"/>
              </a:spcAft>
              <a:defRPr sz="2800">
                <a:solidFill>
                  <a:schemeClr val="bg1"/>
                </a:solidFill>
                <a:effectLst/>
                <a:latin typeface="Arial" panose="020B0604020202020204" pitchFamily="34" charset="0"/>
                <a:ea typeface="+mj-ea"/>
                <a:cs typeface="Arial" panose="020B0604020202020204" pitchFamily="34" charset="0"/>
              </a:defRPr>
            </a:lvl1pPr>
            <a:lvl2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2pPr>
            <a:lvl3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3pPr>
            <a:lvl4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4pPr>
            <a:lvl5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5pPr>
            <a:lvl6pPr marL="4572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6pPr>
            <a:lvl7pPr marL="9144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7pPr>
            <a:lvl8pPr marL="13716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8pPr>
            <a:lvl9pPr marL="18288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9pPr>
          </a:lstStyle>
          <a:p>
            <a:pPr algn="l"/>
            <a:r>
              <a:rPr lang="en-US" sz="3200" kern="0" dirty="0">
                <a:solidFill>
                  <a:schemeClr val="tx1"/>
                </a:solidFill>
                <a:latin typeface="+mn-lt"/>
              </a:rPr>
              <a:t>Developing Null and Alternative Hypotheses</a:t>
            </a:r>
          </a:p>
        </p:txBody>
      </p:sp>
      <p:sp>
        <p:nvSpPr>
          <p:cNvPr id="2" name="Slide Number Placeholder 1"/>
          <p:cNvSpPr>
            <a:spLocks noGrp="1"/>
          </p:cNvSpPr>
          <p:nvPr>
            <p:ph type="sldNum" sz="quarter" idx="12"/>
          </p:nvPr>
        </p:nvSpPr>
        <p:spPr/>
        <p:txBody>
          <a:bodyPr/>
          <a:lstStyle/>
          <a:p>
            <a:fld id="{949EBC64-41CB-41B8-B6DF-9B1367312BD4}" type="slidenum">
              <a:rPr lang="en-US" smtClean="0"/>
              <a:t>4</a:t>
            </a:fld>
            <a:endParaRPr lang="en-US"/>
          </a:p>
        </p:txBody>
      </p:sp>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03" name="Text Box 195"/>
          <p:cNvSpPr txBox="1">
            <a:spLocks noChangeArrowheads="1"/>
          </p:cNvSpPr>
          <p:nvPr/>
        </p:nvSpPr>
        <p:spPr bwMode="auto">
          <a:xfrm>
            <a:off x="1356161" y="2388063"/>
            <a:ext cx="9813928" cy="1089529"/>
          </a:xfrm>
          <a:prstGeom prst="rect">
            <a:avLst/>
          </a:prstGeom>
          <a:noFill/>
          <a:ln w="12700">
            <a:noFill/>
            <a:miter lim="800000"/>
            <a:headEnd/>
            <a:tailEnd/>
          </a:ln>
          <a:effectLst/>
        </p:spPr>
        <p:txBody>
          <a:bodyPr>
            <a:spAutoFit/>
          </a:bodyPr>
          <a:lstStyle/>
          <a:p>
            <a:pPr algn="l">
              <a:lnSpc>
                <a:spcPct val="90000"/>
              </a:lnSpc>
              <a:spcBef>
                <a:spcPct val="20000"/>
              </a:spcBef>
              <a:buSzPct val="75000"/>
              <a:buFont typeface="Monotype Sorts" pitchFamily="2" charset="2"/>
              <a:buNone/>
            </a:pPr>
            <a:r>
              <a:rPr lang="en-US" sz="2400" dirty="0">
                <a:solidFill>
                  <a:srgbClr val="000000"/>
                </a:solidFill>
                <a:effectLst/>
                <a:latin typeface="+mn-lt"/>
                <a:cs typeface="Arial" panose="020B0604020202020204" pitchFamily="34" charset="0"/>
              </a:rPr>
              <a:t>     Perform a hypothesis test, at the .03 level of significance, to help determine whether the filling process should continue operating or be stopped and corrected.</a:t>
            </a:r>
          </a:p>
        </p:txBody>
      </p:sp>
      <p:sp>
        <p:nvSpPr>
          <p:cNvPr id="196804" name="Text Box 196"/>
          <p:cNvSpPr txBox="1">
            <a:spLocks noChangeArrowheads="1"/>
          </p:cNvSpPr>
          <p:nvPr/>
        </p:nvSpPr>
        <p:spPr bwMode="auto">
          <a:xfrm>
            <a:off x="1355538" y="1636713"/>
            <a:ext cx="9621788" cy="757130"/>
          </a:xfrm>
          <a:prstGeom prst="rect">
            <a:avLst/>
          </a:prstGeom>
          <a:noFill/>
          <a:ln w="12700">
            <a:noFill/>
            <a:miter lim="800000"/>
            <a:headEnd/>
            <a:tailEnd/>
          </a:ln>
          <a:effectLst/>
        </p:spPr>
        <p:txBody>
          <a:bodyPr>
            <a:spAutoFit/>
          </a:bodyPr>
          <a:lstStyle/>
          <a:p>
            <a:pPr algn="l">
              <a:lnSpc>
                <a:spcPct val="90000"/>
              </a:lnSpc>
              <a:spcBef>
                <a:spcPct val="20000"/>
              </a:spcBef>
              <a:buSzPct val="75000"/>
              <a:buFont typeface="Monotype Sorts" pitchFamily="2" charset="2"/>
              <a:buNone/>
            </a:pPr>
            <a:r>
              <a:rPr lang="en-US" sz="2400" dirty="0">
                <a:solidFill>
                  <a:srgbClr val="000000"/>
                </a:solidFill>
                <a:effectLst/>
                <a:latin typeface="+mn-lt"/>
                <a:cs typeface="Arial" panose="020B0604020202020204" pitchFamily="34" charset="0"/>
              </a:rPr>
              <a:t>     Assume that a sample of 30 toothpaste tubes provides a sample mean of 6.1 oz.  The population standard deviation is believed to be 0.2 oz.</a:t>
            </a:r>
          </a:p>
        </p:txBody>
      </p:sp>
      <p:sp>
        <p:nvSpPr>
          <p:cNvPr id="196806" name="Rectangle 198"/>
          <p:cNvSpPr>
            <a:spLocks noChangeArrowheads="1"/>
          </p:cNvSpPr>
          <p:nvPr/>
        </p:nvSpPr>
        <p:spPr bwMode="auto">
          <a:xfrm>
            <a:off x="993221" y="1155022"/>
            <a:ext cx="6796695" cy="541337"/>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Example:  Glow Toothpaste </a:t>
            </a:r>
          </a:p>
        </p:txBody>
      </p:sp>
      <p:sp>
        <p:nvSpPr>
          <p:cNvPr id="2" name="Slide Number Placeholder 1"/>
          <p:cNvSpPr>
            <a:spLocks noGrp="1"/>
          </p:cNvSpPr>
          <p:nvPr>
            <p:ph type="sldNum" sz="quarter" idx="12"/>
          </p:nvPr>
        </p:nvSpPr>
        <p:spPr/>
        <p:txBody>
          <a:bodyPr/>
          <a:lstStyle/>
          <a:p>
            <a:fld id="{949EBC64-41CB-41B8-B6DF-9B1367312BD4}" type="slidenum">
              <a:rPr lang="en-US" smtClean="0"/>
              <a:t>40</a:t>
            </a:fld>
            <a:endParaRPr lang="en-US"/>
          </a:p>
        </p:txBody>
      </p:sp>
      <p:sp>
        <p:nvSpPr>
          <p:cNvPr id="7" name="Rectangle 73"/>
          <p:cNvSpPr>
            <a:spLocks noChangeArrowheads="1"/>
          </p:cNvSpPr>
          <p:nvPr/>
        </p:nvSpPr>
        <p:spPr bwMode="auto">
          <a:xfrm>
            <a:off x="940245" y="508066"/>
            <a:ext cx="10337562" cy="697022"/>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Two-Tailed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Text Box 3"/>
          <p:cNvSpPr txBox="1">
            <a:spLocks noChangeArrowheads="1"/>
          </p:cNvSpPr>
          <p:nvPr/>
        </p:nvSpPr>
        <p:spPr bwMode="auto">
          <a:xfrm>
            <a:off x="1617356" y="1785939"/>
            <a:ext cx="3953839"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1.  Determine the hypotheses.</a:t>
            </a:r>
          </a:p>
        </p:txBody>
      </p:sp>
      <p:sp>
        <p:nvSpPr>
          <p:cNvPr id="285701" name="Text Box 5"/>
          <p:cNvSpPr txBox="1">
            <a:spLocks noChangeArrowheads="1"/>
          </p:cNvSpPr>
          <p:nvPr/>
        </p:nvSpPr>
        <p:spPr bwMode="auto">
          <a:xfrm>
            <a:off x="1621578" y="2928939"/>
            <a:ext cx="4512004"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2.  Specify the level of significance.</a:t>
            </a:r>
          </a:p>
        </p:txBody>
      </p:sp>
      <p:sp>
        <p:nvSpPr>
          <p:cNvPr id="285703" name="Text Box 7"/>
          <p:cNvSpPr txBox="1">
            <a:spLocks noChangeArrowheads="1"/>
          </p:cNvSpPr>
          <p:nvPr/>
        </p:nvSpPr>
        <p:spPr bwMode="auto">
          <a:xfrm>
            <a:off x="1644805" y="3606498"/>
            <a:ext cx="5380640"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3.  Compute the value of the test statistic.</a:t>
            </a:r>
          </a:p>
        </p:txBody>
      </p:sp>
      <p:sp>
        <p:nvSpPr>
          <p:cNvPr id="285704" name="Text Box 8"/>
          <p:cNvSpPr txBox="1">
            <a:spLocks noChangeArrowheads="1"/>
          </p:cNvSpPr>
          <p:nvPr/>
        </p:nvSpPr>
        <p:spPr bwMode="auto">
          <a:xfrm>
            <a:off x="6286039" y="2942973"/>
            <a:ext cx="1127232"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Symbol" panose="05050102010706020507" pitchFamily="18" charset="2"/>
                <a:cs typeface="Arial" panose="020B0604020202020204" pitchFamily="34" charset="0"/>
              </a:rPr>
              <a:t>a</a:t>
            </a:r>
            <a:r>
              <a:rPr lang="en-US" sz="2400" i="1"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 = .03</a:t>
            </a:r>
          </a:p>
        </p:txBody>
      </p:sp>
      <p:sp>
        <p:nvSpPr>
          <p:cNvPr id="285709" name="Text Box 13"/>
          <p:cNvSpPr txBox="1">
            <a:spLocks noChangeArrowheads="1"/>
          </p:cNvSpPr>
          <p:nvPr/>
        </p:nvSpPr>
        <p:spPr bwMode="auto">
          <a:xfrm>
            <a:off x="996319" y="1155474"/>
            <a:ext cx="5519396" cy="461665"/>
          </a:xfrm>
          <a:prstGeom prst="rect">
            <a:avLst/>
          </a:prstGeom>
          <a:noFill/>
          <a:ln w="12700">
            <a:noFill/>
            <a:miter lim="800000"/>
            <a:headEnd/>
            <a:tailEnd/>
          </a:ln>
          <a:effectLst/>
        </p:spPr>
        <p:txBody>
          <a:bodyPr wrap="none">
            <a:spAutoFit/>
          </a:bodyPr>
          <a:lstStyle/>
          <a:p>
            <a:pPr marL="342900" indent="-342900" algn="l">
              <a:buSzPct val="100000"/>
              <a:buFont typeface="Arial" panose="020B0604020202020204" pitchFamily="34" charset="0"/>
              <a:buChar char="•"/>
            </a:pP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 and Critical Value Approaches</a:t>
            </a:r>
          </a:p>
        </p:txBody>
      </p:sp>
      <p:sp>
        <p:nvSpPr>
          <p:cNvPr id="285752" name="Oval 56"/>
          <p:cNvSpPr>
            <a:spLocks noChangeArrowheads="1"/>
          </p:cNvSpPr>
          <p:nvPr/>
        </p:nvSpPr>
        <p:spPr bwMode="auto">
          <a:xfrm>
            <a:off x="7375105" y="4248438"/>
            <a:ext cx="907801" cy="495300"/>
          </a:xfrm>
          <a:prstGeom prst="ellipse">
            <a:avLst/>
          </a:prstGeom>
          <a:noFill/>
          <a:ln w="28575">
            <a:solidFill>
              <a:srgbClr val="000000"/>
            </a:solidFill>
            <a:round/>
            <a:headEnd/>
            <a:tailEnd/>
          </a:ln>
          <a:effectLst/>
        </p:spPr>
        <p:txBody>
          <a:bodyPr wrap="none" anchor="ctr"/>
          <a:lstStyle/>
          <a:p>
            <a:endParaRPr lang="en-US">
              <a:solidFill>
                <a:srgbClr val="000000"/>
              </a:solidFill>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9" name="TextBox 18"/>
              <p:cNvSpPr txBox="1"/>
              <p:nvPr/>
            </p:nvSpPr>
            <p:spPr>
              <a:xfrm>
                <a:off x="4672257" y="4173295"/>
                <a:ext cx="3648884" cy="667747"/>
              </a:xfrm>
              <a:prstGeom prst="rect">
                <a:avLst/>
              </a:prstGeom>
              <a:noFill/>
              <a:effectLst/>
            </p:spPr>
            <p:txBody>
              <a:bodyPr wrap="none" rtlCol="0">
                <a:spAutoFit/>
              </a:bodyPr>
              <a:lstStyle/>
              <a:p>
                <a14:m>
                  <m:oMath xmlns:m="http://schemas.openxmlformats.org/officeDocument/2006/math">
                    <m:r>
                      <a:rPr lang="en-US" sz="2400" b="0" i="1" smtClean="0">
                        <a:solidFill>
                          <a:srgbClr val="000000"/>
                        </a:solidFill>
                        <a:effectLst/>
                        <a:latin typeface="Cambria Math"/>
                      </a:rPr>
                      <m:t>𝑧</m:t>
                    </m:r>
                    <m:r>
                      <a:rPr lang="en-US" sz="2400" b="0" i="1" smtClean="0">
                        <a:solidFill>
                          <a:srgbClr val="000000"/>
                        </a:solidFill>
                        <a:effectLst/>
                        <a:latin typeface="Cambria Math"/>
                      </a:rPr>
                      <m:t>=</m:t>
                    </m:r>
                    <m:f>
                      <m:fPr>
                        <m:ctrlPr>
                          <a:rPr lang="en-US" sz="2400" b="0" i="1" smtClean="0">
                            <a:solidFill>
                              <a:srgbClr val="000000"/>
                            </a:solidFill>
                            <a:effectLst/>
                            <a:latin typeface="Cambria Math" panose="02040503050406030204" pitchFamily="18" charset="0"/>
                          </a:rPr>
                        </m:ctrlPr>
                      </m:fPr>
                      <m:num>
                        <m:acc>
                          <m:accPr>
                            <m:chr m:val="̅"/>
                            <m:ctrlPr>
                              <a:rPr lang="en-US" sz="2400" b="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r>
                          <a:rPr lang="en-US" sz="2400" b="0" i="1" smtClean="0">
                            <a:solidFill>
                              <a:srgbClr val="000000"/>
                            </a:solidFill>
                            <a:effectLst/>
                            <a:latin typeface="Cambria Math"/>
                          </a:rPr>
                          <m:t>−</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rPr>
                              <m:t>0</m:t>
                            </m:r>
                          </m:sub>
                        </m:sSub>
                      </m:num>
                      <m:den>
                        <m:f>
                          <m:fPr>
                            <m:type m:val="lin"/>
                            <m:ctrlPr>
                              <a:rPr lang="en-US" sz="2400" b="0" i="1" smtClean="0">
                                <a:solidFill>
                                  <a:srgbClr val="000000"/>
                                </a:solidFill>
                                <a:effectLst/>
                                <a:latin typeface="Cambria Math" panose="02040503050406030204" pitchFamily="18" charset="0"/>
                                <a:ea typeface="Cambria Math"/>
                              </a:rPr>
                            </m:ctrlPr>
                          </m:fPr>
                          <m:num>
                            <m:r>
                              <a:rPr lang="en-US" sz="2400" b="0" i="1" smtClean="0">
                                <a:solidFill>
                                  <a:srgbClr val="000000"/>
                                </a:solidFill>
                                <a:effectLst/>
                                <a:latin typeface="Cambria Math"/>
                                <a:ea typeface="Cambria Math"/>
                              </a:rPr>
                              <m:t>𝜎</m:t>
                            </m:r>
                          </m:num>
                          <m:den>
                            <m:rad>
                              <m:radPr>
                                <m:degHide m:val="on"/>
                                <m:ctrlPr>
                                  <a:rPr lang="en-US" sz="2400" b="0" i="1" smtClean="0">
                                    <a:solidFill>
                                      <a:srgbClr val="000000"/>
                                    </a:solidFill>
                                    <a:effectLst/>
                                    <a:latin typeface="Cambria Math" panose="02040503050406030204" pitchFamily="18" charset="0"/>
                                    <a:ea typeface="Cambria Math"/>
                                  </a:rPr>
                                </m:ctrlPr>
                              </m:radPr>
                              <m:deg/>
                              <m:e>
                                <m:r>
                                  <a:rPr lang="en-US" sz="2400" b="0" i="1" smtClean="0">
                                    <a:solidFill>
                                      <a:srgbClr val="000000"/>
                                    </a:solidFill>
                                    <a:effectLst/>
                                    <a:latin typeface="Cambria Math"/>
                                    <a:ea typeface="Cambria Math"/>
                                  </a:rPr>
                                  <m:t>𝑛</m:t>
                                </m:r>
                              </m:e>
                            </m:rad>
                          </m:den>
                        </m:f>
                      </m:den>
                    </m:f>
                    <m:r>
                      <a:rPr lang="en-US" sz="2400" b="0" i="1" smtClean="0">
                        <a:solidFill>
                          <a:srgbClr val="000000"/>
                        </a:solidFill>
                        <a:effectLst/>
                        <a:latin typeface="Cambria Math"/>
                      </a:rPr>
                      <m:t>=</m:t>
                    </m:r>
                    <m:f>
                      <m:fPr>
                        <m:ctrlPr>
                          <a:rPr lang="en-US" sz="2400" b="0" i="1" smtClean="0">
                            <a:solidFill>
                              <a:srgbClr val="000000"/>
                            </a:solidFill>
                            <a:effectLst/>
                            <a:latin typeface="Cambria Math" panose="02040503050406030204" pitchFamily="18" charset="0"/>
                          </a:rPr>
                        </m:ctrlPr>
                      </m:fPr>
                      <m:num>
                        <m:r>
                          <a:rPr lang="en-US" sz="2400" b="0" i="1" smtClean="0">
                            <a:solidFill>
                              <a:srgbClr val="000000"/>
                            </a:solidFill>
                            <a:effectLst/>
                            <a:latin typeface="Cambria Math"/>
                          </a:rPr>
                          <m:t>6.1−6</m:t>
                        </m:r>
                      </m:num>
                      <m:den>
                        <m:r>
                          <a:rPr lang="en-US" sz="2400" b="0" i="1" smtClean="0">
                            <a:solidFill>
                              <a:srgbClr val="000000"/>
                            </a:solidFill>
                            <a:effectLst/>
                            <a:latin typeface="Cambria Math" panose="02040503050406030204" pitchFamily="18" charset="0"/>
                          </a:rPr>
                          <m:t>0.</m:t>
                        </m:r>
                        <m:r>
                          <a:rPr lang="en-US" sz="2400" b="0" i="1" smtClean="0">
                            <a:solidFill>
                              <a:srgbClr val="000000"/>
                            </a:solidFill>
                            <a:effectLst/>
                            <a:latin typeface="Cambria Math"/>
                          </a:rPr>
                          <m:t>2/</m:t>
                        </m:r>
                        <m:rad>
                          <m:radPr>
                            <m:degHide m:val="on"/>
                            <m:ctrlPr>
                              <a:rPr lang="en-US" sz="2400" b="0" i="1" smtClean="0">
                                <a:solidFill>
                                  <a:srgbClr val="000000"/>
                                </a:solidFill>
                                <a:effectLst/>
                                <a:latin typeface="Cambria Math" panose="02040503050406030204" pitchFamily="18" charset="0"/>
                              </a:rPr>
                            </m:ctrlPr>
                          </m:radPr>
                          <m:deg/>
                          <m:e>
                            <m:r>
                              <a:rPr lang="en-US" sz="2400" b="0" i="1" smtClean="0">
                                <a:solidFill>
                                  <a:srgbClr val="000000"/>
                                </a:solidFill>
                                <a:effectLst/>
                                <a:latin typeface="Cambria Math"/>
                              </a:rPr>
                              <m:t>30</m:t>
                            </m:r>
                          </m:e>
                        </m:rad>
                      </m:den>
                    </m:f>
                  </m:oMath>
                </a14:m>
                <a:r>
                  <a:rPr lang="en-US" sz="2400" dirty="0">
                    <a:solidFill>
                      <a:srgbClr val="000000"/>
                    </a:solidFill>
                    <a:effectLst/>
                    <a:latin typeface="+mn-lt"/>
                    <a:cs typeface="Arial" panose="020B0604020202020204" pitchFamily="34" charset="0"/>
                  </a:rPr>
                  <a:t> =     2.74</a:t>
                </a:r>
              </a:p>
            </p:txBody>
          </p:sp>
        </mc:Choice>
        <mc:Fallback xmlns="">
          <p:sp>
            <p:nvSpPr>
              <p:cNvPr id="19" name="TextBox 18"/>
              <p:cNvSpPr txBox="1">
                <a:spLocks noRot="1" noChangeAspect="1" noMove="1" noResize="1" noEditPoints="1" noAdjustHandles="1" noChangeArrowheads="1" noChangeShapeType="1" noTextEdit="1"/>
              </p:cNvSpPr>
              <p:nvPr/>
            </p:nvSpPr>
            <p:spPr>
              <a:xfrm>
                <a:off x="4672257" y="4173295"/>
                <a:ext cx="3648884" cy="667747"/>
              </a:xfrm>
              <a:prstGeom prst="rect">
                <a:avLst/>
              </a:prstGeom>
              <a:blipFill rotWithShape="0">
                <a:blip r:embed="rId3"/>
                <a:stretch>
                  <a:fillRect r="-2003" b="-275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800755" y="1791752"/>
                <a:ext cx="1394741" cy="461665"/>
              </a:xfrm>
              <a:prstGeom prst="rect">
                <a:avLst/>
              </a:prstGeom>
              <a:noFill/>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0</m:t>
                        </m:r>
                      </m:sub>
                    </m:sSub>
                    <m:r>
                      <a:rPr lang="en-US" sz="2400" b="0" i="1" smtClean="0">
                        <a:solidFill>
                          <a:srgbClr val="000000"/>
                        </a:solidFill>
                        <a:effectLst/>
                        <a:latin typeface="Cambria Math"/>
                      </a:rPr>
                      <m:t>: </m:t>
                    </m:r>
                    <m:r>
                      <a:rPr lang="en-US" sz="2400" b="0" i="1" smtClean="0">
                        <a:solidFill>
                          <a:srgbClr val="000000"/>
                        </a:solidFill>
                        <a:effectLst/>
                        <a:latin typeface="Cambria Math"/>
                        <a:ea typeface="Cambria Math"/>
                      </a:rPr>
                      <m:t>𝜇</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cs typeface="Arial" panose="020B0604020202020204" pitchFamily="34" charset="0"/>
                  </a:rPr>
                  <a:t>=</a:t>
                </a:r>
                <a14:m>
                  <m:oMath xmlns:m="http://schemas.openxmlformats.org/officeDocument/2006/math">
                    <m:r>
                      <a:rPr lang="en-US" sz="2400" b="0" i="0" smtClean="0">
                        <a:solidFill>
                          <a:srgbClr val="000000"/>
                        </a:solidFill>
                        <a:effectLst/>
                        <a:latin typeface="Cambria Math"/>
                        <a:ea typeface="Cambria Math"/>
                      </a:rPr>
                      <m:t> </m:t>
                    </m:r>
                    <m:r>
                      <a:rPr lang="en-US" sz="2400" b="0" i="1" smtClean="0">
                        <a:solidFill>
                          <a:srgbClr val="000000"/>
                        </a:solidFill>
                        <a:effectLst/>
                        <a:latin typeface="Cambria Math"/>
                        <a:ea typeface="Cambria Math"/>
                      </a:rPr>
                      <m:t>6</m:t>
                    </m:r>
                  </m:oMath>
                </a14:m>
                <a:endParaRPr lang="en-US" sz="2400" dirty="0">
                  <a:solidFill>
                    <a:srgbClr val="000000"/>
                  </a:solidFill>
                  <a:effectLst/>
                  <a:latin typeface="+mn-lt"/>
                  <a:cs typeface="Arial" panose="020B060402020202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800755" y="1791752"/>
                <a:ext cx="1394741" cy="461665"/>
              </a:xfrm>
              <a:prstGeom prst="rect">
                <a:avLst/>
              </a:prstGeom>
              <a:blipFill rotWithShape="1">
                <a:blip r:embed="rId4"/>
                <a:stretch>
                  <a:fillRect l="-439" t="-10526" b="-2894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797389" y="2263758"/>
                <a:ext cx="1400192" cy="461665"/>
              </a:xfrm>
              <a:prstGeom prst="rect">
                <a:avLst/>
              </a:prstGeom>
              <a:noFill/>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𝑎</m:t>
                        </m:r>
                      </m:sub>
                    </m:sSub>
                    <m:r>
                      <a:rPr lang="en-US" sz="2400" b="0" i="1" smtClean="0">
                        <a:solidFill>
                          <a:srgbClr val="000000"/>
                        </a:solidFill>
                        <a:effectLst/>
                        <a:latin typeface="Cambria Math"/>
                      </a:rPr>
                      <m:t>: </m:t>
                    </m:r>
                    <m:r>
                      <a:rPr lang="en-US" sz="2400" b="0" i="1" smtClean="0">
                        <a:solidFill>
                          <a:srgbClr val="000000"/>
                        </a:solidFill>
                        <a:effectLst/>
                        <a:latin typeface="Cambria Math"/>
                        <a:ea typeface="Cambria Math"/>
                      </a:rPr>
                      <m:t>𝜇</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cs typeface="Arial" panose="020B0604020202020204" pitchFamily="34" charset="0"/>
                  </a:rPr>
                  <a:t>≠</a:t>
                </a:r>
                <a14:m>
                  <m:oMath xmlns:m="http://schemas.openxmlformats.org/officeDocument/2006/math">
                    <m:r>
                      <a:rPr lang="en-US" sz="2400" b="0" i="1" smtClean="0">
                        <a:solidFill>
                          <a:srgbClr val="000000"/>
                        </a:solidFill>
                        <a:effectLst/>
                        <a:latin typeface="Cambria Math"/>
                        <a:ea typeface="Cambria Math"/>
                      </a:rPr>
                      <m:t> 6</m:t>
                    </m:r>
                  </m:oMath>
                </a14:m>
                <a:endParaRPr lang="en-US" sz="2400" dirty="0">
                  <a:solidFill>
                    <a:srgbClr val="000000"/>
                  </a:solidFill>
                  <a:effectLst/>
                  <a:latin typeface="+mn-lt"/>
                  <a:cs typeface="Arial" panose="020B0604020202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797389" y="2263758"/>
                <a:ext cx="1400192" cy="461665"/>
              </a:xfrm>
              <a:prstGeom prst="rect">
                <a:avLst/>
              </a:prstGeom>
              <a:blipFill rotWithShape="1">
                <a:blip r:embed="rId5"/>
                <a:stretch>
                  <a:fillRect t="-10526" b="-28947"/>
                </a:stretch>
              </a:blipFill>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949EBC64-41CB-41B8-B6DF-9B1367312BD4}" type="slidenum">
              <a:rPr lang="en-US" smtClean="0"/>
              <a:t>41</a:t>
            </a:fld>
            <a:endParaRPr lang="en-US"/>
          </a:p>
        </p:txBody>
      </p:sp>
      <p:sp>
        <p:nvSpPr>
          <p:cNvPr id="13" name="Rectangle 73"/>
          <p:cNvSpPr>
            <a:spLocks noChangeArrowheads="1"/>
          </p:cNvSpPr>
          <p:nvPr/>
        </p:nvSpPr>
        <p:spPr bwMode="auto">
          <a:xfrm>
            <a:off x="940245" y="508066"/>
            <a:ext cx="10337562" cy="697022"/>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Two-Tailed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7" name="Text Box 37"/>
          <p:cNvSpPr txBox="1">
            <a:spLocks noChangeArrowheads="1"/>
          </p:cNvSpPr>
          <p:nvPr/>
        </p:nvSpPr>
        <p:spPr bwMode="auto">
          <a:xfrm>
            <a:off x="1670143" y="3380985"/>
            <a:ext cx="4575996"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5.  Determine whether to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286759" name="Text Box 39"/>
          <p:cNvSpPr txBox="1">
            <a:spLocks noChangeArrowheads="1"/>
          </p:cNvSpPr>
          <p:nvPr/>
        </p:nvSpPr>
        <p:spPr bwMode="auto">
          <a:xfrm>
            <a:off x="992096" y="1155474"/>
            <a:ext cx="2878096" cy="461665"/>
          </a:xfrm>
          <a:prstGeom prst="rect">
            <a:avLst/>
          </a:prstGeom>
          <a:noFill/>
          <a:ln w="12700">
            <a:noFill/>
            <a:miter lim="800000"/>
            <a:headEnd/>
            <a:tailEnd/>
          </a:ln>
          <a:effectLst/>
        </p:spPr>
        <p:txBody>
          <a:bodyPr wrap="none">
            <a:spAutoFit/>
          </a:bodyPr>
          <a:lstStyle/>
          <a:p>
            <a:pPr marL="342900" indent="-342900" algn="l">
              <a:buSzPct val="100000"/>
              <a:buFont typeface="Arial" panose="020B0604020202020204" pitchFamily="34" charset="0"/>
              <a:buChar char="•"/>
            </a:pP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 Approach</a:t>
            </a:r>
          </a:p>
        </p:txBody>
      </p:sp>
      <p:sp>
        <p:nvSpPr>
          <p:cNvPr id="286763" name="Text Box 43"/>
          <p:cNvSpPr txBox="1">
            <a:spLocks noChangeArrowheads="1"/>
          </p:cNvSpPr>
          <p:nvPr/>
        </p:nvSpPr>
        <p:spPr bwMode="auto">
          <a:xfrm>
            <a:off x="1644805" y="1705104"/>
            <a:ext cx="3386055"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4.  Compute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a:t>
            </a:r>
          </a:p>
        </p:txBody>
      </p:sp>
      <p:sp>
        <p:nvSpPr>
          <p:cNvPr id="286764" name="Text Box 44"/>
          <p:cNvSpPr txBox="1">
            <a:spLocks noChangeArrowheads="1"/>
          </p:cNvSpPr>
          <p:nvPr/>
        </p:nvSpPr>
        <p:spPr bwMode="auto">
          <a:xfrm>
            <a:off x="3304876" y="2203491"/>
            <a:ext cx="5550879" cy="954107"/>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For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 2.74, cumulative probability = .9969</a:t>
            </a:r>
          </a:p>
          <a:p>
            <a:endParaRPr lang="en-US" sz="800" dirty="0">
              <a:solidFill>
                <a:srgbClr val="000000"/>
              </a:solidFill>
              <a:effectLst/>
              <a:latin typeface="+mn-lt"/>
              <a:cs typeface="Arial" panose="020B0604020202020204" pitchFamily="34" charset="0"/>
            </a:endParaRPr>
          </a:p>
          <a:p>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 2(1 - .9969) =    .0062</a:t>
            </a:r>
          </a:p>
        </p:txBody>
      </p:sp>
      <p:sp>
        <p:nvSpPr>
          <p:cNvPr id="286765" name="Oval 45"/>
          <p:cNvSpPr>
            <a:spLocks noChangeArrowheads="1"/>
          </p:cNvSpPr>
          <p:nvPr/>
        </p:nvSpPr>
        <p:spPr bwMode="auto">
          <a:xfrm>
            <a:off x="7075719" y="2687334"/>
            <a:ext cx="1166223" cy="495300"/>
          </a:xfrm>
          <a:prstGeom prst="ellipse">
            <a:avLst/>
          </a:prstGeom>
          <a:noFill/>
          <a:ln w="28575">
            <a:solidFill>
              <a:srgbClr val="000000"/>
            </a:solidFill>
            <a:round/>
            <a:headEnd/>
            <a:tailEnd/>
          </a:ln>
          <a:effectLst/>
        </p:spPr>
        <p:txBody>
          <a:bodyPr wrap="none" anchor="ctr"/>
          <a:lstStyle/>
          <a:p>
            <a:endParaRPr lang="en-US">
              <a:solidFill>
                <a:srgbClr val="000000"/>
              </a:solidFill>
              <a:effectLst/>
              <a:latin typeface="Arial" panose="020B0604020202020204" pitchFamily="34" charset="0"/>
              <a:cs typeface="Arial" panose="020B0604020202020204" pitchFamily="34" charset="0"/>
            </a:endParaRPr>
          </a:p>
        </p:txBody>
      </p:sp>
      <p:sp>
        <p:nvSpPr>
          <p:cNvPr id="286766" name="Text Box 46"/>
          <p:cNvSpPr txBox="1">
            <a:spLocks noChangeArrowheads="1"/>
          </p:cNvSpPr>
          <p:nvPr/>
        </p:nvSpPr>
        <p:spPr bwMode="auto">
          <a:xfrm>
            <a:off x="3223249" y="3813383"/>
            <a:ext cx="6073137"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Because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 .0062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 = .03, we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286767" name="Rectangle 47"/>
          <p:cNvSpPr>
            <a:spLocks noChangeArrowheads="1"/>
          </p:cNvSpPr>
          <p:nvPr/>
        </p:nvSpPr>
        <p:spPr bwMode="auto">
          <a:xfrm>
            <a:off x="1670143" y="4498435"/>
            <a:ext cx="9710499" cy="1306512"/>
          </a:xfrm>
          <a:prstGeom prst="rect">
            <a:avLst/>
          </a:prstGeom>
          <a:noFill/>
          <a:ln w="12700">
            <a:noFill/>
            <a:miter lim="800000"/>
            <a:headEnd/>
            <a:tailEnd/>
          </a:ln>
          <a:effectLst/>
        </p:spPr>
        <p:txBody>
          <a:bodyPr lIns="90488" tIns="44450" rIns="90488" bIns="44450"/>
          <a:lstStyle/>
          <a:p>
            <a:pPr algn="l">
              <a:lnSpc>
                <a:spcPct val="9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There is sufficient statistical </a:t>
            </a:r>
            <a:r>
              <a:rPr lang="en-US" sz="2400">
                <a:solidFill>
                  <a:srgbClr val="000000"/>
                </a:solidFill>
                <a:effectLst/>
                <a:latin typeface="+mn-lt"/>
                <a:cs typeface="Arial" panose="020B0604020202020204" pitchFamily="34" charset="0"/>
              </a:rPr>
              <a:t>evidence to infer </a:t>
            </a:r>
            <a:r>
              <a:rPr lang="en-US" sz="2400" dirty="0">
                <a:solidFill>
                  <a:srgbClr val="000000"/>
                </a:solidFill>
                <a:effectLst/>
                <a:latin typeface="+mn-lt"/>
                <a:cs typeface="Arial" panose="020B0604020202020204" pitchFamily="34" charset="0"/>
              </a:rPr>
              <a:t>that the alternative hypothesis </a:t>
            </a:r>
            <a:r>
              <a:rPr lang="en-US" sz="2400">
                <a:solidFill>
                  <a:srgbClr val="000000"/>
                </a:solidFill>
                <a:effectLst/>
                <a:latin typeface="+mn-lt"/>
                <a:cs typeface="Arial" panose="020B0604020202020204" pitchFamily="34" charset="0"/>
              </a:rPr>
              <a:t>is true  (</a:t>
            </a:r>
            <a:r>
              <a:rPr lang="en-US" sz="2400" dirty="0">
                <a:solidFill>
                  <a:srgbClr val="000000"/>
                </a:solidFill>
                <a:effectLst/>
                <a:latin typeface="+mn-lt"/>
                <a:cs typeface="Arial" panose="020B0604020202020204" pitchFamily="34" charset="0"/>
              </a:rPr>
              <a:t>i.e. the mean filling weight is not 6 ounces).</a:t>
            </a:r>
          </a:p>
        </p:txBody>
      </p:sp>
      <p:sp>
        <p:nvSpPr>
          <p:cNvPr id="2" name="Slide Number Placeholder 1"/>
          <p:cNvSpPr>
            <a:spLocks noGrp="1"/>
          </p:cNvSpPr>
          <p:nvPr>
            <p:ph type="sldNum" sz="quarter" idx="12"/>
          </p:nvPr>
        </p:nvSpPr>
        <p:spPr/>
        <p:txBody>
          <a:bodyPr/>
          <a:lstStyle/>
          <a:p>
            <a:fld id="{949EBC64-41CB-41B8-B6DF-9B1367312BD4}" type="slidenum">
              <a:rPr lang="en-US" smtClean="0"/>
              <a:t>42</a:t>
            </a:fld>
            <a:endParaRPr lang="en-US"/>
          </a:p>
        </p:txBody>
      </p:sp>
      <p:sp>
        <p:nvSpPr>
          <p:cNvPr id="11" name="Rectangle 73"/>
          <p:cNvSpPr>
            <a:spLocks noChangeArrowheads="1"/>
          </p:cNvSpPr>
          <p:nvPr/>
        </p:nvSpPr>
        <p:spPr bwMode="auto">
          <a:xfrm>
            <a:off x="940245" y="508066"/>
            <a:ext cx="10337562" cy="697022"/>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Two-Tailed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grpSp>
        <p:nvGrpSpPr>
          <p:cNvPr id="47" name="Group 46">
            <a:extLst>
              <a:ext uri="{FF2B5EF4-FFF2-40B4-BE49-F238E27FC236}">
                <a16:creationId xmlns:a16="http://schemas.microsoft.com/office/drawing/2014/main" id="{BFD4298C-B9D7-48B0-A4A7-DFBE40B7B7D3}"/>
              </a:ext>
            </a:extLst>
          </p:cNvPr>
          <p:cNvGrpSpPr/>
          <p:nvPr/>
        </p:nvGrpSpPr>
        <p:grpSpPr>
          <a:xfrm>
            <a:off x="8447229" y="1194634"/>
            <a:ext cx="3647880" cy="2801520"/>
            <a:chOff x="8447229" y="1194634"/>
            <a:chExt cx="3647880" cy="28015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47A13B0-16F4-49CF-A435-EF5AE0788EDD}"/>
                    </a:ext>
                  </a:extLst>
                </p14:cNvPr>
                <p14:cNvContentPartPr/>
                <p14:nvPr/>
              </p14:nvContentPartPr>
              <p14:xfrm>
                <a:off x="8646309" y="3282994"/>
                <a:ext cx="3062520" cy="90720"/>
              </p14:xfrm>
            </p:contentPart>
          </mc:Choice>
          <mc:Fallback xmlns="">
            <p:pic>
              <p:nvPicPr>
                <p:cNvPr id="3" name="Ink 2">
                  <a:extLst>
                    <a:ext uri="{FF2B5EF4-FFF2-40B4-BE49-F238E27FC236}">
                      <a16:creationId xmlns:a16="http://schemas.microsoft.com/office/drawing/2014/main" id="{047A13B0-16F4-49CF-A435-EF5AE0788EDD}"/>
                    </a:ext>
                  </a:extLst>
                </p:cNvPr>
                <p:cNvPicPr/>
                <p:nvPr/>
              </p:nvPicPr>
              <p:blipFill>
                <a:blip r:embed="rId4"/>
                <a:stretch>
                  <a:fillRect/>
                </a:stretch>
              </p:blipFill>
              <p:spPr>
                <a:xfrm>
                  <a:off x="8610669" y="3246994"/>
                  <a:ext cx="31341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702022B-1E3E-478B-AC81-AB294189817E}"/>
                    </a:ext>
                  </a:extLst>
                </p14:cNvPr>
                <p14:cNvContentPartPr/>
                <p14:nvPr/>
              </p14:nvContentPartPr>
              <p14:xfrm>
                <a:off x="8813349" y="2196874"/>
                <a:ext cx="2924280" cy="935640"/>
              </p14:xfrm>
            </p:contentPart>
          </mc:Choice>
          <mc:Fallback xmlns="">
            <p:pic>
              <p:nvPicPr>
                <p:cNvPr id="4" name="Ink 3">
                  <a:extLst>
                    <a:ext uri="{FF2B5EF4-FFF2-40B4-BE49-F238E27FC236}">
                      <a16:creationId xmlns:a16="http://schemas.microsoft.com/office/drawing/2014/main" id="{2702022B-1E3E-478B-AC81-AB294189817E}"/>
                    </a:ext>
                  </a:extLst>
                </p:cNvPr>
                <p:cNvPicPr/>
                <p:nvPr/>
              </p:nvPicPr>
              <p:blipFill>
                <a:blip r:embed="rId6"/>
                <a:stretch>
                  <a:fillRect/>
                </a:stretch>
              </p:blipFill>
              <p:spPr>
                <a:xfrm>
                  <a:off x="8777349" y="2160874"/>
                  <a:ext cx="2995920" cy="1007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EFDCA3F-D4C5-4D58-8623-47958D9B6BC0}"/>
                    </a:ext>
                  </a:extLst>
                </p14:cNvPr>
                <p14:cNvContentPartPr/>
                <p14:nvPr/>
              </p14:nvContentPartPr>
              <p14:xfrm>
                <a:off x="10997469" y="2531674"/>
                <a:ext cx="61200" cy="1148040"/>
              </p14:xfrm>
            </p:contentPart>
          </mc:Choice>
          <mc:Fallback xmlns="">
            <p:pic>
              <p:nvPicPr>
                <p:cNvPr id="6" name="Ink 5">
                  <a:extLst>
                    <a:ext uri="{FF2B5EF4-FFF2-40B4-BE49-F238E27FC236}">
                      <a16:creationId xmlns:a16="http://schemas.microsoft.com/office/drawing/2014/main" id="{AEFDCA3F-D4C5-4D58-8623-47958D9B6BC0}"/>
                    </a:ext>
                  </a:extLst>
                </p:cNvPr>
                <p:cNvPicPr/>
                <p:nvPr/>
              </p:nvPicPr>
              <p:blipFill>
                <a:blip r:embed="rId8"/>
                <a:stretch>
                  <a:fillRect/>
                </a:stretch>
              </p:blipFill>
              <p:spPr>
                <a:xfrm>
                  <a:off x="10961469" y="2495674"/>
                  <a:ext cx="132840" cy="121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FAF587A-89C0-4D46-B49E-8132EB2493BC}"/>
                    </a:ext>
                  </a:extLst>
                </p14:cNvPr>
                <p14:cNvContentPartPr/>
                <p14:nvPr/>
              </p14:nvContentPartPr>
              <p14:xfrm>
                <a:off x="10205109" y="3459754"/>
                <a:ext cx="576000" cy="192240"/>
              </p14:xfrm>
            </p:contentPart>
          </mc:Choice>
          <mc:Fallback xmlns="">
            <p:pic>
              <p:nvPicPr>
                <p:cNvPr id="8" name="Ink 7">
                  <a:extLst>
                    <a:ext uri="{FF2B5EF4-FFF2-40B4-BE49-F238E27FC236}">
                      <a16:creationId xmlns:a16="http://schemas.microsoft.com/office/drawing/2014/main" id="{5FAF587A-89C0-4D46-B49E-8132EB2493BC}"/>
                    </a:ext>
                  </a:extLst>
                </p:cNvPr>
                <p:cNvPicPr/>
                <p:nvPr/>
              </p:nvPicPr>
              <p:blipFill>
                <a:blip r:embed="rId10"/>
                <a:stretch>
                  <a:fillRect/>
                </a:stretch>
              </p:blipFill>
              <p:spPr>
                <a:xfrm>
                  <a:off x="10169109" y="3424114"/>
                  <a:ext cx="6476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71A85E80-D8D4-4297-BD1C-A0F2322A4C83}"/>
                    </a:ext>
                  </a:extLst>
                </p14:cNvPr>
                <p14:cNvContentPartPr/>
                <p14:nvPr/>
              </p14:nvContentPartPr>
              <p14:xfrm>
                <a:off x="10616229" y="3377314"/>
                <a:ext cx="261720" cy="170280"/>
              </p14:xfrm>
            </p:contentPart>
          </mc:Choice>
          <mc:Fallback xmlns="">
            <p:pic>
              <p:nvPicPr>
                <p:cNvPr id="9" name="Ink 8">
                  <a:extLst>
                    <a:ext uri="{FF2B5EF4-FFF2-40B4-BE49-F238E27FC236}">
                      <a16:creationId xmlns:a16="http://schemas.microsoft.com/office/drawing/2014/main" id="{71A85E80-D8D4-4297-BD1C-A0F2322A4C83}"/>
                    </a:ext>
                  </a:extLst>
                </p:cNvPr>
                <p:cNvPicPr/>
                <p:nvPr/>
              </p:nvPicPr>
              <p:blipFill>
                <a:blip r:embed="rId12"/>
                <a:stretch>
                  <a:fillRect/>
                </a:stretch>
              </p:blipFill>
              <p:spPr>
                <a:xfrm>
                  <a:off x="10580589" y="3341314"/>
                  <a:ext cx="3333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3AC30A30-B6E8-481C-8371-5A364E482B57}"/>
                    </a:ext>
                  </a:extLst>
                </p14:cNvPr>
                <p14:cNvContentPartPr/>
                <p14:nvPr/>
              </p14:nvContentPartPr>
              <p14:xfrm>
                <a:off x="9112869" y="3568114"/>
                <a:ext cx="317520" cy="355680"/>
              </p14:xfrm>
            </p:contentPart>
          </mc:Choice>
          <mc:Fallback xmlns="">
            <p:pic>
              <p:nvPicPr>
                <p:cNvPr id="12" name="Ink 11">
                  <a:extLst>
                    <a:ext uri="{FF2B5EF4-FFF2-40B4-BE49-F238E27FC236}">
                      <a16:creationId xmlns:a16="http://schemas.microsoft.com/office/drawing/2014/main" id="{3AC30A30-B6E8-481C-8371-5A364E482B57}"/>
                    </a:ext>
                  </a:extLst>
                </p:cNvPr>
                <p:cNvPicPr/>
                <p:nvPr/>
              </p:nvPicPr>
              <p:blipFill>
                <a:blip r:embed="rId14"/>
                <a:stretch>
                  <a:fillRect/>
                </a:stretch>
              </p:blipFill>
              <p:spPr>
                <a:xfrm>
                  <a:off x="9077229" y="3532114"/>
                  <a:ext cx="38916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D7FD57D-0DCA-4CFE-AB4A-8BD872ACF8EB}"/>
                    </a:ext>
                  </a:extLst>
                </p14:cNvPr>
                <p14:cNvContentPartPr/>
                <p14:nvPr/>
              </p14:nvContentPartPr>
              <p14:xfrm>
                <a:off x="9448029" y="3738754"/>
                <a:ext cx="103680" cy="62640"/>
              </p14:xfrm>
            </p:contentPart>
          </mc:Choice>
          <mc:Fallback xmlns="">
            <p:pic>
              <p:nvPicPr>
                <p:cNvPr id="13" name="Ink 12">
                  <a:extLst>
                    <a:ext uri="{FF2B5EF4-FFF2-40B4-BE49-F238E27FC236}">
                      <a16:creationId xmlns:a16="http://schemas.microsoft.com/office/drawing/2014/main" id="{0D7FD57D-0DCA-4CFE-AB4A-8BD872ACF8EB}"/>
                    </a:ext>
                  </a:extLst>
                </p:cNvPr>
                <p:cNvPicPr/>
                <p:nvPr/>
              </p:nvPicPr>
              <p:blipFill>
                <a:blip r:embed="rId16"/>
                <a:stretch>
                  <a:fillRect/>
                </a:stretch>
              </p:blipFill>
              <p:spPr>
                <a:xfrm>
                  <a:off x="9412029" y="3703114"/>
                  <a:ext cx="175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E7573EC7-5B55-4F52-88EB-1C994DF99AA1}"/>
                    </a:ext>
                  </a:extLst>
                </p14:cNvPr>
                <p14:cNvContentPartPr/>
                <p14:nvPr/>
              </p14:nvContentPartPr>
              <p14:xfrm>
                <a:off x="9592389" y="3558754"/>
                <a:ext cx="246960" cy="229680"/>
              </p14:xfrm>
            </p:contentPart>
          </mc:Choice>
          <mc:Fallback xmlns="">
            <p:pic>
              <p:nvPicPr>
                <p:cNvPr id="15" name="Ink 14">
                  <a:extLst>
                    <a:ext uri="{FF2B5EF4-FFF2-40B4-BE49-F238E27FC236}">
                      <a16:creationId xmlns:a16="http://schemas.microsoft.com/office/drawing/2014/main" id="{E7573EC7-5B55-4F52-88EB-1C994DF99AA1}"/>
                    </a:ext>
                  </a:extLst>
                </p:cNvPr>
                <p:cNvPicPr/>
                <p:nvPr/>
              </p:nvPicPr>
              <p:blipFill>
                <a:blip r:embed="rId18"/>
                <a:stretch>
                  <a:fillRect/>
                </a:stretch>
              </p:blipFill>
              <p:spPr>
                <a:xfrm>
                  <a:off x="9556389" y="3523114"/>
                  <a:ext cx="3186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BA68903-0D54-4742-BB31-551F33101E2F}"/>
                    </a:ext>
                  </a:extLst>
                </p14:cNvPr>
                <p14:cNvContentPartPr/>
                <p14:nvPr/>
              </p14:nvContentPartPr>
              <p14:xfrm>
                <a:off x="9917109" y="3636154"/>
                <a:ext cx="193680" cy="180720"/>
              </p14:xfrm>
            </p:contentPart>
          </mc:Choice>
          <mc:Fallback xmlns="">
            <p:pic>
              <p:nvPicPr>
                <p:cNvPr id="16" name="Ink 15">
                  <a:extLst>
                    <a:ext uri="{FF2B5EF4-FFF2-40B4-BE49-F238E27FC236}">
                      <a16:creationId xmlns:a16="http://schemas.microsoft.com/office/drawing/2014/main" id="{EBA68903-0D54-4742-BB31-551F33101E2F}"/>
                    </a:ext>
                  </a:extLst>
                </p:cNvPr>
                <p:cNvPicPr/>
                <p:nvPr/>
              </p:nvPicPr>
              <p:blipFill>
                <a:blip r:embed="rId20"/>
                <a:stretch>
                  <a:fillRect/>
                </a:stretch>
              </p:blipFill>
              <p:spPr>
                <a:xfrm>
                  <a:off x="9881469" y="3600514"/>
                  <a:ext cx="2653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AFFDAC57-1C63-46CA-9E79-816D1A131FB2}"/>
                    </a:ext>
                  </a:extLst>
                </p14:cNvPr>
                <p14:cNvContentPartPr/>
                <p14:nvPr/>
              </p14:nvContentPartPr>
              <p14:xfrm>
                <a:off x="10021869" y="3610594"/>
                <a:ext cx="86760" cy="385560"/>
              </p14:xfrm>
            </p:contentPart>
          </mc:Choice>
          <mc:Fallback xmlns="">
            <p:pic>
              <p:nvPicPr>
                <p:cNvPr id="17" name="Ink 16">
                  <a:extLst>
                    <a:ext uri="{FF2B5EF4-FFF2-40B4-BE49-F238E27FC236}">
                      <a16:creationId xmlns:a16="http://schemas.microsoft.com/office/drawing/2014/main" id="{AFFDAC57-1C63-46CA-9E79-816D1A131FB2}"/>
                    </a:ext>
                  </a:extLst>
                </p:cNvPr>
                <p:cNvPicPr/>
                <p:nvPr/>
              </p:nvPicPr>
              <p:blipFill>
                <a:blip r:embed="rId22"/>
                <a:stretch>
                  <a:fillRect/>
                </a:stretch>
              </p:blipFill>
              <p:spPr>
                <a:xfrm>
                  <a:off x="9986229" y="3574594"/>
                  <a:ext cx="15840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553FBA1-AC6A-4A07-89E7-DA8FC2C32B2F}"/>
                    </a:ext>
                  </a:extLst>
                </p14:cNvPr>
                <p14:cNvContentPartPr/>
                <p14:nvPr/>
              </p14:nvContentPartPr>
              <p14:xfrm>
                <a:off x="9502749" y="2970874"/>
                <a:ext cx="41040" cy="63000"/>
              </p14:xfrm>
            </p:contentPart>
          </mc:Choice>
          <mc:Fallback xmlns="">
            <p:pic>
              <p:nvPicPr>
                <p:cNvPr id="19" name="Ink 18">
                  <a:extLst>
                    <a:ext uri="{FF2B5EF4-FFF2-40B4-BE49-F238E27FC236}">
                      <a16:creationId xmlns:a16="http://schemas.microsoft.com/office/drawing/2014/main" id="{C553FBA1-AC6A-4A07-89E7-DA8FC2C32B2F}"/>
                    </a:ext>
                  </a:extLst>
                </p:cNvPr>
                <p:cNvPicPr/>
                <p:nvPr/>
              </p:nvPicPr>
              <p:blipFill>
                <a:blip r:embed="rId24"/>
                <a:stretch>
                  <a:fillRect/>
                </a:stretch>
              </p:blipFill>
              <p:spPr>
                <a:xfrm>
                  <a:off x="9466749" y="2935234"/>
                  <a:ext cx="1126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9E9C5460-2B32-4CC0-9FB4-68E80DCC7C64}"/>
                    </a:ext>
                  </a:extLst>
                </p14:cNvPr>
                <p14:cNvContentPartPr/>
                <p14:nvPr/>
              </p14:nvContentPartPr>
              <p14:xfrm>
                <a:off x="9647469" y="2743354"/>
                <a:ext cx="322200" cy="352800"/>
              </p14:xfrm>
            </p:contentPart>
          </mc:Choice>
          <mc:Fallback xmlns="">
            <p:pic>
              <p:nvPicPr>
                <p:cNvPr id="20" name="Ink 19">
                  <a:extLst>
                    <a:ext uri="{FF2B5EF4-FFF2-40B4-BE49-F238E27FC236}">
                      <a16:creationId xmlns:a16="http://schemas.microsoft.com/office/drawing/2014/main" id="{9E9C5460-2B32-4CC0-9FB4-68E80DCC7C64}"/>
                    </a:ext>
                  </a:extLst>
                </p:cNvPr>
                <p:cNvPicPr/>
                <p:nvPr/>
              </p:nvPicPr>
              <p:blipFill>
                <a:blip r:embed="rId26"/>
                <a:stretch>
                  <a:fillRect/>
                </a:stretch>
              </p:blipFill>
              <p:spPr>
                <a:xfrm>
                  <a:off x="9611469" y="2707354"/>
                  <a:ext cx="39384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A178BF5B-CCF8-4DA2-AD8E-27944CCA8B4C}"/>
                    </a:ext>
                  </a:extLst>
                </p14:cNvPr>
                <p14:cNvContentPartPr/>
                <p14:nvPr/>
              </p14:nvContentPartPr>
              <p14:xfrm>
                <a:off x="10011069" y="2706994"/>
                <a:ext cx="222480" cy="418320"/>
              </p14:xfrm>
            </p:contentPart>
          </mc:Choice>
          <mc:Fallback xmlns="">
            <p:pic>
              <p:nvPicPr>
                <p:cNvPr id="21" name="Ink 20">
                  <a:extLst>
                    <a:ext uri="{FF2B5EF4-FFF2-40B4-BE49-F238E27FC236}">
                      <a16:creationId xmlns:a16="http://schemas.microsoft.com/office/drawing/2014/main" id="{A178BF5B-CCF8-4DA2-AD8E-27944CCA8B4C}"/>
                    </a:ext>
                  </a:extLst>
                </p:cNvPr>
                <p:cNvPicPr/>
                <p:nvPr/>
              </p:nvPicPr>
              <p:blipFill>
                <a:blip r:embed="rId28"/>
                <a:stretch>
                  <a:fillRect/>
                </a:stretch>
              </p:blipFill>
              <p:spPr>
                <a:xfrm>
                  <a:off x="9975069" y="2671354"/>
                  <a:ext cx="29412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FEAF846-28DA-41B8-ADEB-805917D5A5B6}"/>
                    </a:ext>
                  </a:extLst>
                </p14:cNvPr>
                <p14:cNvContentPartPr/>
                <p14:nvPr/>
              </p14:nvContentPartPr>
              <p14:xfrm>
                <a:off x="10349109" y="2746594"/>
                <a:ext cx="183600" cy="289800"/>
              </p14:xfrm>
            </p:contentPart>
          </mc:Choice>
          <mc:Fallback xmlns="">
            <p:pic>
              <p:nvPicPr>
                <p:cNvPr id="23" name="Ink 22">
                  <a:extLst>
                    <a:ext uri="{FF2B5EF4-FFF2-40B4-BE49-F238E27FC236}">
                      <a16:creationId xmlns:a16="http://schemas.microsoft.com/office/drawing/2014/main" id="{AFEAF846-28DA-41B8-ADEB-805917D5A5B6}"/>
                    </a:ext>
                  </a:extLst>
                </p:cNvPr>
                <p:cNvPicPr/>
                <p:nvPr/>
              </p:nvPicPr>
              <p:blipFill>
                <a:blip r:embed="rId30"/>
                <a:stretch>
                  <a:fillRect/>
                </a:stretch>
              </p:blipFill>
              <p:spPr>
                <a:xfrm>
                  <a:off x="10313109" y="2710594"/>
                  <a:ext cx="2552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E62048E5-04B8-41BC-9633-F119BDF1EA0D}"/>
                    </a:ext>
                  </a:extLst>
                </p14:cNvPr>
                <p14:cNvContentPartPr/>
                <p14:nvPr/>
              </p14:nvContentPartPr>
              <p14:xfrm>
                <a:off x="10619829" y="2659474"/>
                <a:ext cx="237240" cy="422640"/>
              </p14:xfrm>
            </p:contentPart>
          </mc:Choice>
          <mc:Fallback xmlns="">
            <p:pic>
              <p:nvPicPr>
                <p:cNvPr id="24" name="Ink 23">
                  <a:extLst>
                    <a:ext uri="{FF2B5EF4-FFF2-40B4-BE49-F238E27FC236}">
                      <a16:creationId xmlns:a16="http://schemas.microsoft.com/office/drawing/2014/main" id="{E62048E5-04B8-41BC-9633-F119BDF1EA0D}"/>
                    </a:ext>
                  </a:extLst>
                </p:cNvPr>
                <p:cNvPicPr/>
                <p:nvPr/>
              </p:nvPicPr>
              <p:blipFill>
                <a:blip r:embed="rId32"/>
                <a:stretch>
                  <a:fillRect/>
                </a:stretch>
              </p:blipFill>
              <p:spPr>
                <a:xfrm>
                  <a:off x="10584189" y="2623474"/>
                  <a:ext cx="30888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9C1CF6C8-099E-46BE-8077-E3F3E0FB6B96}"/>
                    </a:ext>
                  </a:extLst>
                </p14:cNvPr>
                <p14:cNvContentPartPr/>
                <p14:nvPr/>
              </p14:nvContentPartPr>
              <p14:xfrm>
                <a:off x="10995309" y="1790434"/>
                <a:ext cx="63000" cy="856440"/>
              </p14:xfrm>
            </p:contentPart>
          </mc:Choice>
          <mc:Fallback xmlns="">
            <p:pic>
              <p:nvPicPr>
                <p:cNvPr id="26" name="Ink 25">
                  <a:extLst>
                    <a:ext uri="{FF2B5EF4-FFF2-40B4-BE49-F238E27FC236}">
                      <a16:creationId xmlns:a16="http://schemas.microsoft.com/office/drawing/2014/main" id="{9C1CF6C8-099E-46BE-8077-E3F3E0FB6B96}"/>
                    </a:ext>
                  </a:extLst>
                </p:cNvPr>
                <p:cNvPicPr/>
                <p:nvPr/>
              </p:nvPicPr>
              <p:blipFill>
                <a:blip r:embed="rId34"/>
                <a:stretch>
                  <a:fillRect/>
                </a:stretch>
              </p:blipFill>
              <p:spPr>
                <a:xfrm>
                  <a:off x="10959309" y="1754794"/>
                  <a:ext cx="134640" cy="92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BB21CA6-B663-45F1-95A4-2F5DEE0E5E8F}"/>
                    </a:ext>
                  </a:extLst>
                </p14:cNvPr>
                <p14:cNvContentPartPr/>
                <p14:nvPr/>
              </p14:nvContentPartPr>
              <p14:xfrm>
                <a:off x="8933949" y="2098594"/>
                <a:ext cx="1839960" cy="102240"/>
              </p14:xfrm>
            </p:contentPart>
          </mc:Choice>
          <mc:Fallback xmlns="">
            <p:pic>
              <p:nvPicPr>
                <p:cNvPr id="28" name="Ink 27">
                  <a:extLst>
                    <a:ext uri="{FF2B5EF4-FFF2-40B4-BE49-F238E27FC236}">
                      <a16:creationId xmlns:a16="http://schemas.microsoft.com/office/drawing/2014/main" id="{CBB21CA6-B663-45F1-95A4-2F5DEE0E5E8F}"/>
                    </a:ext>
                  </a:extLst>
                </p:cNvPr>
                <p:cNvPicPr/>
                <p:nvPr/>
              </p:nvPicPr>
              <p:blipFill>
                <a:blip r:embed="rId36"/>
                <a:stretch>
                  <a:fillRect/>
                </a:stretch>
              </p:blipFill>
              <p:spPr>
                <a:xfrm>
                  <a:off x="8898309" y="2062954"/>
                  <a:ext cx="1911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6DB4F88E-2ED3-44CA-8CD3-2EF99F46A251}"/>
                    </a:ext>
                  </a:extLst>
                </p14:cNvPr>
                <p14:cNvContentPartPr/>
                <p14:nvPr/>
              </p14:nvContentPartPr>
              <p14:xfrm>
                <a:off x="10587429" y="1886554"/>
                <a:ext cx="434520" cy="304920"/>
              </p14:xfrm>
            </p:contentPart>
          </mc:Choice>
          <mc:Fallback xmlns="">
            <p:pic>
              <p:nvPicPr>
                <p:cNvPr id="29" name="Ink 28">
                  <a:extLst>
                    <a:ext uri="{FF2B5EF4-FFF2-40B4-BE49-F238E27FC236}">
                      <a16:creationId xmlns:a16="http://schemas.microsoft.com/office/drawing/2014/main" id="{6DB4F88E-2ED3-44CA-8CD3-2EF99F46A251}"/>
                    </a:ext>
                  </a:extLst>
                </p:cNvPr>
                <p:cNvPicPr/>
                <p:nvPr/>
              </p:nvPicPr>
              <p:blipFill>
                <a:blip r:embed="rId38"/>
                <a:stretch>
                  <a:fillRect/>
                </a:stretch>
              </p:blipFill>
              <p:spPr>
                <a:xfrm>
                  <a:off x="10551429" y="1850554"/>
                  <a:ext cx="5061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114FD51B-97EA-4146-BA95-8C18262E0200}"/>
                    </a:ext>
                  </a:extLst>
                </p14:cNvPr>
                <p14:cNvContentPartPr/>
                <p14:nvPr/>
              </p14:nvContentPartPr>
              <p14:xfrm>
                <a:off x="11300589" y="1949554"/>
                <a:ext cx="565200" cy="1015560"/>
              </p14:xfrm>
            </p:contentPart>
          </mc:Choice>
          <mc:Fallback xmlns="">
            <p:pic>
              <p:nvPicPr>
                <p:cNvPr id="31" name="Ink 30">
                  <a:extLst>
                    <a:ext uri="{FF2B5EF4-FFF2-40B4-BE49-F238E27FC236}">
                      <a16:creationId xmlns:a16="http://schemas.microsoft.com/office/drawing/2014/main" id="{114FD51B-97EA-4146-BA95-8C18262E0200}"/>
                    </a:ext>
                  </a:extLst>
                </p:cNvPr>
                <p:cNvPicPr/>
                <p:nvPr/>
              </p:nvPicPr>
              <p:blipFill>
                <a:blip r:embed="rId40"/>
                <a:stretch>
                  <a:fillRect/>
                </a:stretch>
              </p:blipFill>
              <p:spPr>
                <a:xfrm>
                  <a:off x="11264949" y="1913914"/>
                  <a:ext cx="636840" cy="1087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44C4D471-3376-452A-8DBC-2F4664B37661}"/>
                    </a:ext>
                  </a:extLst>
                </p14:cNvPr>
                <p14:cNvContentPartPr/>
                <p14:nvPr/>
              </p14:nvContentPartPr>
              <p14:xfrm>
                <a:off x="11160189" y="2528434"/>
                <a:ext cx="343440" cy="600480"/>
              </p14:xfrm>
            </p:contentPart>
          </mc:Choice>
          <mc:Fallback xmlns="">
            <p:pic>
              <p:nvPicPr>
                <p:cNvPr id="32" name="Ink 31">
                  <a:extLst>
                    <a:ext uri="{FF2B5EF4-FFF2-40B4-BE49-F238E27FC236}">
                      <a16:creationId xmlns:a16="http://schemas.microsoft.com/office/drawing/2014/main" id="{44C4D471-3376-452A-8DBC-2F4664B37661}"/>
                    </a:ext>
                  </a:extLst>
                </p:cNvPr>
                <p:cNvPicPr/>
                <p:nvPr/>
              </p:nvPicPr>
              <p:blipFill>
                <a:blip r:embed="rId42"/>
                <a:stretch>
                  <a:fillRect/>
                </a:stretch>
              </p:blipFill>
              <p:spPr>
                <a:xfrm>
                  <a:off x="11124549" y="2492434"/>
                  <a:ext cx="415080" cy="67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2803CFEB-C2F8-4363-93F0-00A007F5FE74}"/>
                    </a:ext>
                  </a:extLst>
                </p14:cNvPr>
                <p14:cNvContentPartPr/>
                <p14:nvPr/>
              </p14:nvContentPartPr>
              <p14:xfrm>
                <a:off x="8447229" y="1356994"/>
                <a:ext cx="30600" cy="369720"/>
              </p14:xfrm>
            </p:contentPart>
          </mc:Choice>
          <mc:Fallback xmlns="">
            <p:pic>
              <p:nvPicPr>
                <p:cNvPr id="34" name="Ink 33">
                  <a:extLst>
                    <a:ext uri="{FF2B5EF4-FFF2-40B4-BE49-F238E27FC236}">
                      <a16:creationId xmlns:a16="http://schemas.microsoft.com/office/drawing/2014/main" id="{2803CFEB-C2F8-4363-93F0-00A007F5FE74}"/>
                    </a:ext>
                  </a:extLst>
                </p:cNvPr>
                <p:cNvPicPr/>
                <p:nvPr/>
              </p:nvPicPr>
              <p:blipFill>
                <a:blip r:embed="rId44"/>
                <a:stretch>
                  <a:fillRect/>
                </a:stretch>
              </p:blipFill>
              <p:spPr>
                <a:xfrm>
                  <a:off x="8411229" y="1320994"/>
                  <a:ext cx="10224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EFA32C34-9FE9-4F15-B17A-F187FAC9EA97}"/>
                    </a:ext>
                  </a:extLst>
                </p14:cNvPr>
                <p14:cNvContentPartPr/>
                <p14:nvPr/>
              </p14:nvContentPartPr>
              <p14:xfrm>
                <a:off x="8568909" y="1534474"/>
                <a:ext cx="196200" cy="40320"/>
              </p14:xfrm>
            </p:contentPart>
          </mc:Choice>
          <mc:Fallback xmlns="">
            <p:pic>
              <p:nvPicPr>
                <p:cNvPr id="35" name="Ink 34">
                  <a:extLst>
                    <a:ext uri="{FF2B5EF4-FFF2-40B4-BE49-F238E27FC236}">
                      <a16:creationId xmlns:a16="http://schemas.microsoft.com/office/drawing/2014/main" id="{EFA32C34-9FE9-4F15-B17A-F187FAC9EA97}"/>
                    </a:ext>
                  </a:extLst>
                </p:cNvPr>
                <p:cNvPicPr/>
                <p:nvPr/>
              </p:nvPicPr>
              <p:blipFill>
                <a:blip r:embed="rId46"/>
                <a:stretch>
                  <a:fillRect/>
                </a:stretch>
              </p:blipFill>
              <p:spPr>
                <a:xfrm>
                  <a:off x="8532909" y="1498834"/>
                  <a:ext cx="267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Ink 36">
                  <a:extLst>
                    <a:ext uri="{FF2B5EF4-FFF2-40B4-BE49-F238E27FC236}">
                      <a16:creationId xmlns:a16="http://schemas.microsoft.com/office/drawing/2014/main" id="{F87567DB-CA8D-4E59-A18C-03C332C92341}"/>
                    </a:ext>
                  </a:extLst>
                </p14:cNvPr>
                <p14:cNvContentPartPr/>
                <p14:nvPr/>
              </p14:nvContentPartPr>
              <p14:xfrm>
                <a:off x="9026469" y="1483714"/>
                <a:ext cx="71280" cy="48240"/>
              </p14:xfrm>
            </p:contentPart>
          </mc:Choice>
          <mc:Fallback xmlns="">
            <p:pic>
              <p:nvPicPr>
                <p:cNvPr id="37" name="Ink 36">
                  <a:extLst>
                    <a:ext uri="{FF2B5EF4-FFF2-40B4-BE49-F238E27FC236}">
                      <a16:creationId xmlns:a16="http://schemas.microsoft.com/office/drawing/2014/main" id="{F87567DB-CA8D-4E59-A18C-03C332C92341}"/>
                    </a:ext>
                  </a:extLst>
                </p:cNvPr>
                <p:cNvPicPr/>
                <p:nvPr/>
              </p:nvPicPr>
              <p:blipFill>
                <a:blip r:embed="rId48"/>
                <a:stretch>
                  <a:fillRect/>
                </a:stretch>
              </p:blipFill>
              <p:spPr>
                <a:xfrm>
                  <a:off x="8990829" y="1448074"/>
                  <a:ext cx="1429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4686E586-79FB-4FA6-825B-05AF401DE6F6}"/>
                    </a:ext>
                  </a:extLst>
                </p14:cNvPr>
                <p14:cNvContentPartPr/>
                <p14:nvPr/>
              </p14:nvContentPartPr>
              <p14:xfrm>
                <a:off x="9309789" y="1350514"/>
                <a:ext cx="237600" cy="340200"/>
              </p14:xfrm>
            </p:contentPart>
          </mc:Choice>
          <mc:Fallback xmlns="">
            <p:pic>
              <p:nvPicPr>
                <p:cNvPr id="39" name="Ink 38">
                  <a:extLst>
                    <a:ext uri="{FF2B5EF4-FFF2-40B4-BE49-F238E27FC236}">
                      <a16:creationId xmlns:a16="http://schemas.microsoft.com/office/drawing/2014/main" id="{4686E586-79FB-4FA6-825B-05AF401DE6F6}"/>
                    </a:ext>
                  </a:extLst>
                </p:cNvPr>
                <p:cNvPicPr/>
                <p:nvPr/>
              </p:nvPicPr>
              <p:blipFill>
                <a:blip r:embed="rId50"/>
                <a:stretch>
                  <a:fillRect/>
                </a:stretch>
              </p:blipFill>
              <p:spPr>
                <a:xfrm>
                  <a:off x="9273789" y="1314874"/>
                  <a:ext cx="3092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07B89786-8EDD-43C0-9A22-28397D99F932}"/>
                    </a:ext>
                  </a:extLst>
                </p14:cNvPr>
                <p14:cNvContentPartPr/>
                <p14:nvPr/>
              </p14:nvContentPartPr>
              <p14:xfrm>
                <a:off x="9671949" y="1295434"/>
                <a:ext cx="190800" cy="355320"/>
              </p14:xfrm>
            </p:contentPart>
          </mc:Choice>
          <mc:Fallback xmlns="">
            <p:pic>
              <p:nvPicPr>
                <p:cNvPr id="40" name="Ink 39">
                  <a:extLst>
                    <a:ext uri="{FF2B5EF4-FFF2-40B4-BE49-F238E27FC236}">
                      <a16:creationId xmlns:a16="http://schemas.microsoft.com/office/drawing/2014/main" id="{07B89786-8EDD-43C0-9A22-28397D99F932}"/>
                    </a:ext>
                  </a:extLst>
                </p:cNvPr>
                <p:cNvPicPr/>
                <p:nvPr/>
              </p:nvPicPr>
              <p:blipFill>
                <a:blip r:embed="rId52"/>
                <a:stretch>
                  <a:fillRect/>
                </a:stretch>
              </p:blipFill>
              <p:spPr>
                <a:xfrm>
                  <a:off x="9636309" y="1259434"/>
                  <a:ext cx="2624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1B2230CC-B813-42A0-ABB4-0671566BF1C7}"/>
                    </a:ext>
                  </a:extLst>
                </p14:cNvPr>
                <p14:cNvContentPartPr/>
                <p14:nvPr/>
              </p14:nvContentPartPr>
              <p14:xfrm>
                <a:off x="9923589" y="1236034"/>
                <a:ext cx="237600" cy="390960"/>
              </p14:xfrm>
            </p:contentPart>
          </mc:Choice>
          <mc:Fallback xmlns="">
            <p:pic>
              <p:nvPicPr>
                <p:cNvPr id="41" name="Ink 40">
                  <a:extLst>
                    <a:ext uri="{FF2B5EF4-FFF2-40B4-BE49-F238E27FC236}">
                      <a16:creationId xmlns:a16="http://schemas.microsoft.com/office/drawing/2014/main" id="{1B2230CC-B813-42A0-ABB4-0671566BF1C7}"/>
                    </a:ext>
                  </a:extLst>
                </p:cNvPr>
                <p:cNvPicPr/>
                <p:nvPr/>
              </p:nvPicPr>
              <p:blipFill>
                <a:blip r:embed="rId54"/>
                <a:stretch>
                  <a:fillRect/>
                </a:stretch>
              </p:blipFill>
              <p:spPr>
                <a:xfrm>
                  <a:off x="9887589" y="1200034"/>
                  <a:ext cx="30924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D015E3A1-3211-4C96-A048-17E3EE99F662}"/>
                    </a:ext>
                  </a:extLst>
                </p14:cNvPr>
                <p14:cNvContentPartPr/>
                <p14:nvPr/>
              </p14:nvContentPartPr>
              <p14:xfrm>
                <a:off x="10235709" y="1228114"/>
                <a:ext cx="244440" cy="408240"/>
              </p14:xfrm>
            </p:contentPart>
          </mc:Choice>
          <mc:Fallback xmlns="">
            <p:pic>
              <p:nvPicPr>
                <p:cNvPr id="42" name="Ink 41">
                  <a:extLst>
                    <a:ext uri="{FF2B5EF4-FFF2-40B4-BE49-F238E27FC236}">
                      <a16:creationId xmlns:a16="http://schemas.microsoft.com/office/drawing/2014/main" id="{D015E3A1-3211-4C96-A048-17E3EE99F662}"/>
                    </a:ext>
                  </a:extLst>
                </p:cNvPr>
                <p:cNvPicPr/>
                <p:nvPr/>
              </p:nvPicPr>
              <p:blipFill>
                <a:blip r:embed="rId56"/>
                <a:stretch>
                  <a:fillRect/>
                </a:stretch>
              </p:blipFill>
              <p:spPr>
                <a:xfrm>
                  <a:off x="10200069" y="1192114"/>
                  <a:ext cx="31608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13C716B4-206F-4BB5-A8B6-41EFADA1F3DC}"/>
                    </a:ext>
                  </a:extLst>
                </p14:cNvPr>
                <p14:cNvContentPartPr/>
                <p14:nvPr/>
              </p14:nvContentPartPr>
              <p14:xfrm>
                <a:off x="10583829" y="1227034"/>
                <a:ext cx="380880" cy="74160"/>
              </p14:xfrm>
            </p:contentPart>
          </mc:Choice>
          <mc:Fallback xmlns="">
            <p:pic>
              <p:nvPicPr>
                <p:cNvPr id="43" name="Ink 42">
                  <a:extLst>
                    <a:ext uri="{FF2B5EF4-FFF2-40B4-BE49-F238E27FC236}">
                      <a16:creationId xmlns:a16="http://schemas.microsoft.com/office/drawing/2014/main" id="{13C716B4-206F-4BB5-A8B6-41EFADA1F3DC}"/>
                    </a:ext>
                  </a:extLst>
                </p:cNvPr>
                <p:cNvPicPr/>
                <p:nvPr/>
              </p:nvPicPr>
              <p:blipFill>
                <a:blip r:embed="rId58"/>
                <a:stretch>
                  <a:fillRect/>
                </a:stretch>
              </p:blipFill>
              <p:spPr>
                <a:xfrm>
                  <a:off x="10548189" y="1191034"/>
                  <a:ext cx="4525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8EBF6546-C2A0-4417-9F39-3FB357F4E205}"/>
                    </a:ext>
                  </a:extLst>
                </p14:cNvPr>
                <p14:cNvContentPartPr/>
                <p14:nvPr/>
              </p14:nvContentPartPr>
              <p14:xfrm>
                <a:off x="10652589" y="1347274"/>
                <a:ext cx="262800" cy="92880"/>
              </p14:xfrm>
            </p:contentPart>
          </mc:Choice>
          <mc:Fallback xmlns="">
            <p:pic>
              <p:nvPicPr>
                <p:cNvPr id="44" name="Ink 43">
                  <a:extLst>
                    <a:ext uri="{FF2B5EF4-FFF2-40B4-BE49-F238E27FC236}">
                      <a16:creationId xmlns:a16="http://schemas.microsoft.com/office/drawing/2014/main" id="{8EBF6546-C2A0-4417-9F39-3FB357F4E205}"/>
                    </a:ext>
                  </a:extLst>
                </p:cNvPr>
                <p:cNvPicPr/>
                <p:nvPr/>
              </p:nvPicPr>
              <p:blipFill>
                <a:blip r:embed="rId60"/>
                <a:stretch>
                  <a:fillRect/>
                </a:stretch>
              </p:blipFill>
              <p:spPr>
                <a:xfrm>
                  <a:off x="10616949" y="1311634"/>
                  <a:ext cx="3344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091318ED-6219-42A3-AFE2-EA47C7DFCD1A}"/>
                    </a:ext>
                  </a:extLst>
                </p14:cNvPr>
                <p14:cNvContentPartPr/>
                <p14:nvPr/>
              </p14:nvContentPartPr>
              <p14:xfrm>
                <a:off x="11315709" y="1194634"/>
                <a:ext cx="779400" cy="1683360"/>
              </p14:xfrm>
            </p:contentPart>
          </mc:Choice>
          <mc:Fallback xmlns="">
            <p:pic>
              <p:nvPicPr>
                <p:cNvPr id="46" name="Ink 45">
                  <a:extLst>
                    <a:ext uri="{FF2B5EF4-FFF2-40B4-BE49-F238E27FC236}">
                      <a16:creationId xmlns:a16="http://schemas.microsoft.com/office/drawing/2014/main" id="{091318ED-6219-42A3-AFE2-EA47C7DFCD1A}"/>
                    </a:ext>
                  </a:extLst>
                </p:cNvPr>
                <p:cNvPicPr/>
                <p:nvPr/>
              </p:nvPicPr>
              <p:blipFill>
                <a:blip r:embed="rId62"/>
                <a:stretch>
                  <a:fillRect/>
                </a:stretch>
              </p:blipFill>
              <p:spPr>
                <a:xfrm>
                  <a:off x="11279709" y="1158634"/>
                  <a:ext cx="851040" cy="1755000"/>
                </a:xfrm>
                <a:prstGeom prst="rect">
                  <a:avLst/>
                </a:prstGeom>
              </p:spPr>
            </p:pic>
          </mc:Fallback>
        </mc:AlternateContent>
      </p:gr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81" name="Freeform 37"/>
          <p:cNvSpPr>
            <a:spLocks/>
          </p:cNvSpPr>
          <p:nvPr/>
        </p:nvSpPr>
        <p:spPr bwMode="auto">
          <a:xfrm>
            <a:off x="3094733" y="1839914"/>
            <a:ext cx="4393462" cy="3057525"/>
          </a:xfrm>
          <a:custGeom>
            <a:avLst/>
            <a:gdLst/>
            <a:ahLst/>
            <a:cxnLst>
              <a:cxn ang="0">
                <a:pos x="1339" y="18"/>
              </a:cxn>
              <a:cxn ang="0">
                <a:pos x="1258" y="99"/>
              </a:cxn>
              <a:cxn ang="0">
                <a:pos x="1192" y="202"/>
              </a:cxn>
              <a:cxn ang="0">
                <a:pos x="1138" y="310"/>
              </a:cxn>
              <a:cxn ang="0">
                <a:pos x="1096" y="418"/>
              </a:cxn>
              <a:cxn ang="0">
                <a:pos x="1051" y="513"/>
              </a:cxn>
              <a:cxn ang="0">
                <a:pos x="1006" y="639"/>
              </a:cxn>
              <a:cxn ang="0">
                <a:pos x="970" y="747"/>
              </a:cxn>
              <a:cxn ang="0">
                <a:pos x="946" y="850"/>
              </a:cxn>
              <a:cxn ang="0">
                <a:pos x="910" y="964"/>
              </a:cxn>
              <a:cxn ang="0">
                <a:pos x="877" y="1068"/>
              </a:cxn>
              <a:cxn ang="0">
                <a:pos x="844" y="1176"/>
              </a:cxn>
              <a:cxn ang="0">
                <a:pos x="800" y="1278"/>
              </a:cxn>
              <a:cxn ang="0">
                <a:pos x="742" y="1396"/>
              </a:cxn>
              <a:cxn ang="0">
                <a:pos x="679" y="1515"/>
              </a:cxn>
              <a:cxn ang="0">
                <a:pos x="595" y="1614"/>
              </a:cxn>
              <a:cxn ang="0">
                <a:pos x="496" y="1689"/>
              </a:cxn>
              <a:cxn ang="0">
                <a:pos x="382" y="1746"/>
              </a:cxn>
              <a:cxn ang="0">
                <a:pos x="298" y="1782"/>
              </a:cxn>
              <a:cxn ang="0">
                <a:pos x="193" y="1820"/>
              </a:cxn>
              <a:cxn ang="0">
                <a:pos x="67" y="1857"/>
              </a:cxn>
              <a:cxn ang="0">
                <a:pos x="1" y="1877"/>
              </a:cxn>
              <a:cxn ang="0">
                <a:pos x="2844" y="1920"/>
              </a:cxn>
              <a:cxn ang="0">
                <a:pos x="2776" y="1859"/>
              </a:cxn>
              <a:cxn ang="0">
                <a:pos x="2683" y="1833"/>
              </a:cxn>
              <a:cxn ang="0">
                <a:pos x="2566" y="1794"/>
              </a:cxn>
              <a:cxn ang="0">
                <a:pos x="2452" y="1746"/>
              </a:cxn>
              <a:cxn ang="0">
                <a:pos x="2320" y="1680"/>
              </a:cxn>
              <a:cxn ang="0">
                <a:pos x="2275" y="1650"/>
              </a:cxn>
              <a:cxn ang="0">
                <a:pos x="2200" y="1582"/>
              </a:cxn>
              <a:cxn ang="0">
                <a:pos x="2125" y="1485"/>
              </a:cxn>
              <a:cxn ang="0">
                <a:pos x="2062" y="1386"/>
              </a:cxn>
              <a:cxn ang="0">
                <a:pos x="2029" y="1326"/>
              </a:cxn>
              <a:cxn ang="0">
                <a:pos x="1963" y="1191"/>
              </a:cxn>
              <a:cxn ang="0">
                <a:pos x="1936" y="1107"/>
              </a:cxn>
              <a:cxn ang="0">
                <a:pos x="1903" y="1011"/>
              </a:cxn>
              <a:cxn ang="0">
                <a:pos x="1867" y="891"/>
              </a:cxn>
              <a:cxn ang="0">
                <a:pos x="1831" y="771"/>
              </a:cxn>
              <a:cxn ang="0">
                <a:pos x="1792" y="642"/>
              </a:cxn>
              <a:cxn ang="0">
                <a:pos x="1741" y="504"/>
              </a:cxn>
              <a:cxn ang="0">
                <a:pos x="1699" y="399"/>
              </a:cxn>
              <a:cxn ang="0">
                <a:pos x="1657" y="312"/>
              </a:cxn>
              <a:cxn ang="0">
                <a:pos x="1621" y="228"/>
              </a:cxn>
              <a:cxn ang="0">
                <a:pos x="1564" y="135"/>
              </a:cxn>
              <a:cxn ang="0">
                <a:pos x="1588" y="174"/>
              </a:cxn>
              <a:cxn ang="0">
                <a:pos x="1552" y="129"/>
              </a:cxn>
              <a:cxn ang="0">
                <a:pos x="1501" y="57"/>
              </a:cxn>
              <a:cxn ang="0">
                <a:pos x="1432" y="6"/>
              </a:cxn>
            </a:cxnLst>
            <a:rect l="0" t="0" r="r" b="b"/>
            <a:pathLst>
              <a:path w="2844" h="1926">
                <a:moveTo>
                  <a:pt x="1399" y="3"/>
                </a:moveTo>
                <a:lnTo>
                  <a:pt x="1372" y="6"/>
                </a:lnTo>
                <a:lnTo>
                  <a:pt x="1339" y="18"/>
                </a:lnTo>
                <a:lnTo>
                  <a:pt x="1308" y="30"/>
                </a:lnTo>
                <a:lnTo>
                  <a:pt x="1288" y="62"/>
                </a:lnTo>
                <a:lnTo>
                  <a:pt x="1258" y="99"/>
                </a:lnTo>
                <a:lnTo>
                  <a:pt x="1228" y="130"/>
                </a:lnTo>
                <a:lnTo>
                  <a:pt x="1210" y="160"/>
                </a:lnTo>
                <a:lnTo>
                  <a:pt x="1192" y="202"/>
                </a:lnTo>
                <a:lnTo>
                  <a:pt x="1168" y="232"/>
                </a:lnTo>
                <a:lnTo>
                  <a:pt x="1156" y="274"/>
                </a:lnTo>
                <a:lnTo>
                  <a:pt x="1138" y="310"/>
                </a:lnTo>
                <a:lnTo>
                  <a:pt x="1120" y="354"/>
                </a:lnTo>
                <a:lnTo>
                  <a:pt x="1108" y="382"/>
                </a:lnTo>
                <a:lnTo>
                  <a:pt x="1096" y="418"/>
                </a:lnTo>
                <a:lnTo>
                  <a:pt x="1078" y="447"/>
                </a:lnTo>
                <a:lnTo>
                  <a:pt x="1063" y="483"/>
                </a:lnTo>
                <a:lnTo>
                  <a:pt x="1051" y="513"/>
                </a:lnTo>
                <a:lnTo>
                  <a:pt x="1036" y="552"/>
                </a:lnTo>
                <a:lnTo>
                  <a:pt x="1021" y="594"/>
                </a:lnTo>
                <a:lnTo>
                  <a:pt x="1006" y="639"/>
                </a:lnTo>
                <a:lnTo>
                  <a:pt x="997" y="678"/>
                </a:lnTo>
                <a:lnTo>
                  <a:pt x="982" y="714"/>
                </a:lnTo>
                <a:lnTo>
                  <a:pt x="970" y="747"/>
                </a:lnTo>
                <a:lnTo>
                  <a:pt x="961" y="783"/>
                </a:lnTo>
                <a:lnTo>
                  <a:pt x="952" y="819"/>
                </a:lnTo>
                <a:lnTo>
                  <a:pt x="946" y="850"/>
                </a:lnTo>
                <a:lnTo>
                  <a:pt x="940" y="886"/>
                </a:lnTo>
                <a:lnTo>
                  <a:pt x="928" y="922"/>
                </a:lnTo>
                <a:lnTo>
                  <a:pt x="910" y="964"/>
                </a:lnTo>
                <a:lnTo>
                  <a:pt x="904" y="994"/>
                </a:lnTo>
                <a:lnTo>
                  <a:pt x="892" y="1030"/>
                </a:lnTo>
                <a:lnTo>
                  <a:pt x="877" y="1068"/>
                </a:lnTo>
                <a:lnTo>
                  <a:pt x="868" y="1098"/>
                </a:lnTo>
                <a:lnTo>
                  <a:pt x="856" y="1134"/>
                </a:lnTo>
                <a:lnTo>
                  <a:pt x="844" y="1176"/>
                </a:lnTo>
                <a:lnTo>
                  <a:pt x="829" y="1215"/>
                </a:lnTo>
                <a:lnTo>
                  <a:pt x="812" y="1254"/>
                </a:lnTo>
                <a:lnTo>
                  <a:pt x="800" y="1278"/>
                </a:lnTo>
                <a:lnTo>
                  <a:pt x="793" y="1311"/>
                </a:lnTo>
                <a:lnTo>
                  <a:pt x="772" y="1359"/>
                </a:lnTo>
                <a:lnTo>
                  <a:pt x="742" y="1396"/>
                </a:lnTo>
                <a:lnTo>
                  <a:pt x="721" y="1446"/>
                </a:lnTo>
                <a:lnTo>
                  <a:pt x="703" y="1479"/>
                </a:lnTo>
                <a:lnTo>
                  <a:pt x="679" y="1515"/>
                </a:lnTo>
                <a:lnTo>
                  <a:pt x="655" y="1545"/>
                </a:lnTo>
                <a:lnTo>
                  <a:pt x="628" y="1584"/>
                </a:lnTo>
                <a:lnTo>
                  <a:pt x="595" y="1614"/>
                </a:lnTo>
                <a:lnTo>
                  <a:pt x="571" y="1635"/>
                </a:lnTo>
                <a:lnTo>
                  <a:pt x="532" y="1665"/>
                </a:lnTo>
                <a:lnTo>
                  <a:pt x="496" y="1689"/>
                </a:lnTo>
                <a:lnTo>
                  <a:pt x="462" y="1710"/>
                </a:lnTo>
                <a:lnTo>
                  <a:pt x="423" y="1728"/>
                </a:lnTo>
                <a:lnTo>
                  <a:pt x="382" y="1746"/>
                </a:lnTo>
                <a:lnTo>
                  <a:pt x="355" y="1758"/>
                </a:lnTo>
                <a:lnTo>
                  <a:pt x="324" y="1770"/>
                </a:lnTo>
                <a:lnTo>
                  <a:pt x="298" y="1782"/>
                </a:lnTo>
                <a:lnTo>
                  <a:pt x="264" y="1794"/>
                </a:lnTo>
                <a:lnTo>
                  <a:pt x="232" y="1808"/>
                </a:lnTo>
                <a:lnTo>
                  <a:pt x="193" y="1820"/>
                </a:lnTo>
                <a:lnTo>
                  <a:pt x="154" y="1832"/>
                </a:lnTo>
                <a:lnTo>
                  <a:pt x="109" y="1847"/>
                </a:lnTo>
                <a:lnTo>
                  <a:pt x="67" y="1857"/>
                </a:lnTo>
                <a:lnTo>
                  <a:pt x="31" y="1869"/>
                </a:lnTo>
                <a:lnTo>
                  <a:pt x="12" y="1874"/>
                </a:lnTo>
                <a:lnTo>
                  <a:pt x="1" y="1877"/>
                </a:lnTo>
                <a:lnTo>
                  <a:pt x="1" y="1926"/>
                </a:lnTo>
                <a:lnTo>
                  <a:pt x="0" y="1920"/>
                </a:lnTo>
                <a:lnTo>
                  <a:pt x="2844" y="1920"/>
                </a:lnTo>
                <a:lnTo>
                  <a:pt x="2842" y="1874"/>
                </a:lnTo>
                <a:lnTo>
                  <a:pt x="2809" y="1868"/>
                </a:lnTo>
                <a:lnTo>
                  <a:pt x="2776" y="1859"/>
                </a:lnTo>
                <a:lnTo>
                  <a:pt x="2748" y="1850"/>
                </a:lnTo>
                <a:lnTo>
                  <a:pt x="2712" y="1839"/>
                </a:lnTo>
                <a:lnTo>
                  <a:pt x="2683" y="1833"/>
                </a:lnTo>
                <a:lnTo>
                  <a:pt x="2650" y="1821"/>
                </a:lnTo>
                <a:lnTo>
                  <a:pt x="2608" y="1806"/>
                </a:lnTo>
                <a:lnTo>
                  <a:pt x="2566" y="1794"/>
                </a:lnTo>
                <a:lnTo>
                  <a:pt x="2524" y="1776"/>
                </a:lnTo>
                <a:lnTo>
                  <a:pt x="2494" y="1764"/>
                </a:lnTo>
                <a:lnTo>
                  <a:pt x="2452" y="1746"/>
                </a:lnTo>
                <a:lnTo>
                  <a:pt x="2416" y="1728"/>
                </a:lnTo>
                <a:lnTo>
                  <a:pt x="2365" y="1704"/>
                </a:lnTo>
                <a:lnTo>
                  <a:pt x="2320" y="1680"/>
                </a:lnTo>
                <a:lnTo>
                  <a:pt x="2307" y="1670"/>
                </a:lnTo>
                <a:lnTo>
                  <a:pt x="2290" y="1662"/>
                </a:lnTo>
                <a:lnTo>
                  <a:pt x="2275" y="1650"/>
                </a:lnTo>
                <a:lnTo>
                  <a:pt x="2256" y="1634"/>
                </a:lnTo>
                <a:lnTo>
                  <a:pt x="2221" y="1611"/>
                </a:lnTo>
                <a:lnTo>
                  <a:pt x="2200" y="1582"/>
                </a:lnTo>
                <a:lnTo>
                  <a:pt x="2182" y="1558"/>
                </a:lnTo>
                <a:lnTo>
                  <a:pt x="2152" y="1522"/>
                </a:lnTo>
                <a:lnTo>
                  <a:pt x="2125" y="1485"/>
                </a:lnTo>
                <a:lnTo>
                  <a:pt x="2101" y="1452"/>
                </a:lnTo>
                <a:lnTo>
                  <a:pt x="2080" y="1419"/>
                </a:lnTo>
                <a:lnTo>
                  <a:pt x="2062" y="1386"/>
                </a:lnTo>
                <a:lnTo>
                  <a:pt x="2047" y="1356"/>
                </a:lnTo>
                <a:lnTo>
                  <a:pt x="2011" y="1293"/>
                </a:lnTo>
                <a:lnTo>
                  <a:pt x="2029" y="1326"/>
                </a:lnTo>
                <a:lnTo>
                  <a:pt x="1996" y="1257"/>
                </a:lnTo>
                <a:lnTo>
                  <a:pt x="1975" y="1218"/>
                </a:lnTo>
                <a:lnTo>
                  <a:pt x="1963" y="1191"/>
                </a:lnTo>
                <a:lnTo>
                  <a:pt x="1954" y="1161"/>
                </a:lnTo>
                <a:lnTo>
                  <a:pt x="1942" y="1140"/>
                </a:lnTo>
                <a:lnTo>
                  <a:pt x="1936" y="1107"/>
                </a:lnTo>
                <a:lnTo>
                  <a:pt x="1924" y="1083"/>
                </a:lnTo>
                <a:lnTo>
                  <a:pt x="1915" y="1053"/>
                </a:lnTo>
                <a:lnTo>
                  <a:pt x="1903" y="1011"/>
                </a:lnTo>
                <a:lnTo>
                  <a:pt x="1888" y="978"/>
                </a:lnTo>
                <a:lnTo>
                  <a:pt x="1873" y="930"/>
                </a:lnTo>
                <a:lnTo>
                  <a:pt x="1867" y="891"/>
                </a:lnTo>
                <a:lnTo>
                  <a:pt x="1855" y="852"/>
                </a:lnTo>
                <a:lnTo>
                  <a:pt x="1846" y="819"/>
                </a:lnTo>
                <a:lnTo>
                  <a:pt x="1831" y="771"/>
                </a:lnTo>
                <a:lnTo>
                  <a:pt x="1819" y="729"/>
                </a:lnTo>
                <a:lnTo>
                  <a:pt x="1801" y="681"/>
                </a:lnTo>
                <a:lnTo>
                  <a:pt x="1792" y="642"/>
                </a:lnTo>
                <a:lnTo>
                  <a:pt x="1774" y="600"/>
                </a:lnTo>
                <a:lnTo>
                  <a:pt x="1762" y="546"/>
                </a:lnTo>
                <a:lnTo>
                  <a:pt x="1741" y="504"/>
                </a:lnTo>
                <a:lnTo>
                  <a:pt x="1726" y="465"/>
                </a:lnTo>
                <a:lnTo>
                  <a:pt x="1714" y="432"/>
                </a:lnTo>
                <a:lnTo>
                  <a:pt x="1699" y="399"/>
                </a:lnTo>
                <a:lnTo>
                  <a:pt x="1675" y="345"/>
                </a:lnTo>
                <a:lnTo>
                  <a:pt x="1687" y="375"/>
                </a:lnTo>
                <a:lnTo>
                  <a:pt x="1657" y="312"/>
                </a:lnTo>
                <a:lnTo>
                  <a:pt x="1645" y="285"/>
                </a:lnTo>
                <a:lnTo>
                  <a:pt x="1630" y="252"/>
                </a:lnTo>
                <a:lnTo>
                  <a:pt x="1621" y="228"/>
                </a:lnTo>
                <a:lnTo>
                  <a:pt x="1609" y="207"/>
                </a:lnTo>
                <a:lnTo>
                  <a:pt x="1579" y="156"/>
                </a:lnTo>
                <a:lnTo>
                  <a:pt x="1564" y="135"/>
                </a:lnTo>
                <a:lnTo>
                  <a:pt x="1564" y="141"/>
                </a:lnTo>
                <a:lnTo>
                  <a:pt x="1573" y="144"/>
                </a:lnTo>
                <a:lnTo>
                  <a:pt x="1588" y="174"/>
                </a:lnTo>
                <a:lnTo>
                  <a:pt x="1594" y="192"/>
                </a:lnTo>
                <a:lnTo>
                  <a:pt x="1579" y="156"/>
                </a:lnTo>
                <a:lnTo>
                  <a:pt x="1552" y="129"/>
                </a:lnTo>
                <a:lnTo>
                  <a:pt x="1540" y="105"/>
                </a:lnTo>
                <a:lnTo>
                  <a:pt x="1519" y="81"/>
                </a:lnTo>
                <a:lnTo>
                  <a:pt x="1501" y="57"/>
                </a:lnTo>
                <a:lnTo>
                  <a:pt x="1480" y="39"/>
                </a:lnTo>
                <a:lnTo>
                  <a:pt x="1456" y="18"/>
                </a:lnTo>
                <a:lnTo>
                  <a:pt x="1432" y="6"/>
                </a:lnTo>
                <a:lnTo>
                  <a:pt x="1417" y="0"/>
                </a:lnTo>
              </a:path>
            </a:pathLst>
          </a:custGeom>
          <a:solidFill>
            <a:schemeClr val="bg1">
              <a:lumMod val="85000"/>
            </a:schemeClr>
          </a:solidFill>
          <a:ln w="12700" cap="rnd" cmpd="sng">
            <a:noFill/>
            <a:prstDash val="solid"/>
            <a:round/>
            <a:headEnd type="none" w="med" len="med"/>
            <a:tailEnd type="none" w="med" len="med"/>
          </a:ln>
          <a:effectLst/>
        </p:spPr>
        <p:txBody>
          <a:bodyPr/>
          <a:lstStyle/>
          <a:p>
            <a:endParaRPr lang="en-US"/>
          </a:p>
        </p:txBody>
      </p:sp>
      <p:sp>
        <p:nvSpPr>
          <p:cNvPr id="287782" name="Rectangle 38"/>
          <p:cNvSpPr>
            <a:spLocks noChangeArrowheads="1"/>
          </p:cNvSpPr>
          <p:nvPr/>
        </p:nvSpPr>
        <p:spPr bwMode="auto">
          <a:xfrm>
            <a:off x="8196059" y="3516313"/>
            <a:ext cx="979436" cy="828432"/>
          </a:xfrm>
          <a:prstGeom prst="rect">
            <a:avLst/>
          </a:prstGeom>
          <a:noFill/>
          <a:ln w="12700">
            <a:noFill/>
            <a:miter lim="800000"/>
            <a:headEnd/>
            <a:tailEnd/>
          </a:ln>
          <a:effectLst/>
        </p:spPr>
        <p:txBody>
          <a:bodyPr wrap="none" lIns="90488" tIns="44450" rIns="90488" bIns="44450">
            <a:spAutoFit/>
          </a:bodyPr>
          <a:lstStyle/>
          <a:p>
            <a:pPr algn="l"/>
            <a:r>
              <a:rPr lang="en-US" sz="2400" i="1">
                <a:solidFill>
                  <a:srgbClr val="000000"/>
                </a:solidFill>
                <a:effectLst/>
                <a:latin typeface="Symbol" pitchFamily="18" charset="2"/>
              </a:rPr>
              <a:t>a</a:t>
            </a:r>
            <a:r>
              <a:rPr lang="en-US" sz="2400">
                <a:solidFill>
                  <a:srgbClr val="000000"/>
                </a:solidFill>
                <a:effectLst/>
                <a:latin typeface="Book Antiqua" pitchFamily="18" charset="0"/>
              </a:rPr>
              <a:t>/2 =</a:t>
            </a:r>
          </a:p>
          <a:p>
            <a:pPr algn="l"/>
            <a:r>
              <a:rPr lang="en-US" sz="2400">
                <a:solidFill>
                  <a:srgbClr val="000000"/>
                </a:solidFill>
                <a:effectLst/>
                <a:latin typeface="Book Antiqua" pitchFamily="18" charset="0"/>
              </a:rPr>
              <a:t>  .015</a:t>
            </a:r>
            <a:endParaRPr lang="en-US" sz="2400">
              <a:solidFill>
                <a:srgbClr val="000000"/>
              </a:solidFill>
              <a:effectLst/>
              <a:latin typeface="Symbol" pitchFamily="18" charset="2"/>
            </a:endParaRPr>
          </a:p>
        </p:txBody>
      </p:sp>
      <p:sp>
        <p:nvSpPr>
          <p:cNvPr id="287783" name="Freeform 39"/>
          <p:cNvSpPr>
            <a:spLocks/>
          </p:cNvSpPr>
          <p:nvPr/>
        </p:nvSpPr>
        <p:spPr bwMode="auto">
          <a:xfrm>
            <a:off x="6885173" y="4560889"/>
            <a:ext cx="720859" cy="327025"/>
          </a:xfrm>
          <a:custGeom>
            <a:avLst/>
            <a:gdLst/>
            <a:ahLst/>
            <a:cxnLst>
              <a:cxn ang="0">
                <a:pos x="0" y="3"/>
              </a:cxn>
              <a:cxn ang="0">
                <a:pos x="0" y="18"/>
              </a:cxn>
              <a:cxn ang="0">
                <a:pos x="0" y="39"/>
              </a:cxn>
              <a:cxn ang="0">
                <a:pos x="0" y="66"/>
              </a:cxn>
              <a:cxn ang="0">
                <a:pos x="1" y="95"/>
              </a:cxn>
              <a:cxn ang="0">
                <a:pos x="1" y="119"/>
              </a:cxn>
              <a:cxn ang="0">
                <a:pos x="1" y="143"/>
              </a:cxn>
              <a:cxn ang="0">
                <a:pos x="1" y="167"/>
              </a:cxn>
              <a:cxn ang="0">
                <a:pos x="0" y="198"/>
              </a:cxn>
              <a:cxn ang="0">
                <a:pos x="447" y="198"/>
              </a:cxn>
              <a:cxn ang="0">
                <a:pos x="447" y="150"/>
              </a:cxn>
              <a:cxn ang="0">
                <a:pos x="444" y="153"/>
              </a:cxn>
              <a:cxn ang="0">
                <a:pos x="425" y="143"/>
              </a:cxn>
              <a:cxn ang="0">
                <a:pos x="401" y="143"/>
              </a:cxn>
              <a:cxn ang="0">
                <a:pos x="377" y="135"/>
              </a:cxn>
              <a:cxn ang="0">
                <a:pos x="353" y="135"/>
              </a:cxn>
              <a:cxn ang="0">
                <a:pos x="329" y="127"/>
              </a:cxn>
              <a:cxn ang="0">
                <a:pos x="305" y="119"/>
              </a:cxn>
              <a:cxn ang="0">
                <a:pos x="281" y="111"/>
              </a:cxn>
              <a:cxn ang="0">
                <a:pos x="258" y="102"/>
              </a:cxn>
              <a:cxn ang="0">
                <a:pos x="234" y="96"/>
              </a:cxn>
              <a:cxn ang="0">
                <a:pos x="209" y="87"/>
              </a:cxn>
              <a:cxn ang="0">
                <a:pos x="185" y="79"/>
              </a:cxn>
              <a:cxn ang="0">
                <a:pos x="162" y="69"/>
              </a:cxn>
              <a:cxn ang="0">
                <a:pos x="135" y="60"/>
              </a:cxn>
              <a:cxn ang="0">
                <a:pos x="111" y="54"/>
              </a:cxn>
              <a:cxn ang="0">
                <a:pos x="87" y="42"/>
              </a:cxn>
              <a:cxn ang="0">
                <a:pos x="63" y="30"/>
              </a:cxn>
              <a:cxn ang="0">
                <a:pos x="41" y="23"/>
              </a:cxn>
              <a:cxn ang="0">
                <a:pos x="17" y="15"/>
              </a:cxn>
              <a:cxn ang="0">
                <a:pos x="3" y="0"/>
              </a:cxn>
              <a:cxn ang="0">
                <a:pos x="3" y="0"/>
              </a:cxn>
            </a:cxnLst>
            <a:rect l="0" t="0" r="r" b="b"/>
            <a:pathLst>
              <a:path w="447" h="198">
                <a:moveTo>
                  <a:pt x="0" y="3"/>
                </a:moveTo>
                <a:lnTo>
                  <a:pt x="0" y="18"/>
                </a:lnTo>
                <a:lnTo>
                  <a:pt x="0" y="39"/>
                </a:lnTo>
                <a:lnTo>
                  <a:pt x="0" y="66"/>
                </a:lnTo>
                <a:lnTo>
                  <a:pt x="1" y="95"/>
                </a:lnTo>
                <a:lnTo>
                  <a:pt x="1" y="119"/>
                </a:lnTo>
                <a:lnTo>
                  <a:pt x="1" y="143"/>
                </a:lnTo>
                <a:lnTo>
                  <a:pt x="1" y="167"/>
                </a:lnTo>
                <a:lnTo>
                  <a:pt x="0" y="198"/>
                </a:lnTo>
                <a:lnTo>
                  <a:pt x="447" y="198"/>
                </a:lnTo>
                <a:lnTo>
                  <a:pt x="447" y="150"/>
                </a:lnTo>
                <a:lnTo>
                  <a:pt x="444" y="153"/>
                </a:lnTo>
                <a:lnTo>
                  <a:pt x="425" y="143"/>
                </a:lnTo>
                <a:lnTo>
                  <a:pt x="401" y="143"/>
                </a:lnTo>
                <a:lnTo>
                  <a:pt x="377" y="135"/>
                </a:lnTo>
                <a:lnTo>
                  <a:pt x="353" y="135"/>
                </a:lnTo>
                <a:lnTo>
                  <a:pt x="329" y="127"/>
                </a:lnTo>
                <a:lnTo>
                  <a:pt x="305" y="119"/>
                </a:lnTo>
                <a:lnTo>
                  <a:pt x="281" y="111"/>
                </a:lnTo>
                <a:lnTo>
                  <a:pt x="258" y="102"/>
                </a:lnTo>
                <a:lnTo>
                  <a:pt x="234" y="96"/>
                </a:lnTo>
                <a:lnTo>
                  <a:pt x="209" y="87"/>
                </a:lnTo>
                <a:lnTo>
                  <a:pt x="185" y="79"/>
                </a:lnTo>
                <a:lnTo>
                  <a:pt x="162" y="69"/>
                </a:lnTo>
                <a:lnTo>
                  <a:pt x="135" y="60"/>
                </a:lnTo>
                <a:lnTo>
                  <a:pt x="111" y="54"/>
                </a:lnTo>
                <a:lnTo>
                  <a:pt x="87" y="42"/>
                </a:lnTo>
                <a:lnTo>
                  <a:pt x="63" y="30"/>
                </a:lnTo>
                <a:lnTo>
                  <a:pt x="41" y="23"/>
                </a:lnTo>
                <a:lnTo>
                  <a:pt x="17" y="15"/>
                </a:lnTo>
                <a:lnTo>
                  <a:pt x="3" y="0"/>
                </a:lnTo>
                <a:lnTo>
                  <a:pt x="3" y="0"/>
                </a:lnTo>
              </a:path>
            </a:pathLst>
          </a:custGeom>
          <a:solidFill>
            <a:schemeClr val="bg1">
              <a:lumMod val="50000"/>
            </a:schemeClr>
          </a:solidFill>
          <a:ln w="12700" cap="rnd" cmpd="sng">
            <a:noFill/>
            <a:prstDash val="solid"/>
            <a:round/>
            <a:headEnd type="none" w="med" len="med"/>
            <a:tailEnd type="none" w="med" len="med"/>
          </a:ln>
          <a:effectLst/>
        </p:spPr>
        <p:txBody>
          <a:bodyPr/>
          <a:lstStyle/>
          <a:p>
            <a:endParaRPr lang="en-US"/>
          </a:p>
        </p:txBody>
      </p:sp>
      <p:sp>
        <p:nvSpPr>
          <p:cNvPr id="287784" name="Line 40"/>
          <p:cNvSpPr>
            <a:spLocks noChangeShapeType="1"/>
          </p:cNvSpPr>
          <p:nvPr/>
        </p:nvSpPr>
        <p:spPr bwMode="auto">
          <a:xfrm>
            <a:off x="6918644" y="3754438"/>
            <a:ext cx="1266858"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87785" name="Rectangle 41"/>
          <p:cNvSpPr>
            <a:spLocks noChangeArrowheads="1"/>
          </p:cNvSpPr>
          <p:nvPr/>
        </p:nvSpPr>
        <p:spPr bwMode="auto">
          <a:xfrm>
            <a:off x="5113577" y="5107889"/>
            <a:ext cx="336632"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Book Antiqua" pitchFamily="18" charset="0"/>
              </a:rPr>
              <a:t>0</a:t>
            </a:r>
          </a:p>
        </p:txBody>
      </p:sp>
      <p:sp>
        <p:nvSpPr>
          <p:cNvPr id="287786" name="Rectangle 42"/>
          <p:cNvSpPr>
            <a:spLocks noChangeArrowheads="1"/>
          </p:cNvSpPr>
          <p:nvPr/>
        </p:nvSpPr>
        <p:spPr bwMode="auto">
          <a:xfrm>
            <a:off x="5852372" y="5397500"/>
            <a:ext cx="1554914" cy="459100"/>
          </a:xfrm>
          <a:prstGeom prst="rect">
            <a:avLst/>
          </a:prstGeom>
          <a:noFill/>
          <a:ln w="12700">
            <a:noFill/>
            <a:miter lim="800000"/>
            <a:headEnd/>
            <a:tailEnd/>
          </a:ln>
          <a:effectLst/>
        </p:spPr>
        <p:txBody>
          <a:bodyPr wrap="none" lIns="90488" tIns="44450" rIns="90488" bIns="44450">
            <a:spAutoFit/>
          </a:bodyPr>
          <a:lstStyle/>
          <a:p>
            <a:pPr algn="l"/>
            <a:r>
              <a:rPr lang="en-US" sz="2400" i="1">
                <a:solidFill>
                  <a:srgbClr val="000000"/>
                </a:solidFill>
                <a:effectLst/>
                <a:latin typeface="Book Antiqua" pitchFamily="18" charset="0"/>
              </a:rPr>
              <a:t>z</a:t>
            </a:r>
            <a:r>
              <a:rPr lang="en-US" sz="2400" i="1" baseline="-25000">
                <a:solidFill>
                  <a:srgbClr val="000000"/>
                </a:solidFill>
                <a:effectLst/>
                <a:latin typeface="Symbol" pitchFamily="18" charset="2"/>
              </a:rPr>
              <a:t>a</a:t>
            </a:r>
            <a:r>
              <a:rPr lang="en-US" sz="2400" baseline="-25000">
                <a:solidFill>
                  <a:srgbClr val="000000"/>
                </a:solidFill>
                <a:effectLst/>
                <a:latin typeface="Book Antiqua" pitchFamily="18" charset="0"/>
              </a:rPr>
              <a:t>/2</a:t>
            </a:r>
            <a:r>
              <a:rPr lang="en-US" sz="2400">
                <a:solidFill>
                  <a:srgbClr val="000000"/>
                </a:solidFill>
                <a:effectLst/>
                <a:latin typeface="Book Antiqua" pitchFamily="18" charset="0"/>
              </a:rPr>
              <a:t> = 2.17</a:t>
            </a:r>
          </a:p>
        </p:txBody>
      </p:sp>
      <p:sp>
        <p:nvSpPr>
          <p:cNvPr id="287787" name="Rectangle 43"/>
          <p:cNvSpPr>
            <a:spLocks noChangeArrowheads="1"/>
          </p:cNvSpPr>
          <p:nvPr/>
        </p:nvSpPr>
        <p:spPr bwMode="auto">
          <a:xfrm>
            <a:off x="8468225" y="4625975"/>
            <a:ext cx="330220" cy="489878"/>
          </a:xfrm>
          <a:prstGeom prst="rect">
            <a:avLst/>
          </a:prstGeom>
          <a:noFill/>
          <a:ln w="12700">
            <a:noFill/>
            <a:miter lim="800000"/>
            <a:headEnd/>
            <a:tailEnd/>
          </a:ln>
          <a:effectLst/>
        </p:spPr>
        <p:txBody>
          <a:bodyPr wrap="none" lIns="90488" tIns="44450" rIns="90488" bIns="44450">
            <a:spAutoFit/>
          </a:bodyPr>
          <a:lstStyle/>
          <a:p>
            <a:pPr algn="l"/>
            <a:r>
              <a:rPr lang="en-US" sz="2600" i="1" dirty="0">
                <a:solidFill>
                  <a:srgbClr val="000000"/>
                </a:solidFill>
                <a:effectLst/>
                <a:latin typeface="Book Antiqua" pitchFamily="18" charset="0"/>
              </a:rPr>
              <a:t>z</a:t>
            </a:r>
          </a:p>
        </p:txBody>
      </p:sp>
      <p:sp>
        <p:nvSpPr>
          <p:cNvPr id="287788" name="Freeform 44"/>
          <p:cNvSpPr>
            <a:spLocks/>
          </p:cNvSpPr>
          <p:nvPr/>
        </p:nvSpPr>
        <p:spPr bwMode="auto">
          <a:xfrm>
            <a:off x="3053440" y="4546600"/>
            <a:ext cx="723594" cy="350838"/>
          </a:xfrm>
          <a:custGeom>
            <a:avLst/>
            <a:gdLst/>
            <a:ahLst/>
            <a:cxnLst>
              <a:cxn ang="0">
                <a:pos x="462" y="0"/>
              </a:cxn>
              <a:cxn ang="0">
                <a:pos x="462" y="25"/>
              </a:cxn>
              <a:cxn ang="0">
                <a:pos x="462" y="47"/>
              </a:cxn>
              <a:cxn ang="0">
                <a:pos x="462" y="72"/>
              </a:cxn>
              <a:cxn ang="0">
                <a:pos x="463" y="96"/>
              </a:cxn>
              <a:cxn ang="0">
                <a:pos x="463" y="121"/>
              </a:cxn>
              <a:cxn ang="0">
                <a:pos x="463" y="145"/>
              </a:cxn>
              <a:cxn ang="0">
                <a:pos x="463" y="170"/>
              </a:cxn>
              <a:cxn ang="0">
                <a:pos x="462" y="218"/>
              </a:cxn>
              <a:cxn ang="0">
                <a:pos x="0" y="221"/>
              </a:cxn>
              <a:cxn ang="0">
                <a:pos x="0" y="171"/>
              </a:cxn>
              <a:cxn ang="0">
                <a:pos x="17" y="170"/>
              </a:cxn>
              <a:cxn ang="0">
                <a:pos x="35" y="163"/>
              </a:cxn>
              <a:cxn ang="0">
                <a:pos x="54" y="157"/>
              </a:cxn>
              <a:cxn ang="0">
                <a:pos x="86" y="148"/>
              </a:cxn>
              <a:cxn ang="0">
                <a:pos x="110" y="142"/>
              </a:cxn>
              <a:cxn ang="0">
                <a:pos x="132" y="133"/>
              </a:cxn>
              <a:cxn ang="0">
                <a:pos x="159" y="127"/>
              </a:cxn>
              <a:cxn ang="0">
                <a:pos x="182" y="118"/>
              </a:cxn>
              <a:cxn ang="0">
                <a:pos x="207" y="112"/>
              </a:cxn>
              <a:cxn ang="0">
                <a:pos x="231" y="104"/>
              </a:cxn>
              <a:cxn ang="0">
                <a:pos x="252" y="94"/>
              </a:cxn>
              <a:cxn ang="0">
                <a:pos x="279" y="84"/>
              </a:cxn>
              <a:cxn ang="0">
                <a:pos x="303" y="76"/>
              </a:cxn>
              <a:cxn ang="0">
                <a:pos x="327" y="66"/>
              </a:cxn>
              <a:cxn ang="0">
                <a:pos x="351" y="53"/>
              </a:cxn>
              <a:cxn ang="0">
                <a:pos x="375" y="46"/>
              </a:cxn>
              <a:cxn ang="0">
                <a:pos x="399" y="37"/>
              </a:cxn>
              <a:cxn ang="0">
                <a:pos x="423" y="21"/>
              </a:cxn>
              <a:cxn ang="0">
                <a:pos x="447" y="13"/>
              </a:cxn>
              <a:cxn ang="0">
                <a:pos x="464" y="2"/>
              </a:cxn>
              <a:cxn ang="0">
                <a:pos x="465" y="2"/>
              </a:cxn>
            </a:cxnLst>
            <a:rect l="0" t="0" r="r" b="b"/>
            <a:pathLst>
              <a:path w="465" h="221">
                <a:moveTo>
                  <a:pt x="462" y="0"/>
                </a:moveTo>
                <a:lnTo>
                  <a:pt x="462" y="25"/>
                </a:lnTo>
                <a:lnTo>
                  <a:pt x="462" y="47"/>
                </a:lnTo>
                <a:lnTo>
                  <a:pt x="462" y="72"/>
                </a:lnTo>
                <a:lnTo>
                  <a:pt x="463" y="96"/>
                </a:lnTo>
                <a:lnTo>
                  <a:pt x="463" y="121"/>
                </a:lnTo>
                <a:lnTo>
                  <a:pt x="463" y="145"/>
                </a:lnTo>
                <a:lnTo>
                  <a:pt x="463" y="170"/>
                </a:lnTo>
                <a:lnTo>
                  <a:pt x="462" y="218"/>
                </a:lnTo>
                <a:lnTo>
                  <a:pt x="0" y="221"/>
                </a:lnTo>
                <a:lnTo>
                  <a:pt x="0" y="171"/>
                </a:lnTo>
                <a:lnTo>
                  <a:pt x="17" y="170"/>
                </a:lnTo>
                <a:lnTo>
                  <a:pt x="35" y="163"/>
                </a:lnTo>
                <a:lnTo>
                  <a:pt x="54" y="157"/>
                </a:lnTo>
                <a:lnTo>
                  <a:pt x="86" y="148"/>
                </a:lnTo>
                <a:lnTo>
                  <a:pt x="110" y="142"/>
                </a:lnTo>
                <a:lnTo>
                  <a:pt x="132" y="133"/>
                </a:lnTo>
                <a:lnTo>
                  <a:pt x="159" y="127"/>
                </a:lnTo>
                <a:lnTo>
                  <a:pt x="182" y="118"/>
                </a:lnTo>
                <a:lnTo>
                  <a:pt x="207" y="112"/>
                </a:lnTo>
                <a:lnTo>
                  <a:pt x="231" y="104"/>
                </a:lnTo>
                <a:lnTo>
                  <a:pt x="252" y="94"/>
                </a:lnTo>
                <a:lnTo>
                  <a:pt x="279" y="84"/>
                </a:lnTo>
                <a:lnTo>
                  <a:pt x="303" y="76"/>
                </a:lnTo>
                <a:lnTo>
                  <a:pt x="327" y="66"/>
                </a:lnTo>
                <a:lnTo>
                  <a:pt x="351" y="53"/>
                </a:lnTo>
                <a:lnTo>
                  <a:pt x="375" y="46"/>
                </a:lnTo>
                <a:lnTo>
                  <a:pt x="399" y="37"/>
                </a:lnTo>
                <a:lnTo>
                  <a:pt x="423" y="21"/>
                </a:lnTo>
                <a:lnTo>
                  <a:pt x="447" y="13"/>
                </a:lnTo>
                <a:lnTo>
                  <a:pt x="464" y="2"/>
                </a:lnTo>
                <a:lnTo>
                  <a:pt x="465" y="2"/>
                </a:lnTo>
              </a:path>
            </a:pathLst>
          </a:custGeom>
          <a:solidFill>
            <a:schemeClr val="bg1">
              <a:lumMod val="50000"/>
            </a:schemeClr>
          </a:solidFill>
          <a:ln w="12700" cap="rnd" cmpd="sng">
            <a:noFill/>
            <a:prstDash val="solid"/>
            <a:round/>
            <a:headEnd type="none" w="med" len="med"/>
            <a:tailEnd type="none" w="med" len="med"/>
          </a:ln>
          <a:effectLst/>
        </p:spPr>
        <p:txBody>
          <a:bodyPr/>
          <a:lstStyle/>
          <a:p>
            <a:endParaRPr lang="en-US"/>
          </a:p>
        </p:txBody>
      </p:sp>
      <p:sp>
        <p:nvSpPr>
          <p:cNvPr id="287789" name="Line 45"/>
          <p:cNvSpPr>
            <a:spLocks noChangeShapeType="1"/>
          </p:cNvSpPr>
          <p:nvPr/>
        </p:nvSpPr>
        <p:spPr bwMode="auto">
          <a:xfrm flipH="1">
            <a:off x="2506476" y="3754438"/>
            <a:ext cx="1275304"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87790" name="Line 46"/>
          <p:cNvSpPr>
            <a:spLocks noChangeShapeType="1"/>
          </p:cNvSpPr>
          <p:nvPr/>
        </p:nvSpPr>
        <p:spPr bwMode="auto">
          <a:xfrm>
            <a:off x="2738526" y="4881563"/>
            <a:ext cx="5750566" cy="0"/>
          </a:xfrm>
          <a:prstGeom prst="line">
            <a:avLst/>
          </a:prstGeom>
          <a:noFill/>
          <a:ln w="12700">
            <a:solidFill>
              <a:srgbClr val="000000"/>
            </a:solidFill>
            <a:round/>
            <a:headEnd/>
            <a:tailEnd/>
          </a:ln>
          <a:effectLst/>
        </p:spPr>
        <p:txBody>
          <a:bodyPr wrap="none" anchor="ctr"/>
          <a:lstStyle/>
          <a:p>
            <a:endParaRPr lang="en-US"/>
          </a:p>
        </p:txBody>
      </p:sp>
      <p:grpSp>
        <p:nvGrpSpPr>
          <p:cNvPr id="287791" name="Group 47"/>
          <p:cNvGrpSpPr>
            <a:grpSpLocks/>
          </p:cNvGrpSpPr>
          <p:nvPr/>
        </p:nvGrpSpPr>
        <p:grpSpPr bwMode="auto">
          <a:xfrm>
            <a:off x="2913775" y="1776414"/>
            <a:ext cx="4833911" cy="2941637"/>
            <a:chOff x="1380" y="1175"/>
            <a:chExt cx="3046" cy="1853"/>
          </a:xfrm>
        </p:grpSpPr>
        <p:sp>
          <p:nvSpPr>
            <p:cNvPr id="287792" name="Arc 48"/>
            <p:cNvSpPr>
              <a:spLocks/>
            </p:cNvSpPr>
            <p:nvPr/>
          </p:nvSpPr>
          <p:spPr bwMode="auto">
            <a:xfrm rot="4500000">
              <a:off x="3168" y="2280"/>
              <a:ext cx="764" cy="284"/>
            </a:xfrm>
            <a:custGeom>
              <a:avLst/>
              <a:gdLst>
                <a:gd name="G0" fmla="+- 0 0 0"/>
                <a:gd name="G1" fmla="+- 0 0 0"/>
                <a:gd name="G2" fmla="+- 21600 0 0"/>
                <a:gd name="T0" fmla="*/ 18778 w 18778"/>
                <a:gd name="T1" fmla="*/ 10674 h 21600"/>
                <a:gd name="T2" fmla="*/ 0 w 18778"/>
                <a:gd name="T3" fmla="*/ 21600 h 21600"/>
                <a:gd name="T4" fmla="*/ 0 w 18778"/>
                <a:gd name="T5" fmla="*/ 0 h 21600"/>
              </a:gdLst>
              <a:ahLst/>
              <a:cxnLst>
                <a:cxn ang="0">
                  <a:pos x="T0" y="T1"/>
                </a:cxn>
                <a:cxn ang="0">
                  <a:pos x="T2" y="T3"/>
                </a:cxn>
                <a:cxn ang="0">
                  <a:pos x="T4" y="T5"/>
                </a:cxn>
              </a:cxnLst>
              <a:rect l="0" t="0" r="r" b="b"/>
              <a:pathLst>
                <a:path w="18778" h="21600" fill="none" extrusionOk="0">
                  <a:moveTo>
                    <a:pt x="18778" y="10674"/>
                  </a:moveTo>
                  <a:cubicBezTo>
                    <a:pt x="14939" y="17428"/>
                    <a:pt x="7768" y="21599"/>
                    <a:pt x="0" y="21600"/>
                  </a:cubicBezTo>
                </a:path>
                <a:path w="18778" h="21600" stroke="0" extrusionOk="0">
                  <a:moveTo>
                    <a:pt x="18778" y="10674"/>
                  </a:moveTo>
                  <a:cubicBezTo>
                    <a:pt x="14939" y="17428"/>
                    <a:pt x="7768" y="21599"/>
                    <a:pt x="0" y="21600"/>
                  </a:cubicBezTo>
                  <a:lnTo>
                    <a:pt x="0" y="0"/>
                  </a:lnTo>
                  <a:close/>
                </a:path>
              </a:pathLst>
            </a:custGeom>
            <a:noFill/>
            <a:ln w="12700" cap="rnd">
              <a:solidFill>
                <a:schemeClr val="tx1"/>
              </a:solidFill>
              <a:round/>
              <a:headEnd/>
              <a:tailEnd/>
            </a:ln>
            <a:effectLst/>
          </p:spPr>
          <p:txBody>
            <a:bodyPr wrap="none" anchor="ctr"/>
            <a:lstStyle/>
            <a:p>
              <a:endParaRPr lang="en-US"/>
            </a:p>
          </p:txBody>
        </p:sp>
        <p:sp>
          <p:nvSpPr>
            <p:cNvPr id="287793" name="Arc 49"/>
            <p:cNvSpPr>
              <a:spLocks/>
            </p:cNvSpPr>
            <p:nvPr/>
          </p:nvSpPr>
          <p:spPr bwMode="auto">
            <a:xfrm rot="6300000">
              <a:off x="2143" y="1541"/>
              <a:ext cx="956" cy="2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a:effectLst/>
          </p:spPr>
          <p:txBody>
            <a:bodyPr wrap="none" anchor="ctr"/>
            <a:lstStyle/>
            <a:p>
              <a:endParaRPr lang="en-US"/>
            </a:p>
          </p:txBody>
        </p:sp>
        <p:sp>
          <p:nvSpPr>
            <p:cNvPr id="287794" name="Arc 50"/>
            <p:cNvSpPr>
              <a:spLocks/>
            </p:cNvSpPr>
            <p:nvPr/>
          </p:nvSpPr>
          <p:spPr bwMode="auto">
            <a:xfrm rot="16980000">
              <a:off x="1764" y="2305"/>
              <a:ext cx="790" cy="284"/>
            </a:xfrm>
            <a:custGeom>
              <a:avLst/>
              <a:gdLst>
                <a:gd name="G0" fmla="+- 19433 0 0"/>
                <a:gd name="G1" fmla="+- 0 0 0"/>
                <a:gd name="G2" fmla="+- 21600 0 0"/>
                <a:gd name="T0" fmla="*/ 19433 w 19433"/>
                <a:gd name="T1" fmla="*/ 21600 h 21600"/>
                <a:gd name="T2" fmla="*/ 0 w 19433"/>
                <a:gd name="T3" fmla="*/ 9430 h 21600"/>
                <a:gd name="T4" fmla="*/ 19433 w 19433"/>
                <a:gd name="T5" fmla="*/ 0 h 21600"/>
              </a:gdLst>
              <a:ahLst/>
              <a:cxnLst>
                <a:cxn ang="0">
                  <a:pos x="T0" y="T1"/>
                </a:cxn>
                <a:cxn ang="0">
                  <a:pos x="T2" y="T3"/>
                </a:cxn>
                <a:cxn ang="0">
                  <a:pos x="T4" y="T5"/>
                </a:cxn>
              </a:cxnLst>
              <a:rect l="0" t="0" r="r" b="b"/>
              <a:pathLst>
                <a:path w="19433" h="21600" fill="none" extrusionOk="0">
                  <a:moveTo>
                    <a:pt x="19433" y="21600"/>
                  </a:moveTo>
                  <a:cubicBezTo>
                    <a:pt x="11159" y="21600"/>
                    <a:pt x="3612" y="16873"/>
                    <a:pt x="0" y="9429"/>
                  </a:cubicBezTo>
                </a:path>
                <a:path w="19433" h="21600" stroke="0" extrusionOk="0">
                  <a:moveTo>
                    <a:pt x="19433" y="21600"/>
                  </a:moveTo>
                  <a:cubicBezTo>
                    <a:pt x="11159" y="21600"/>
                    <a:pt x="3612" y="16873"/>
                    <a:pt x="0" y="9429"/>
                  </a:cubicBezTo>
                  <a:lnTo>
                    <a:pt x="19433" y="0"/>
                  </a:lnTo>
                  <a:close/>
                </a:path>
              </a:pathLst>
            </a:custGeom>
            <a:noFill/>
            <a:ln w="12700" cap="rnd">
              <a:solidFill>
                <a:schemeClr val="tx1"/>
              </a:solidFill>
              <a:round/>
              <a:headEnd/>
              <a:tailEnd/>
            </a:ln>
            <a:effectLst/>
          </p:spPr>
          <p:txBody>
            <a:bodyPr wrap="none" anchor="ctr"/>
            <a:lstStyle/>
            <a:p>
              <a:endParaRPr lang="en-US"/>
            </a:p>
          </p:txBody>
        </p:sp>
        <p:sp>
          <p:nvSpPr>
            <p:cNvPr id="287795" name="Arc 51"/>
            <p:cNvSpPr>
              <a:spLocks/>
            </p:cNvSpPr>
            <p:nvPr/>
          </p:nvSpPr>
          <p:spPr bwMode="auto">
            <a:xfrm rot="15300000">
              <a:off x="2604" y="1543"/>
              <a:ext cx="957" cy="225"/>
            </a:xfrm>
            <a:custGeom>
              <a:avLst/>
              <a:gdLst>
                <a:gd name="G0" fmla="+- 0 0 0"/>
                <a:gd name="G1" fmla="+- 96 0 0"/>
                <a:gd name="G2" fmla="+- 21600 0 0"/>
                <a:gd name="T0" fmla="*/ 21600 w 21600"/>
                <a:gd name="T1" fmla="*/ 0 h 21696"/>
                <a:gd name="T2" fmla="*/ 0 w 21600"/>
                <a:gd name="T3" fmla="*/ 21696 h 21696"/>
                <a:gd name="T4" fmla="*/ 0 w 21600"/>
                <a:gd name="T5" fmla="*/ 96 h 21696"/>
              </a:gdLst>
              <a:ahLst/>
              <a:cxnLst>
                <a:cxn ang="0">
                  <a:pos x="T0" y="T1"/>
                </a:cxn>
                <a:cxn ang="0">
                  <a:pos x="T2" y="T3"/>
                </a:cxn>
                <a:cxn ang="0">
                  <a:pos x="T4" y="T5"/>
                </a:cxn>
              </a:cxnLst>
              <a:rect l="0" t="0" r="r" b="b"/>
              <a:pathLst>
                <a:path w="21600" h="21696" fill="none" extrusionOk="0">
                  <a:moveTo>
                    <a:pt x="21599" y="0"/>
                  </a:moveTo>
                  <a:cubicBezTo>
                    <a:pt x="21599" y="32"/>
                    <a:pt x="21600" y="64"/>
                    <a:pt x="21600" y="96"/>
                  </a:cubicBezTo>
                  <a:cubicBezTo>
                    <a:pt x="21600" y="12025"/>
                    <a:pt x="11929" y="21695"/>
                    <a:pt x="0" y="21696"/>
                  </a:cubicBezTo>
                </a:path>
                <a:path w="21600" h="21696" stroke="0" extrusionOk="0">
                  <a:moveTo>
                    <a:pt x="21599" y="0"/>
                  </a:moveTo>
                  <a:cubicBezTo>
                    <a:pt x="21599" y="32"/>
                    <a:pt x="21600" y="64"/>
                    <a:pt x="21600" y="96"/>
                  </a:cubicBezTo>
                  <a:cubicBezTo>
                    <a:pt x="21600" y="12025"/>
                    <a:pt x="11929" y="21695"/>
                    <a:pt x="0" y="21696"/>
                  </a:cubicBezTo>
                  <a:lnTo>
                    <a:pt x="0" y="96"/>
                  </a:lnTo>
                  <a:close/>
                </a:path>
              </a:pathLst>
            </a:custGeom>
            <a:noFill/>
            <a:ln w="12700" cap="rnd">
              <a:solidFill>
                <a:schemeClr val="tx1"/>
              </a:solidFill>
              <a:round/>
              <a:headEnd/>
              <a:tailEnd/>
            </a:ln>
            <a:effectLst/>
          </p:spPr>
          <p:txBody>
            <a:bodyPr wrap="none" anchor="ctr"/>
            <a:lstStyle/>
            <a:p>
              <a:endParaRPr lang="en-US"/>
            </a:p>
          </p:txBody>
        </p:sp>
        <p:sp>
          <p:nvSpPr>
            <p:cNvPr id="287796" name="Arc 52"/>
            <p:cNvSpPr>
              <a:spLocks/>
            </p:cNvSpPr>
            <p:nvPr/>
          </p:nvSpPr>
          <p:spPr bwMode="auto">
            <a:xfrm rot="720000">
              <a:off x="3619" y="2807"/>
              <a:ext cx="807" cy="221"/>
            </a:xfrm>
            <a:custGeom>
              <a:avLst/>
              <a:gdLst>
                <a:gd name="G0" fmla="+- 20857 0 0"/>
                <a:gd name="G1" fmla="+- 0 0 0"/>
                <a:gd name="G2" fmla="+- 21600 0 0"/>
                <a:gd name="T0" fmla="*/ 18718 w 20857"/>
                <a:gd name="T1" fmla="*/ 21494 h 21494"/>
                <a:gd name="T2" fmla="*/ 0 w 20857"/>
                <a:gd name="T3" fmla="*/ 5616 h 21494"/>
                <a:gd name="T4" fmla="*/ 20857 w 20857"/>
                <a:gd name="T5" fmla="*/ 0 h 21494"/>
              </a:gdLst>
              <a:ahLst/>
              <a:cxnLst>
                <a:cxn ang="0">
                  <a:pos x="T0" y="T1"/>
                </a:cxn>
                <a:cxn ang="0">
                  <a:pos x="T2" y="T3"/>
                </a:cxn>
                <a:cxn ang="0">
                  <a:pos x="T4" y="T5"/>
                </a:cxn>
              </a:cxnLst>
              <a:rect l="0" t="0" r="r" b="b"/>
              <a:pathLst>
                <a:path w="20857" h="21494" fill="none" extrusionOk="0">
                  <a:moveTo>
                    <a:pt x="18718" y="21493"/>
                  </a:moveTo>
                  <a:cubicBezTo>
                    <a:pt x="9785" y="20604"/>
                    <a:pt x="2333" y="14283"/>
                    <a:pt x="-1" y="5616"/>
                  </a:cubicBezTo>
                </a:path>
                <a:path w="20857" h="21494" stroke="0" extrusionOk="0">
                  <a:moveTo>
                    <a:pt x="18718" y="21493"/>
                  </a:moveTo>
                  <a:cubicBezTo>
                    <a:pt x="9785" y="20604"/>
                    <a:pt x="2333" y="14283"/>
                    <a:pt x="-1" y="5616"/>
                  </a:cubicBezTo>
                  <a:lnTo>
                    <a:pt x="20857" y="0"/>
                  </a:lnTo>
                  <a:close/>
                </a:path>
              </a:pathLst>
            </a:custGeom>
            <a:noFill/>
            <a:ln w="12700" cap="rnd">
              <a:solidFill>
                <a:schemeClr val="tx1"/>
              </a:solidFill>
              <a:round/>
              <a:headEnd/>
              <a:tailEnd/>
            </a:ln>
            <a:effectLst/>
          </p:spPr>
          <p:txBody>
            <a:bodyPr wrap="none" anchor="ctr"/>
            <a:lstStyle/>
            <a:p>
              <a:endParaRPr lang="en-US"/>
            </a:p>
          </p:txBody>
        </p:sp>
        <p:sp>
          <p:nvSpPr>
            <p:cNvPr id="287797" name="Arc 53"/>
            <p:cNvSpPr>
              <a:spLocks/>
            </p:cNvSpPr>
            <p:nvPr/>
          </p:nvSpPr>
          <p:spPr bwMode="auto">
            <a:xfrm rot="20760000">
              <a:off x="1380" y="2857"/>
              <a:ext cx="697" cy="164"/>
            </a:xfrm>
            <a:custGeom>
              <a:avLst/>
              <a:gdLst>
                <a:gd name="G0" fmla="+- 0 0 0"/>
                <a:gd name="G1" fmla="+- 0 0 0"/>
                <a:gd name="G2" fmla="+- 21600 0 0"/>
                <a:gd name="T0" fmla="*/ 20693 w 20693"/>
                <a:gd name="T1" fmla="*/ 6194 h 21576"/>
                <a:gd name="T2" fmla="*/ 1014 w 20693"/>
                <a:gd name="T3" fmla="*/ 21576 h 21576"/>
                <a:gd name="T4" fmla="*/ 0 w 20693"/>
                <a:gd name="T5" fmla="*/ 0 h 21576"/>
              </a:gdLst>
              <a:ahLst/>
              <a:cxnLst>
                <a:cxn ang="0">
                  <a:pos x="T0" y="T1"/>
                </a:cxn>
                <a:cxn ang="0">
                  <a:pos x="T2" y="T3"/>
                </a:cxn>
                <a:cxn ang="0">
                  <a:pos x="T4" y="T5"/>
                </a:cxn>
              </a:cxnLst>
              <a:rect l="0" t="0" r="r" b="b"/>
              <a:pathLst>
                <a:path w="20693" h="21576" fill="none" extrusionOk="0">
                  <a:moveTo>
                    <a:pt x="20692" y="6193"/>
                  </a:moveTo>
                  <a:cubicBezTo>
                    <a:pt x="18063" y="14978"/>
                    <a:pt x="10173" y="21145"/>
                    <a:pt x="1014" y="21576"/>
                  </a:cubicBezTo>
                </a:path>
                <a:path w="20693" h="21576" stroke="0" extrusionOk="0">
                  <a:moveTo>
                    <a:pt x="20692" y="6193"/>
                  </a:moveTo>
                  <a:cubicBezTo>
                    <a:pt x="18063" y="14978"/>
                    <a:pt x="10173" y="21145"/>
                    <a:pt x="1014" y="21576"/>
                  </a:cubicBezTo>
                  <a:lnTo>
                    <a:pt x="0" y="0"/>
                  </a:lnTo>
                  <a:close/>
                </a:path>
              </a:pathLst>
            </a:custGeom>
            <a:noFill/>
            <a:ln w="12700" cap="rnd">
              <a:solidFill>
                <a:schemeClr val="tx1"/>
              </a:solidFill>
              <a:round/>
              <a:headEnd/>
              <a:tailEnd/>
            </a:ln>
            <a:effectLst/>
          </p:spPr>
          <p:txBody>
            <a:bodyPr wrap="none" anchor="ctr"/>
            <a:lstStyle/>
            <a:p>
              <a:endParaRPr lang="en-US"/>
            </a:p>
          </p:txBody>
        </p:sp>
      </p:grpSp>
      <p:sp>
        <p:nvSpPr>
          <p:cNvPr id="287798" name="Rectangle 54"/>
          <p:cNvSpPr>
            <a:spLocks noChangeArrowheads="1"/>
          </p:cNvSpPr>
          <p:nvPr/>
        </p:nvSpPr>
        <p:spPr bwMode="auto">
          <a:xfrm>
            <a:off x="1463222" y="3525838"/>
            <a:ext cx="979436" cy="828432"/>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Symbol" pitchFamily="18" charset="2"/>
              </a:rPr>
              <a:t>a</a:t>
            </a:r>
            <a:r>
              <a:rPr lang="en-US" sz="2400" dirty="0">
                <a:solidFill>
                  <a:srgbClr val="000000"/>
                </a:solidFill>
                <a:effectLst/>
                <a:latin typeface="Book Antiqua" pitchFamily="18" charset="0"/>
              </a:rPr>
              <a:t>/2 =</a:t>
            </a:r>
          </a:p>
          <a:p>
            <a:pPr algn="l"/>
            <a:r>
              <a:rPr lang="en-US" sz="2400" dirty="0">
                <a:solidFill>
                  <a:srgbClr val="000000"/>
                </a:solidFill>
                <a:effectLst/>
                <a:latin typeface="Book Antiqua" pitchFamily="18" charset="0"/>
              </a:rPr>
              <a:t>  .015</a:t>
            </a:r>
          </a:p>
        </p:txBody>
      </p:sp>
      <p:sp>
        <p:nvSpPr>
          <p:cNvPr id="287799" name="Line 55"/>
          <p:cNvSpPr>
            <a:spLocks noChangeShapeType="1"/>
          </p:cNvSpPr>
          <p:nvPr/>
        </p:nvSpPr>
        <p:spPr bwMode="auto">
          <a:xfrm>
            <a:off x="5271380" y="4811714"/>
            <a:ext cx="0" cy="314325"/>
          </a:xfrm>
          <a:prstGeom prst="line">
            <a:avLst/>
          </a:prstGeom>
          <a:noFill/>
          <a:ln w="12700">
            <a:solidFill>
              <a:schemeClr val="tx1"/>
            </a:solidFill>
            <a:round/>
            <a:headEnd/>
            <a:tailEnd/>
          </a:ln>
          <a:effectLst/>
        </p:spPr>
        <p:txBody>
          <a:bodyPr/>
          <a:lstStyle/>
          <a:p>
            <a:endParaRPr lang="en-US"/>
          </a:p>
        </p:txBody>
      </p:sp>
      <p:sp>
        <p:nvSpPr>
          <p:cNvPr id="287800" name="Line 56"/>
          <p:cNvSpPr>
            <a:spLocks noChangeShapeType="1"/>
          </p:cNvSpPr>
          <p:nvPr/>
        </p:nvSpPr>
        <p:spPr bwMode="auto">
          <a:xfrm>
            <a:off x="3781780" y="3243264"/>
            <a:ext cx="0" cy="2162175"/>
          </a:xfrm>
          <a:prstGeom prst="line">
            <a:avLst/>
          </a:prstGeom>
          <a:noFill/>
          <a:ln w="12700">
            <a:solidFill>
              <a:schemeClr val="tx1"/>
            </a:solidFill>
            <a:round/>
            <a:headEnd/>
            <a:tailEnd/>
          </a:ln>
          <a:effectLst/>
        </p:spPr>
        <p:txBody>
          <a:bodyPr wrap="none" anchor="ctr"/>
          <a:lstStyle/>
          <a:p>
            <a:endParaRPr lang="en-US"/>
          </a:p>
        </p:txBody>
      </p:sp>
      <p:sp>
        <p:nvSpPr>
          <p:cNvPr id="287801" name="Text Box 57"/>
          <p:cNvSpPr txBox="1">
            <a:spLocks noChangeArrowheads="1"/>
          </p:cNvSpPr>
          <p:nvPr/>
        </p:nvSpPr>
        <p:spPr bwMode="auto">
          <a:xfrm>
            <a:off x="996319" y="1153886"/>
            <a:ext cx="2749855" cy="461665"/>
          </a:xfrm>
          <a:prstGeom prst="rect">
            <a:avLst/>
          </a:prstGeom>
          <a:noFill/>
          <a:ln w="12700">
            <a:noFill/>
            <a:miter lim="800000"/>
            <a:headEnd/>
            <a:tailEnd/>
          </a:ln>
          <a:effectLst/>
        </p:spPr>
        <p:txBody>
          <a:bodyPr wrap="none">
            <a:spAutoFit/>
          </a:bodyPr>
          <a:lstStyle/>
          <a:p>
            <a:pPr marL="342900" indent="-342900" algn="l">
              <a:buSzPct val="100000"/>
              <a:buFont typeface="Arial" panose="020B0604020202020204" pitchFamily="34" charset="0"/>
              <a:buChar char="•"/>
            </a:pP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Approach</a:t>
            </a:r>
          </a:p>
        </p:txBody>
      </p:sp>
      <p:sp>
        <p:nvSpPr>
          <p:cNvPr id="287802" name="Rectangle 58"/>
          <p:cNvSpPr>
            <a:spLocks noChangeArrowheads="1"/>
          </p:cNvSpPr>
          <p:nvPr/>
        </p:nvSpPr>
        <p:spPr bwMode="auto">
          <a:xfrm>
            <a:off x="2597269" y="5397500"/>
            <a:ext cx="1760098" cy="459100"/>
          </a:xfrm>
          <a:prstGeom prst="rect">
            <a:avLst/>
          </a:prstGeom>
          <a:noFill/>
          <a:ln w="12700">
            <a:noFill/>
            <a:miter lim="800000"/>
            <a:headEnd/>
            <a:tailEnd/>
          </a:ln>
          <a:effectLst/>
        </p:spPr>
        <p:txBody>
          <a:bodyPr wrap="none" lIns="90488" tIns="44450" rIns="90488" bIns="44450">
            <a:spAutoFit/>
          </a:bodyPr>
          <a:lstStyle/>
          <a:p>
            <a:pPr algn="l"/>
            <a:r>
              <a:rPr lang="en-US" sz="2400">
                <a:solidFill>
                  <a:srgbClr val="000000"/>
                </a:solidFill>
                <a:effectLst/>
                <a:latin typeface="Book Antiqua" pitchFamily="18" charset="0"/>
              </a:rPr>
              <a:t>-</a:t>
            </a:r>
            <a:r>
              <a:rPr lang="en-US" sz="2400" i="1">
                <a:solidFill>
                  <a:srgbClr val="000000"/>
                </a:solidFill>
                <a:effectLst/>
                <a:latin typeface="Book Antiqua" pitchFamily="18" charset="0"/>
              </a:rPr>
              <a:t>z</a:t>
            </a:r>
            <a:r>
              <a:rPr lang="en-US" sz="2400" i="1" baseline="-25000">
                <a:solidFill>
                  <a:srgbClr val="000000"/>
                </a:solidFill>
                <a:effectLst/>
                <a:latin typeface="Symbol" pitchFamily="18" charset="2"/>
              </a:rPr>
              <a:t>a</a:t>
            </a:r>
            <a:r>
              <a:rPr lang="en-US" sz="2400" baseline="-25000">
                <a:solidFill>
                  <a:srgbClr val="000000"/>
                </a:solidFill>
                <a:effectLst/>
                <a:latin typeface="Book Antiqua" pitchFamily="18" charset="0"/>
              </a:rPr>
              <a:t>/2</a:t>
            </a:r>
            <a:r>
              <a:rPr lang="en-US" sz="2400">
                <a:solidFill>
                  <a:srgbClr val="000000"/>
                </a:solidFill>
                <a:effectLst/>
                <a:latin typeface="Book Antiqua" pitchFamily="18" charset="0"/>
              </a:rPr>
              <a:t> = -2.17</a:t>
            </a:r>
          </a:p>
        </p:txBody>
      </p:sp>
      <p:grpSp>
        <p:nvGrpSpPr>
          <p:cNvPr id="287803" name="Group 59"/>
          <p:cNvGrpSpPr>
            <a:grpSpLocks/>
          </p:cNvGrpSpPr>
          <p:nvPr/>
        </p:nvGrpSpPr>
        <p:grpSpPr bwMode="auto">
          <a:xfrm>
            <a:off x="3205152" y="1838325"/>
            <a:ext cx="139354" cy="3378200"/>
            <a:chOff x="1458" y="1214"/>
            <a:chExt cx="66" cy="2128"/>
          </a:xfrm>
          <a:effectLst/>
        </p:grpSpPr>
        <p:sp>
          <p:nvSpPr>
            <p:cNvPr id="287804" name="Line 60"/>
            <p:cNvSpPr>
              <a:spLocks noChangeShapeType="1"/>
            </p:cNvSpPr>
            <p:nvPr/>
          </p:nvSpPr>
          <p:spPr bwMode="auto">
            <a:xfrm>
              <a:off x="1524" y="1214"/>
              <a:ext cx="0" cy="2062"/>
            </a:xfrm>
            <a:prstGeom prst="line">
              <a:avLst/>
            </a:prstGeom>
            <a:noFill/>
            <a:ln w="12700">
              <a:solidFill>
                <a:srgbClr val="000000"/>
              </a:solidFill>
              <a:round/>
              <a:headEnd/>
              <a:tailEnd/>
            </a:ln>
            <a:effectLst>
              <a:outerShdw dist="17961" dir="2700000" algn="ctr" rotWithShape="0">
                <a:srgbClr val="000000"/>
              </a:outerShdw>
            </a:effectLst>
          </p:spPr>
          <p:txBody>
            <a:bodyPr/>
            <a:lstStyle/>
            <a:p>
              <a:endParaRPr lang="en-US"/>
            </a:p>
          </p:txBody>
        </p:sp>
        <p:sp>
          <p:nvSpPr>
            <p:cNvPr id="287805" name="Line 61"/>
            <p:cNvSpPr>
              <a:spLocks noChangeShapeType="1"/>
            </p:cNvSpPr>
            <p:nvPr/>
          </p:nvSpPr>
          <p:spPr bwMode="auto">
            <a:xfrm flipH="1">
              <a:off x="1458" y="3276"/>
              <a:ext cx="66" cy="66"/>
            </a:xfrm>
            <a:prstGeom prst="line">
              <a:avLst/>
            </a:prstGeom>
            <a:noFill/>
            <a:ln w="12700">
              <a:solidFill>
                <a:srgbClr val="000000"/>
              </a:solidFill>
              <a:round/>
              <a:headEnd/>
              <a:tailEnd/>
            </a:ln>
            <a:effectLst>
              <a:outerShdw algn="ctr" rotWithShape="0">
                <a:srgbClr val="000000"/>
              </a:outerShdw>
            </a:effectLst>
          </p:spPr>
          <p:txBody>
            <a:bodyPr/>
            <a:lstStyle/>
            <a:p>
              <a:endParaRPr lang="en-US"/>
            </a:p>
          </p:txBody>
        </p:sp>
      </p:grpSp>
      <p:grpSp>
        <p:nvGrpSpPr>
          <p:cNvPr id="287806" name="Group 62"/>
          <p:cNvGrpSpPr>
            <a:grpSpLocks/>
          </p:cNvGrpSpPr>
          <p:nvPr/>
        </p:nvGrpSpPr>
        <p:grpSpPr bwMode="auto">
          <a:xfrm>
            <a:off x="7297422" y="1857376"/>
            <a:ext cx="139354" cy="3349625"/>
            <a:chOff x="4236" y="1226"/>
            <a:chExt cx="66" cy="2110"/>
          </a:xfrm>
          <a:effectLst/>
        </p:grpSpPr>
        <p:sp>
          <p:nvSpPr>
            <p:cNvPr id="287807" name="Line 63"/>
            <p:cNvSpPr>
              <a:spLocks noChangeShapeType="1"/>
            </p:cNvSpPr>
            <p:nvPr/>
          </p:nvSpPr>
          <p:spPr bwMode="auto">
            <a:xfrm>
              <a:off x="4236" y="1226"/>
              <a:ext cx="0" cy="2044"/>
            </a:xfrm>
            <a:prstGeom prst="line">
              <a:avLst/>
            </a:prstGeom>
            <a:noFill/>
            <a:ln w="12700">
              <a:solidFill>
                <a:srgbClr val="000000"/>
              </a:solidFill>
              <a:round/>
              <a:headEnd/>
              <a:tailEnd/>
            </a:ln>
            <a:effectLst>
              <a:outerShdw dist="17961" dir="2700000" algn="ctr" rotWithShape="0">
                <a:srgbClr val="000000"/>
              </a:outerShdw>
            </a:effectLst>
          </p:spPr>
          <p:txBody>
            <a:bodyPr/>
            <a:lstStyle/>
            <a:p>
              <a:endParaRPr lang="en-US"/>
            </a:p>
          </p:txBody>
        </p:sp>
        <p:sp>
          <p:nvSpPr>
            <p:cNvPr id="287808" name="Line 64"/>
            <p:cNvSpPr>
              <a:spLocks noChangeShapeType="1"/>
            </p:cNvSpPr>
            <p:nvPr/>
          </p:nvSpPr>
          <p:spPr bwMode="auto">
            <a:xfrm>
              <a:off x="4236" y="3270"/>
              <a:ext cx="66" cy="66"/>
            </a:xfrm>
            <a:prstGeom prst="line">
              <a:avLst/>
            </a:prstGeom>
            <a:noFill/>
            <a:ln w="12700">
              <a:solidFill>
                <a:srgbClr val="000000"/>
              </a:solidFill>
              <a:round/>
              <a:headEnd/>
              <a:tailEnd/>
            </a:ln>
            <a:effectLst>
              <a:outerShdw dist="17961" dir="2700000" algn="ctr" rotWithShape="0">
                <a:srgbClr val="000000"/>
              </a:outerShdw>
            </a:effectLst>
          </p:spPr>
          <p:txBody>
            <a:bodyPr/>
            <a:lstStyle/>
            <a:p>
              <a:endParaRPr lang="en-US"/>
            </a:p>
          </p:txBody>
        </p:sp>
      </p:grpSp>
      <p:sp>
        <p:nvSpPr>
          <p:cNvPr id="287809" name="Rectangle 65"/>
          <p:cNvSpPr>
            <a:spLocks noChangeArrowheads="1"/>
          </p:cNvSpPr>
          <p:nvPr/>
        </p:nvSpPr>
        <p:spPr bwMode="auto">
          <a:xfrm>
            <a:off x="7405106" y="5083175"/>
            <a:ext cx="1197445" cy="459100"/>
          </a:xfrm>
          <a:prstGeom prst="rect">
            <a:avLst/>
          </a:prstGeom>
          <a:noFill/>
          <a:ln w="12700">
            <a:noFill/>
            <a:miter lim="800000"/>
            <a:headEnd/>
            <a:tailEnd/>
          </a:ln>
          <a:effectLst/>
        </p:spPr>
        <p:txBody>
          <a:bodyPr wrap="none" lIns="90488" tIns="44450" rIns="90488" bIns="44450">
            <a:spAutoFit/>
          </a:bodyPr>
          <a:lstStyle/>
          <a:p>
            <a:pPr algn="l"/>
            <a:r>
              <a:rPr lang="en-US" sz="2400" i="1">
                <a:solidFill>
                  <a:srgbClr val="000000"/>
                </a:solidFill>
                <a:effectLst/>
                <a:latin typeface="+mn-lt"/>
                <a:cs typeface="Arial" panose="020B0604020202020204" pitchFamily="34" charset="0"/>
              </a:rPr>
              <a:t>z</a:t>
            </a:r>
            <a:r>
              <a:rPr lang="en-US" sz="2400">
                <a:solidFill>
                  <a:srgbClr val="000000"/>
                </a:solidFill>
                <a:effectLst/>
                <a:latin typeface="+mn-lt"/>
                <a:cs typeface="Arial" panose="020B0604020202020204" pitchFamily="34" charset="0"/>
              </a:rPr>
              <a:t> = 2.74</a:t>
            </a:r>
          </a:p>
        </p:txBody>
      </p:sp>
      <p:sp>
        <p:nvSpPr>
          <p:cNvPr id="287810" name="Rectangle 66"/>
          <p:cNvSpPr>
            <a:spLocks noChangeArrowheads="1"/>
          </p:cNvSpPr>
          <p:nvPr/>
        </p:nvSpPr>
        <p:spPr bwMode="auto">
          <a:xfrm>
            <a:off x="1463223" y="5083175"/>
            <a:ext cx="1300037" cy="459100"/>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 -2.74</a:t>
            </a:r>
          </a:p>
        </p:txBody>
      </p:sp>
      <p:sp>
        <p:nvSpPr>
          <p:cNvPr id="287811" name="Line 67"/>
          <p:cNvSpPr>
            <a:spLocks noChangeShapeType="1"/>
          </p:cNvSpPr>
          <p:nvPr/>
        </p:nvSpPr>
        <p:spPr bwMode="auto">
          <a:xfrm>
            <a:off x="7317913" y="2020888"/>
            <a:ext cx="481406" cy="0"/>
          </a:xfrm>
          <a:prstGeom prst="line">
            <a:avLst/>
          </a:prstGeom>
          <a:noFill/>
          <a:ln w="12700">
            <a:solidFill>
              <a:srgbClr val="000000"/>
            </a:solidFill>
            <a:round/>
            <a:headEnd/>
            <a:tailEnd type="triangle" w="med" len="med"/>
          </a:ln>
          <a:effectLst/>
        </p:spPr>
        <p:txBody>
          <a:bodyPr wrap="none" anchor="ctr"/>
          <a:lstStyle/>
          <a:p>
            <a:endParaRPr lang="en-US"/>
          </a:p>
        </p:txBody>
      </p:sp>
      <p:sp>
        <p:nvSpPr>
          <p:cNvPr id="287812" name="Rectangle 68"/>
          <p:cNvSpPr>
            <a:spLocks noChangeArrowheads="1"/>
          </p:cNvSpPr>
          <p:nvPr/>
        </p:nvSpPr>
        <p:spPr bwMode="auto">
          <a:xfrm>
            <a:off x="7582466" y="1844675"/>
            <a:ext cx="1218283" cy="1086964"/>
          </a:xfrm>
          <a:prstGeom prst="rect">
            <a:avLst/>
          </a:prstGeom>
          <a:noFill/>
          <a:ln w="12700">
            <a:noFill/>
            <a:miter lim="800000"/>
            <a:headEnd/>
            <a:tailEnd/>
          </a:ln>
          <a:effectLst/>
        </p:spPr>
        <p:txBody>
          <a:bodyPr wrap="none" lIns="90488" tIns="44450" rIns="90488" bIns="44450">
            <a:spAutoFit/>
          </a:bodyPr>
          <a:lstStyle/>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1/2</a:t>
            </a:r>
          </a:p>
          <a:p>
            <a:pPr algn="l">
              <a:lnSpc>
                <a:spcPct val="90000"/>
              </a:lnSpc>
            </a:pPr>
            <a:r>
              <a:rPr lang="en-US" sz="2400" i="1" dirty="0">
                <a:solidFill>
                  <a:srgbClr val="000000"/>
                </a:solidFill>
                <a:effectLst/>
                <a:latin typeface="Arial" panose="020B0604020202020204" pitchFamily="34" charset="0"/>
                <a:cs typeface="Arial" panose="020B0604020202020204" pitchFamily="34" charset="0"/>
              </a:rPr>
              <a:t>p</a:t>
            </a:r>
            <a:r>
              <a:rPr lang="en-US" sz="2400" dirty="0">
                <a:solidFill>
                  <a:srgbClr val="000000"/>
                </a:solidFill>
                <a:effectLst/>
                <a:latin typeface="Arial" panose="020B0604020202020204" pitchFamily="34" charset="0"/>
                <a:cs typeface="Arial" panose="020B0604020202020204" pitchFamily="34" charset="0"/>
              </a:rPr>
              <a:t>-value</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.0031</a:t>
            </a:r>
          </a:p>
        </p:txBody>
      </p:sp>
      <p:sp>
        <p:nvSpPr>
          <p:cNvPr id="287813" name="Rectangle 69"/>
          <p:cNvSpPr>
            <a:spLocks noChangeArrowheads="1"/>
          </p:cNvSpPr>
          <p:nvPr/>
        </p:nvSpPr>
        <p:spPr bwMode="auto">
          <a:xfrm>
            <a:off x="1860827" y="1863725"/>
            <a:ext cx="1218283" cy="1086964"/>
          </a:xfrm>
          <a:prstGeom prst="rect">
            <a:avLst/>
          </a:prstGeom>
          <a:noFill/>
          <a:ln w="12700">
            <a:noFill/>
            <a:miter lim="800000"/>
            <a:headEnd/>
            <a:tailEnd/>
          </a:ln>
          <a:effectLst/>
        </p:spPr>
        <p:txBody>
          <a:bodyPr wrap="none" lIns="90488" tIns="44450" rIns="90488" bIns="44450">
            <a:spAutoFit/>
          </a:bodyPr>
          <a:lstStyle/>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1/2</a:t>
            </a:r>
          </a:p>
          <a:p>
            <a:pPr algn="l">
              <a:lnSpc>
                <a:spcPct val="90000"/>
              </a:lnSpc>
            </a:pPr>
            <a:r>
              <a:rPr lang="en-US" sz="2400" i="1" dirty="0">
                <a:solidFill>
                  <a:srgbClr val="000000"/>
                </a:solidFill>
                <a:effectLst/>
                <a:latin typeface="Arial" panose="020B0604020202020204" pitchFamily="34" charset="0"/>
                <a:cs typeface="Arial" panose="020B0604020202020204" pitchFamily="34" charset="0"/>
              </a:rPr>
              <a:t>p</a:t>
            </a:r>
            <a:r>
              <a:rPr lang="en-US" sz="2400" dirty="0">
                <a:solidFill>
                  <a:srgbClr val="000000"/>
                </a:solidFill>
                <a:effectLst/>
                <a:latin typeface="Arial" panose="020B0604020202020204" pitchFamily="34" charset="0"/>
                <a:cs typeface="Arial" panose="020B0604020202020204" pitchFamily="34" charset="0"/>
              </a:rPr>
              <a:t>-value</a:t>
            </a:r>
          </a:p>
          <a:p>
            <a:pPr algn="l">
              <a:lnSpc>
                <a:spcPct val="90000"/>
              </a:lnSpc>
            </a:pPr>
            <a:r>
              <a:rPr lang="en-US" sz="2400" dirty="0">
                <a:solidFill>
                  <a:srgbClr val="000000"/>
                </a:solidFill>
                <a:effectLst/>
                <a:latin typeface="Arial" panose="020B0604020202020204" pitchFamily="34" charset="0"/>
                <a:cs typeface="Arial" panose="020B0604020202020204" pitchFamily="34" charset="0"/>
              </a:rPr>
              <a:t>= .0031</a:t>
            </a:r>
          </a:p>
        </p:txBody>
      </p:sp>
      <p:sp>
        <p:nvSpPr>
          <p:cNvPr id="287814" name="Line 70"/>
          <p:cNvSpPr>
            <a:spLocks noChangeShapeType="1"/>
          </p:cNvSpPr>
          <p:nvPr/>
        </p:nvSpPr>
        <p:spPr bwMode="auto">
          <a:xfrm flipH="1">
            <a:off x="2858877" y="2020888"/>
            <a:ext cx="481406" cy="0"/>
          </a:xfrm>
          <a:prstGeom prst="line">
            <a:avLst/>
          </a:prstGeom>
          <a:noFill/>
          <a:ln w="12700">
            <a:solidFill>
              <a:srgbClr val="000000"/>
            </a:solidFill>
            <a:round/>
            <a:headEnd/>
            <a:tailEnd type="triangle" w="med" len="med"/>
          </a:ln>
          <a:effectLst/>
        </p:spPr>
        <p:txBody>
          <a:bodyPr wrap="none" anchor="ctr"/>
          <a:lstStyle/>
          <a:p>
            <a:endParaRPr lang="en-US"/>
          </a:p>
        </p:txBody>
      </p:sp>
      <p:sp>
        <p:nvSpPr>
          <p:cNvPr id="287817" name="Line 73"/>
          <p:cNvSpPr>
            <a:spLocks noChangeShapeType="1"/>
          </p:cNvSpPr>
          <p:nvPr/>
        </p:nvSpPr>
        <p:spPr bwMode="auto">
          <a:xfrm>
            <a:off x="6884861" y="3243264"/>
            <a:ext cx="0" cy="2162175"/>
          </a:xfrm>
          <a:prstGeom prst="line">
            <a:avLst/>
          </a:prstGeom>
          <a:noFill/>
          <a:ln w="12700">
            <a:solidFill>
              <a:schemeClr val="tx1"/>
            </a:solidFill>
            <a:round/>
            <a:headEnd/>
            <a:tailEnd/>
          </a:ln>
          <a:effectLst/>
        </p:spPr>
        <p:txBody>
          <a:bodyPr wrap="none" anchor="ctr"/>
          <a:lstStyle/>
          <a:p>
            <a:endParaRPr lang="en-US"/>
          </a:p>
        </p:txBody>
      </p:sp>
      <p:sp>
        <p:nvSpPr>
          <p:cNvPr id="2" name="Slide Number Placeholder 1"/>
          <p:cNvSpPr>
            <a:spLocks noGrp="1"/>
          </p:cNvSpPr>
          <p:nvPr>
            <p:ph type="sldNum" sz="quarter" idx="12"/>
          </p:nvPr>
        </p:nvSpPr>
        <p:spPr/>
        <p:txBody>
          <a:bodyPr/>
          <a:lstStyle/>
          <a:p>
            <a:fld id="{949EBC64-41CB-41B8-B6DF-9B1367312BD4}" type="slidenum">
              <a:rPr lang="en-US" smtClean="0"/>
              <a:t>43</a:t>
            </a:fld>
            <a:endParaRPr lang="en-US"/>
          </a:p>
        </p:txBody>
      </p:sp>
      <p:sp>
        <p:nvSpPr>
          <p:cNvPr id="40" name="Rectangle 73"/>
          <p:cNvSpPr>
            <a:spLocks noChangeArrowheads="1"/>
          </p:cNvSpPr>
          <p:nvPr/>
        </p:nvSpPr>
        <p:spPr bwMode="auto">
          <a:xfrm>
            <a:off x="940245" y="508066"/>
            <a:ext cx="10337562" cy="697022"/>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Two-Tailed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reeform 4"/>
          <p:cNvSpPr>
            <a:spLocks/>
          </p:cNvSpPr>
          <p:nvPr/>
        </p:nvSpPr>
        <p:spPr bwMode="auto">
          <a:xfrm>
            <a:off x="3070019" y="1990725"/>
            <a:ext cx="4517030" cy="3052763"/>
          </a:xfrm>
          <a:custGeom>
            <a:avLst/>
            <a:gdLst/>
            <a:ahLst/>
            <a:cxnLst>
              <a:cxn ang="0">
                <a:pos x="1339" y="15"/>
              </a:cxn>
              <a:cxn ang="0">
                <a:pos x="1258" y="96"/>
              </a:cxn>
              <a:cxn ang="0">
                <a:pos x="1192" y="199"/>
              </a:cxn>
              <a:cxn ang="0">
                <a:pos x="1138" y="307"/>
              </a:cxn>
              <a:cxn ang="0">
                <a:pos x="1092" y="408"/>
              </a:cxn>
              <a:cxn ang="0">
                <a:pos x="1051" y="510"/>
              </a:cxn>
              <a:cxn ang="0">
                <a:pos x="1006" y="636"/>
              </a:cxn>
              <a:cxn ang="0">
                <a:pos x="970" y="744"/>
              </a:cxn>
              <a:cxn ang="0">
                <a:pos x="943" y="846"/>
              </a:cxn>
              <a:cxn ang="0">
                <a:pos x="910" y="961"/>
              </a:cxn>
              <a:cxn ang="0">
                <a:pos x="883" y="1062"/>
              </a:cxn>
              <a:cxn ang="0">
                <a:pos x="844" y="1173"/>
              </a:cxn>
              <a:cxn ang="0">
                <a:pos x="805" y="1277"/>
              </a:cxn>
              <a:cxn ang="0">
                <a:pos x="751" y="1392"/>
              </a:cxn>
              <a:cxn ang="0">
                <a:pos x="679" y="1512"/>
              </a:cxn>
              <a:cxn ang="0">
                <a:pos x="597" y="1613"/>
              </a:cxn>
              <a:cxn ang="0">
                <a:pos x="496" y="1686"/>
              </a:cxn>
              <a:cxn ang="0">
                <a:pos x="382" y="1743"/>
              </a:cxn>
              <a:cxn ang="0">
                <a:pos x="298" y="1779"/>
              </a:cxn>
              <a:cxn ang="0">
                <a:pos x="196" y="1818"/>
              </a:cxn>
              <a:cxn ang="0">
                <a:pos x="67" y="1854"/>
              </a:cxn>
              <a:cxn ang="0">
                <a:pos x="0" y="1875"/>
              </a:cxn>
              <a:cxn ang="0">
                <a:pos x="2841" y="1916"/>
              </a:cxn>
              <a:cxn ang="0">
                <a:pos x="2779" y="1854"/>
              </a:cxn>
              <a:cxn ang="0">
                <a:pos x="2671" y="1823"/>
              </a:cxn>
              <a:cxn ang="0">
                <a:pos x="2566" y="1791"/>
              </a:cxn>
              <a:cxn ang="0">
                <a:pos x="2452" y="1743"/>
              </a:cxn>
              <a:cxn ang="0">
                <a:pos x="2341" y="1688"/>
              </a:cxn>
              <a:cxn ang="0">
                <a:pos x="2274" y="1646"/>
              </a:cxn>
              <a:cxn ang="0">
                <a:pos x="2200" y="1579"/>
              </a:cxn>
              <a:cxn ang="0">
                <a:pos x="2125" y="1482"/>
              </a:cxn>
              <a:cxn ang="0">
                <a:pos x="2062" y="1383"/>
              </a:cxn>
              <a:cxn ang="0">
                <a:pos x="2029" y="1323"/>
              </a:cxn>
              <a:cxn ang="0">
                <a:pos x="1963" y="1188"/>
              </a:cxn>
              <a:cxn ang="0">
                <a:pos x="1936" y="1104"/>
              </a:cxn>
              <a:cxn ang="0">
                <a:pos x="1903" y="1008"/>
              </a:cxn>
              <a:cxn ang="0">
                <a:pos x="1867" y="888"/>
              </a:cxn>
              <a:cxn ang="0">
                <a:pos x="1831" y="768"/>
              </a:cxn>
              <a:cxn ang="0">
                <a:pos x="1792" y="639"/>
              </a:cxn>
              <a:cxn ang="0">
                <a:pos x="1741" y="501"/>
              </a:cxn>
              <a:cxn ang="0">
                <a:pos x="1699" y="396"/>
              </a:cxn>
              <a:cxn ang="0">
                <a:pos x="1657" y="309"/>
              </a:cxn>
              <a:cxn ang="0">
                <a:pos x="1621" y="225"/>
              </a:cxn>
              <a:cxn ang="0">
                <a:pos x="1558" y="126"/>
              </a:cxn>
              <a:cxn ang="0">
                <a:pos x="1588" y="171"/>
              </a:cxn>
              <a:cxn ang="0">
                <a:pos x="1549" y="114"/>
              </a:cxn>
              <a:cxn ang="0">
                <a:pos x="1501" y="54"/>
              </a:cxn>
              <a:cxn ang="0">
                <a:pos x="1432" y="3"/>
              </a:cxn>
            </a:cxnLst>
            <a:rect l="0" t="0" r="r" b="b"/>
            <a:pathLst>
              <a:path w="2841" h="1923">
                <a:moveTo>
                  <a:pt x="1399" y="0"/>
                </a:moveTo>
                <a:lnTo>
                  <a:pt x="1372" y="3"/>
                </a:lnTo>
                <a:lnTo>
                  <a:pt x="1339" y="15"/>
                </a:lnTo>
                <a:lnTo>
                  <a:pt x="1312" y="35"/>
                </a:lnTo>
                <a:lnTo>
                  <a:pt x="1288" y="59"/>
                </a:lnTo>
                <a:lnTo>
                  <a:pt x="1258" y="96"/>
                </a:lnTo>
                <a:lnTo>
                  <a:pt x="1236" y="126"/>
                </a:lnTo>
                <a:lnTo>
                  <a:pt x="1213" y="161"/>
                </a:lnTo>
                <a:lnTo>
                  <a:pt x="1192" y="199"/>
                </a:lnTo>
                <a:lnTo>
                  <a:pt x="1176" y="227"/>
                </a:lnTo>
                <a:lnTo>
                  <a:pt x="1156" y="271"/>
                </a:lnTo>
                <a:lnTo>
                  <a:pt x="1138" y="307"/>
                </a:lnTo>
                <a:lnTo>
                  <a:pt x="1119" y="348"/>
                </a:lnTo>
                <a:lnTo>
                  <a:pt x="1105" y="380"/>
                </a:lnTo>
                <a:lnTo>
                  <a:pt x="1092" y="408"/>
                </a:lnTo>
                <a:lnTo>
                  <a:pt x="1078" y="444"/>
                </a:lnTo>
                <a:lnTo>
                  <a:pt x="1063" y="480"/>
                </a:lnTo>
                <a:lnTo>
                  <a:pt x="1051" y="510"/>
                </a:lnTo>
                <a:lnTo>
                  <a:pt x="1036" y="549"/>
                </a:lnTo>
                <a:lnTo>
                  <a:pt x="1021" y="591"/>
                </a:lnTo>
                <a:lnTo>
                  <a:pt x="1006" y="636"/>
                </a:lnTo>
                <a:lnTo>
                  <a:pt x="993" y="674"/>
                </a:lnTo>
                <a:lnTo>
                  <a:pt x="982" y="711"/>
                </a:lnTo>
                <a:lnTo>
                  <a:pt x="970" y="744"/>
                </a:lnTo>
                <a:lnTo>
                  <a:pt x="961" y="780"/>
                </a:lnTo>
                <a:lnTo>
                  <a:pt x="952" y="816"/>
                </a:lnTo>
                <a:lnTo>
                  <a:pt x="943" y="846"/>
                </a:lnTo>
                <a:lnTo>
                  <a:pt x="934" y="882"/>
                </a:lnTo>
                <a:lnTo>
                  <a:pt x="924" y="920"/>
                </a:lnTo>
                <a:lnTo>
                  <a:pt x="910" y="961"/>
                </a:lnTo>
                <a:lnTo>
                  <a:pt x="904" y="991"/>
                </a:lnTo>
                <a:lnTo>
                  <a:pt x="892" y="1027"/>
                </a:lnTo>
                <a:lnTo>
                  <a:pt x="883" y="1062"/>
                </a:lnTo>
                <a:lnTo>
                  <a:pt x="873" y="1094"/>
                </a:lnTo>
                <a:lnTo>
                  <a:pt x="861" y="1130"/>
                </a:lnTo>
                <a:lnTo>
                  <a:pt x="844" y="1173"/>
                </a:lnTo>
                <a:lnTo>
                  <a:pt x="832" y="1211"/>
                </a:lnTo>
                <a:lnTo>
                  <a:pt x="817" y="1250"/>
                </a:lnTo>
                <a:lnTo>
                  <a:pt x="805" y="1277"/>
                </a:lnTo>
                <a:lnTo>
                  <a:pt x="793" y="1308"/>
                </a:lnTo>
                <a:lnTo>
                  <a:pt x="772" y="1350"/>
                </a:lnTo>
                <a:lnTo>
                  <a:pt x="751" y="1392"/>
                </a:lnTo>
                <a:lnTo>
                  <a:pt x="726" y="1442"/>
                </a:lnTo>
                <a:lnTo>
                  <a:pt x="703" y="1479"/>
                </a:lnTo>
                <a:lnTo>
                  <a:pt x="679" y="1512"/>
                </a:lnTo>
                <a:lnTo>
                  <a:pt x="657" y="1544"/>
                </a:lnTo>
                <a:lnTo>
                  <a:pt x="628" y="1581"/>
                </a:lnTo>
                <a:lnTo>
                  <a:pt x="597" y="1613"/>
                </a:lnTo>
                <a:lnTo>
                  <a:pt x="570" y="1641"/>
                </a:lnTo>
                <a:lnTo>
                  <a:pt x="532" y="1662"/>
                </a:lnTo>
                <a:lnTo>
                  <a:pt x="496" y="1686"/>
                </a:lnTo>
                <a:lnTo>
                  <a:pt x="459" y="1709"/>
                </a:lnTo>
                <a:lnTo>
                  <a:pt x="424" y="1727"/>
                </a:lnTo>
                <a:lnTo>
                  <a:pt x="382" y="1743"/>
                </a:lnTo>
                <a:lnTo>
                  <a:pt x="355" y="1755"/>
                </a:lnTo>
                <a:lnTo>
                  <a:pt x="322" y="1767"/>
                </a:lnTo>
                <a:lnTo>
                  <a:pt x="298" y="1779"/>
                </a:lnTo>
                <a:lnTo>
                  <a:pt x="265" y="1791"/>
                </a:lnTo>
                <a:lnTo>
                  <a:pt x="234" y="1803"/>
                </a:lnTo>
                <a:lnTo>
                  <a:pt x="196" y="1818"/>
                </a:lnTo>
                <a:lnTo>
                  <a:pt x="153" y="1830"/>
                </a:lnTo>
                <a:lnTo>
                  <a:pt x="109" y="1845"/>
                </a:lnTo>
                <a:lnTo>
                  <a:pt x="67" y="1854"/>
                </a:lnTo>
                <a:lnTo>
                  <a:pt x="46" y="1860"/>
                </a:lnTo>
                <a:lnTo>
                  <a:pt x="24" y="1869"/>
                </a:lnTo>
                <a:lnTo>
                  <a:pt x="0" y="1875"/>
                </a:lnTo>
                <a:lnTo>
                  <a:pt x="1" y="1923"/>
                </a:lnTo>
                <a:lnTo>
                  <a:pt x="1" y="1919"/>
                </a:lnTo>
                <a:lnTo>
                  <a:pt x="2841" y="1916"/>
                </a:lnTo>
                <a:lnTo>
                  <a:pt x="2839" y="1872"/>
                </a:lnTo>
                <a:lnTo>
                  <a:pt x="2805" y="1863"/>
                </a:lnTo>
                <a:lnTo>
                  <a:pt x="2779" y="1854"/>
                </a:lnTo>
                <a:lnTo>
                  <a:pt x="2734" y="1842"/>
                </a:lnTo>
                <a:lnTo>
                  <a:pt x="2703" y="1835"/>
                </a:lnTo>
                <a:lnTo>
                  <a:pt x="2671" y="1823"/>
                </a:lnTo>
                <a:lnTo>
                  <a:pt x="2650" y="1818"/>
                </a:lnTo>
                <a:lnTo>
                  <a:pt x="2608" y="1803"/>
                </a:lnTo>
                <a:lnTo>
                  <a:pt x="2566" y="1791"/>
                </a:lnTo>
                <a:lnTo>
                  <a:pt x="2524" y="1773"/>
                </a:lnTo>
                <a:lnTo>
                  <a:pt x="2494" y="1761"/>
                </a:lnTo>
                <a:lnTo>
                  <a:pt x="2452" y="1743"/>
                </a:lnTo>
                <a:lnTo>
                  <a:pt x="2416" y="1725"/>
                </a:lnTo>
                <a:lnTo>
                  <a:pt x="2370" y="1706"/>
                </a:lnTo>
                <a:lnTo>
                  <a:pt x="2341" y="1688"/>
                </a:lnTo>
                <a:lnTo>
                  <a:pt x="2317" y="1674"/>
                </a:lnTo>
                <a:lnTo>
                  <a:pt x="2290" y="1659"/>
                </a:lnTo>
                <a:lnTo>
                  <a:pt x="2274" y="1646"/>
                </a:lnTo>
                <a:lnTo>
                  <a:pt x="2256" y="1631"/>
                </a:lnTo>
                <a:lnTo>
                  <a:pt x="2218" y="1604"/>
                </a:lnTo>
                <a:lnTo>
                  <a:pt x="2200" y="1579"/>
                </a:lnTo>
                <a:lnTo>
                  <a:pt x="2182" y="1555"/>
                </a:lnTo>
                <a:lnTo>
                  <a:pt x="2152" y="1519"/>
                </a:lnTo>
                <a:lnTo>
                  <a:pt x="2125" y="1482"/>
                </a:lnTo>
                <a:lnTo>
                  <a:pt x="2101" y="1449"/>
                </a:lnTo>
                <a:lnTo>
                  <a:pt x="2080" y="1416"/>
                </a:lnTo>
                <a:lnTo>
                  <a:pt x="2062" y="1383"/>
                </a:lnTo>
                <a:lnTo>
                  <a:pt x="2047" y="1353"/>
                </a:lnTo>
                <a:lnTo>
                  <a:pt x="2011" y="1290"/>
                </a:lnTo>
                <a:lnTo>
                  <a:pt x="2029" y="1323"/>
                </a:lnTo>
                <a:lnTo>
                  <a:pt x="1996" y="1254"/>
                </a:lnTo>
                <a:lnTo>
                  <a:pt x="1975" y="1215"/>
                </a:lnTo>
                <a:lnTo>
                  <a:pt x="1963" y="1188"/>
                </a:lnTo>
                <a:lnTo>
                  <a:pt x="1954" y="1158"/>
                </a:lnTo>
                <a:lnTo>
                  <a:pt x="1947" y="1136"/>
                </a:lnTo>
                <a:lnTo>
                  <a:pt x="1936" y="1104"/>
                </a:lnTo>
                <a:lnTo>
                  <a:pt x="1924" y="1080"/>
                </a:lnTo>
                <a:lnTo>
                  <a:pt x="1915" y="1050"/>
                </a:lnTo>
                <a:lnTo>
                  <a:pt x="1903" y="1008"/>
                </a:lnTo>
                <a:lnTo>
                  <a:pt x="1888" y="975"/>
                </a:lnTo>
                <a:lnTo>
                  <a:pt x="1876" y="923"/>
                </a:lnTo>
                <a:lnTo>
                  <a:pt x="1867" y="888"/>
                </a:lnTo>
                <a:lnTo>
                  <a:pt x="1855" y="849"/>
                </a:lnTo>
                <a:lnTo>
                  <a:pt x="1846" y="816"/>
                </a:lnTo>
                <a:lnTo>
                  <a:pt x="1831" y="768"/>
                </a:lnTo>
                <a:lnTo>
                  <a:pt x="1819" y="726"/>
                </a:lnTo>
                <a:lnTo>
                  <a:pt x="1804" y="675"/>
                </a:lnTo>
                <a:lnTo>
                  <a:pt x="1792" y="639"/>
                </a:lnTo>
                <a:lnTo>
                  <a:pt x="1774" y="597"/>
                </a:lnTo>
                <a:lnTo>
                  <a:pt x="1758" y="540"/>
                </a:lnTo>
                <a:lnTo>
                  <a:pt x="1741" y="501"/>
                </a:lnTo>
                <a:lnTo>
                  <a:pt x="1726" y="462"/>
                </a:lnTo>
                <a:lnTo>
                  <a:pt x="1714" y="429"/>
                </a:lnTo>
                <a:lnTo>
                  <a:pt x="1699" y="396"/>
                </a:lnTo>
                <a:lnTo>
                  <a:pt x="1675" y="342"/>
                </a:lnTo>
                <a:lnTo>
                  <a:pt x="1687" y="372"/>
                </a:lnTo>
                <a:lnTo>
                  <a:pt x="1657" y="309"/>
                </a:lnTo>
                <a:lnTo>
                  <a:pt x="1645" y="282"/>
                </a:lnTo>
                <a:lnTo>
                  <a:pt x="1630" y="249"/>
                </a:lnTo>
                <a:lnTo>
                  <a:pt x="1621" y="225"/>
                </a:lnTo>
                <a:lnTo>
                  <a:pt x="1609" y="204"/>
                </a:lnTo>
                <a:lnTo>
                  <a:pt x="1579" y="153"/>
                </a:lnTo>
                <a:lnTo>
                  <a:pt x="1558" y="126"/>
                </a:lnTo>
                <a:lnTo>
                  <a:pt x="1564" y="138"/>
                </a:lnTo>
                <a:lnTo>
                  <a:pt x="1573" y="141"/>
                </a:lnTo>
                <a:lnTo>
                  <a:pt x="1588" y="171"/>
                </a:lnTo>
                <a:lnTo>
                  <a:pt x="1596" y="188"/>
                </a:lnTo>
                <a:lnTo>
                  <a:pt x="1579" y="153"/>
                </a:lnTo>
                <a:lnTo>
                  <a:pt x="1549" y="114"/>
                </a:lnTo>
                <a:lnTo>
                  <a:pt x="1540" y="102"/>
                </a:lnTo>
                <a:lnTo>
                  <a:pt x="1521" y="77"/>
                </a:lnTo>
                <a:lnTo>
                  <a:pt x="1501" y="54"/>
                </a:lnTo>
                <a:lnTo>
                  <a:pt x="1480" y="36"/>
                </a:lnTo>
                <a:lnTo>
                  <a:pt x="1456" y="15"/>
                </a:lnTo>
                <a:lnTo>
                  <a:pt x="1432" y="3"/>
                </a:lnTo>
                <a:lnTo>
                  <a:pt x="1416" y="2"/>
                </a:lnTo>
              </a:path>
            </a:pathLst>
          </a:custGeom>
          <a:solidFill>
            <a:schemeClr val="bg1">
              <a:lumMod val="85000"/>
            </a:schemeClr>
          </a:solidFill>
          <a:ln w="12700" cap="rnd" cmpd="sng">
            <a:noFill/>
            <a:prstDash val="solid"/>
            <a:round/>
            <a:headEnd type="none" w="med" len="med"/>
            <a:tailEnd type="none" w="med" len="med"/>
          </a:ln>
          <a:effectLst/>
        </p:spPr>
        <p:txBody>
          <a:bodyPr/>
          <a:lstStyle/>
          <a:p>
            <a:endParaRPr lang="en-US"/>
          </a:p>
        </p:txBody>
      </p:sp>
      <p:sp>
        <p:nvSpPr>
          <p:cNvPr id="23565" name="Rectangle 13"/>
          <p:cNvSpPr>
            <a:spLocks noChangeArrowheads="1"/>
          </p:cNvSpPr>
          <p:nvPr/>
        </p:nvSpPr>
        <p:spPr bwMode="auto">
          <a:xfrm>
            <a:off x="7015078" y="4081463"/>
            <a:ext cx="1594989" cy="459100"/>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Symbol" pitchFamily="18" charset="2"/>
              </a:rPr>
              <a:t>a</a:t>
            </a:r>
            <a:r>
              <a:rPr lang="en-US" sz="2400" dirty="0">
                <a:solidFill>
                  <a:srgbClr val="000000"/>
                </a:solidFill>
                <a:effectLst/>
                <a:latin typeface="Book Antiqua" pitchFamily="18" charset="0"/>
              </a:rPr>
              <a:t>/2 = .015</a:t>
            </a:r>
          </a:p>
        </p:txBody>
      </p:sp>
      <p:sp>
        <p:nvSpPr>
          <p:cNvPr id="23567" name="Freeform 15"/>
          <p:cNvSpPr>
            <a:spLocks/>
          </p:cNvSpPr>
          <p:nvPr/>
        </p:nvSpPr>
        <p:spPr bwMode="auto">
          <a:xfrm>
            <a:off x="6907152" y="4711358"/>
            <a:ext cx="716943" cy="334963"/>
          </a:xfrm>
          <a:custGeom>
            <a:avLst/>
            <a:gdLst/>
            <a:ahLst/>
            <a:cxnLst>
              <a:cxn ang="0">
                <a:pos x="1" y="4"/>
              </a:cxn>
              <a:cxn ang="0">
                <a:pos x="1" y="14"/>
              </a:cxn>
              <a:cxn ang="0">
                <a:pos x="1" y="37"/>
              </a:cxn>
              <a:cxn ang="0">
                <a:pos x="1" y="66"/>
              </a:cxn>
              <a:cxn ang="0">
                <a:pos x="2" y="98"/>
              </a:cxn>
              <a:cxn ang="0">
                <a:pos x="2" y="124"/>
              </a:cxn>
              <a:cxn ang="0">
                <a:pos x="2" y="151"/>
              </a:cxn>
              <a:cxn ang="0">
                <a:pos x="2" y="177"/>
              </a:cxn>
              <a:cxn ang="0">
                <a:pos x="1" y="211"/>
              </a:cxn>
              <a:cxn ang="0">
                <a:pos x="460" y="211"/>
              </a:cxn>
              <a:cxn ang="0">
                <a:pos x="459" y="165"/>
              </a:cxn>
              <a:cxn ang="0">
                <a:pos x="457" y="162"/>
              </a:cxn>
              <a:cxn ang="0">
                <a:pos x="432" y="159"/>
              </a:cxn>
              <a:cxn ang="0">
                <a:pos x="411" y="153"/>
              </a:cxn>
              <a:cxn ang="0">
                <a:pos x="387" y="147"/>
              </a:cxn>
              <a:cxn ang="0">
                <a:pos x="363" y="142"/>
              </a:cxn>
              <a:cxn ang="0">
                <a:pos x="339" y="133"/>
              </a:cxn>
              <a:cxn ang="0">
                <a:pos x="314" y="124"/>
              </a:cxn>
              <a:cxn ang="0">
                <a:pos x="290" y="116"/>
              </a:cxn>
              <a:cxn ang="0">
                <a:pos x="267" y="111"/>
              </a:cxn>
              <a:cxn ang="0">
                <a:pos x="238" y="105"/>
              </a:cxn>
              <a:cxn ang="0">
                <a:pos x="214" y="94"/>
              </a:cxn>
              <a:cxn ang="0">
                <a:pos x="190" y="84"/>
              </a:cxn>
              <a:cxn ang="0">
                <a:pos x="168" y="76"/>
              </a:cxn>
              <a:cxn ang="0">
                <a:pos x="141" y="66"/>
              </a:cxn>
              <a:cxn ang="0">
                <a:pos x="115" y="53"/>
              </a:cxn>
              <a:cxn ang="0">
                <a:pos x="90" y="45"/>
              </a:cxn>
              <a:cxn ang="0">
                <a:pos x="64" y="33"/>
              </a:cxn>
              <a:cxn ang="0">
                <a:pos x="43" y="25"/>
              </a:cxn>
              <a:cxn ang="0">
                <a:pos x="18" y="10"/>
              </a:cxn>
              <a:cxn ang="0">
                <a:pos x="1" y="1"/>
              </a:cxn>
              <a:cxn ang="0">
                <a:pos x="0" y="0"/>
              </a:cxn>
            </a:cxnLst>
            <a:rect l="0" t="0" r="r" b="b"/>
            <a:pathLst>
              <a:path w="460" h="211">
                <a:moveTo>
                  <a:pt x="1" y="4"/>
                </a:moveTo>
                <a:lnTo>
                  <a:pt x="1" y="14"/>
                </a:lnTo>
                <a:lnTo>
                  <a:pt x="1" y="37"/>
                </a:lnTo>
                <a:lnTo>
                  <a:pt x="1" y="66"/>
                </a:lnTo>
                <a:lnTo>
                  <a:pt x="2" y="98"/>
                </a:lnTo>
                <a:lnTo>
                  <a:pt x="2" y="124"/>
                </a:lnTo>
                <a:lnTo>
                  <a:pt x="2" y="151"/>
                </a:lnTo>
                <a:lnTo>
                  <a:pt x="2" y="177"/>
                </a:lnTo>
                <a:lnTo>
                  <a:pt x="1" y="211"/>
                </a:lnTo>
                <a:lnTo>
                  <a:pt x="460" y="211"/>
                </a:lnTo>
                <a:lnTo>
                  <a:pt x="459" y="165"/>
                </a:lnTo>
                <a:lnTo>
                  <a:pt x="457" y="162"/>
                </a:lnTo>
                <a:lnTo>
                  <a:pt x="432" y="159"/>
                </a:lnTo>
                <a:lnTo>
                  <a:pt x="411" y="153"/>
                </a:lnTo>
                <a:lnTo>
                  <a:pt x="387" y="147"/>
                </a:lnTo>
                <a:lnTo>
                  <a:pt x="363" y="142"/>
                </a:lnTo>
                <a:lnTo>
                  <a:pt x="339" y="133"/>
                </a:lnTo>
                <a:lnTo>
                  <a:pt x="314" y="124"/>
                </a:lnTo>
                <a:lnTo>
                  <a:pt x="290" y="116"/>
                </a:lnTo>
                <a:lnTo>
                  <a:pt x="267" y="111"/>
                </a:lnTo>
                <a:lnTo>
                  <a:pt x="238" y="105"/>
                </a:lnTo>
                <a:lnTo>
                  <a:pt x="214" y="94"/>
                </a:lnTo>
                <a:lnTo>
                  <a:pt x="190" y="84"/>
                </a:lnTo>
                <a:lnTo>
                  <a:pt x="168" y="76"/>
                </a:lnTo>
                <a:lnTo>
                  <a:pt x="141" y="66"/>
                </a:lnTo>
                <a:lnTo>
                  <a:pt x="115" y="53"/>
                </a:lnTo>
                <a:lnTo>
                  <a:pt x="90" y="45"/>
                </a:lnTo>
                <a:lnTo>
                  <a:pt x="64" y="33"/>
                </a:lnTo>
                <a:lnTo>
                  <a:pt x="43" y="25"/>
                </a:lnTo>
                <a:lnTo>
                  <a:pt x="18" y="10"/>
                </a:lnTo>
                <a:lnTo>
                  <a:pt x="1" y="1"/>
                </a:lnTo>
                <a:lnTo>
                  <a:pt x="0" y="0"/>
                </a:lnTo>
              </a:path>
            </a:pathLst>
          </a:custGeom>
          <a:solidFill>
            <a:schemeClr val="bg1">
              <a:lumMod val="65000"/>
            </a:schemeClr>
          </a:solidFill>
          <a:ln w="12700" cap="rnd" cmpd="sng">
            <a:noFill/>
            <a:prstDash val="solid"/>
            <a:round/>
            <a:headEnd type="none" w="med" len="med"/>
            <a:tailEnd type="none" w="med" len="med"/>
          </a:ln>
          <a:effectLst/>
        </p:spPr>
        <p:txBody>
          <a:bodyPr/>
          <a:lstStyle/>
          <a:p>
            <a:endParaRPr lang="en-US"/>
          </a:p>
        </p:txBody>
      </p:sp>
      <p:sp>
        <p:nvSpPr>
          <p:cNvPr id="23568" name="Line 16"/>
          <p:cNvSpPr>
            <a:spLocks noChangeShapeType="1"/>
          </p:cNvSpPr>
          <p:nvPr/>
        </p:nvSpPr>
        <p:spPr bwMode="auto">
          <a:xfrm>
            <a:off x="6929754" y="3805238"/>
            <a:ext cx="861464"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3569" name="Line 17"/>
          <p:cNvSpPr>
            <a:spLocks noChangeShapeType="1"/>
          </p:cNvSpPr>
          <p:nvPr/>
        </p:nvSpPr>
        <p:spPr bwMode="auto">
          <a:xfrm flipH="1">
            <a:off x="7200640" y="4546600"/>
            <a:ext cx="0" cy="427038"/>
          </a:xfrm>
          <a:prstGeom prst="line">
            <a:avLst/>
          </a:prstGeom>
          <a:noFill/>
          <a:ln w="12700">
            <a:solidFill>
              <a:schemeClr val="tx1"/>
            </a:solidFill>
            <a:round/>
            <a:headEnd/>
            <a:tailEnd type="triangle" w="med" len="med"/>
          </a:ln>
          <a:effectLst/>
        </p:spPr>
        <p:txBody>
          <a:bodyPr wrap="none" anchor="ctr"/>
          <a:lstStyle/>
          <a:p>
            <a:endParaRPr lang="en-US"/>
          </a:p>
        </p:txBody>
      </p:sp>
      <p:sp>
        <p:nvSpPr>
          <p:cNvPr id="23572" name="Rectangle 20"/>
          <p:cNvSpPr>
            <a:spLocks noChangeArrowheads="1"/>
          </p:cNvSpPr>
          <p:nvPr/>
        </p:nvSpPr>
        <p:spPr bwMode="auto">
          <a:xfrm>
            <a:off x="5163005" y="5181600"/>
            <a:ext cx="354265"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0</a:t>
            </a:r>
          </a:p>
        </p:txBody>
      </p:sp>
      <p:sp>
        <p:nvSpPr>
          <p:cNvPr id="23573" name="Rectangle 21"/>
          <p:cNvSpPr>
            <a:spLocks noChangeArrowheads="1"/>
          </p:cNvSpPr>
          <p:nvPr/>
        </p:nvSpPr>
        <p:spPr bwMode="auto">
          <a:xfrm>
            <a:off x="6091518" y="5181600"/>
            <a:ext cx="1122103"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    2.17</a:t>
            </a:r>
          </a:p>
        </p:txBody>
      </p:sp>
      <p:sp>
        <p:nvSpPr>
          <p:cNvPr id="23574" name="Rectangle 22"/>
          <p:cNvSpPr>
            <a:spLocks noChangeArrowheads="1"/>
          </p:cNvSpPr>
          <p:nvPr/>
        </p:nvSpPr>
        <p:spPr bwMode="auto">
          <a:xfrm>
            <a:off x="7839781" y="3600450"/>
            <a:ext cx="1477970" cy="459100"/>
          </a:xfrm>
          <a:prstGeom prst="rect">
            <a:avLst/>
          </a:prstGeom>
          <a:noFill/>
          <a:ln w="12700">
            <a:noFill/>
            <a:miter lim="800000"/>
            <a:headEnd/>
            <a:tailEnd/>
          </a:ln>
          <a:effectLst/>
        </p:spPr>
        <p:txBody>
          <a:bodyPr wrap="none" lIns="90488" tIns="44450" rIns="90488" bIns="44450">
            <a:spAutoFit/>
          </a:bodyPr>
          <a:lstStyle/>
          <a:p>
            <a:pPr algn="l"/>
            <a:r>
              <a:rPr lang="en-US" sz="2400">
                <a:solidFill>
                  <a:srgbClr val="000000"/>
                </a:solidFill>
                <a:effectLst/>
                <a:latin typeface="Arial" panose="020B0604020202020204" pitchFamily="34" charset="0"/>
                <a:cs typeface="Arial" panose="020B0604020202020204" pitchFamily="34" charset="0"/>
              </a:rPr>
              <a:t>Reject </a:t>
            </a:r>
            <a:r>
              <a:rPr lang="en-US" sz="2400" i="1">
                <a:solidFill>
                  <a:srgbClr val="000000"/>
                </a:solidFill>
                <a:effectLst/>
                <a:latin typeface="Arial" panose="020B0604020202020204" pitchFamily="34" charset="0"/>
                <a:cs typeface="Arial" panose="020B0604020202020204" pitchFamily="34" charset="0"/>
              </a:rPr>
              <a:t>H</a:t>
            </a:r>
            <a:r>
              <a:rPr lang="en-US" sz="2400" baseline="-25000">
                <a:solidFill>
                  <a:srgbClr val="000000"/>
                </a:solidFill>
                <a:effectLst/>
                <a:latin typeface="Arial" panose="020B0604020202020204" pitchFamily="34" charset="0"/>
                <a:cs typeface="Arial" panose="020B0604020202020204" pitchFamily="34" charset="0"/>
              </a:rPr>
              <a:t>0</a:t>
            </a:r>
          </a:p>
        </p:txBody>
      </p:sp>
      <p:sp>
        <p:nvSpPr>
          <p:cNvPr id="23575" name="Rectangle 23"/>
          <p:cNvSpPr>
            <a:spLocks noChangeArrowheads="1"/>
          </p:cNvSpPr>
          <p:nvPr/>
        </p:nvSpPr>
        <p:spPr bwMode="auto">
          <a:xfrm>
            <a:off x="4104088" y="4325499"/>
            <a:ext cx="2521525"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Do Not Reject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p>
        </p:txBody>
      </p:sp>
      <p:sp>
        <p:nvSpPr>
          <p:cNvPr id="23576" name="Rectangle 24"/>
          <p:cNvSpPr>
            <a:spLocks noChangeArrowheads="1"/>
          </p:cNvSpPr>
          <p:nvPr/>
        </p:nvSpPr>
        <p:spPr bwMode="auto">
          <a:xfrm>
            <a:off x="8161793" y="4782579"/>
            <a:ext cx="336632" cy="459100"/>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Arial" panose="020B0604020202020204" pitchFamily="34" charset="0"/>
                <a:cs typeface="Arial" panose="020B0604020202020204" pitchFamily="34" charset="0"/>
              </a:rPr>
              <a:t>z</a:t>
            </a:r>
          </a:p>
        </p:txBody>
      </p:sp>
      <p:sp>
        <p:nvSpPr>
          <p:cNvPr id="23577" name="Rectangle 25"/>
          <p:cNvSpPr>
            <a:spLocks noChangeArrowheads="1"/>
          </p:cNvSpPr>
          <p:nvPr/>
        </p:nvSpPr>
        <p:spPr bwMode="auto">
          <a:xfrm>
            <a:off x="1447126" y="3607143"/>
            <a:ext cx="1477970"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Reject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p>
        </p:txBody>
      </p:sp>
      <p:sp>
        <p:nvSpPr>
          <p:cNvPr id="23579" name="Freeform 27"/>
          <p:cNvSpPr>
            <a:spLocks/>
          </p:cNvSpPr>
          <p:nvPr/>
        </p:nvSpPr>
        <p:spPr bwMode="auto">
          <a:xfrm>
            <a:off x="3027401" y="4691064"/>
            <a:ext cx="773071" cy="350837"/>
          </a:xfrm>
          <a:custGeom>
            <a:avLst/>
            <a:gdLst/>
            <a:ahLst/>
            <a:cxnLst>
              <a:cxn ang="0">
                <a:pos x="469" y="6"/>
              </a:cxn>
              <a:cxn ang="0">
                <a:pos x="469" y="30"/>
              </a:cxn>
              <a:cxn ang="0">
                <a:pos x="469" y="52"/>
              </a:cxn>
              <a:cxn ang="0">
                <a:pos x="469" y="76"/>
              </a:cxn>
              <a:cxn ang="0">
                <a:pos x="470" y="99"/>
              </a:cxn>
              <a:cxn ang="0">
                <a:pos x="470" y="124"/>
              </a:cxn>
              <a:cxn ang="0">
                <a:pos x="470" y="148"/>
              </a:cxn>
              <a:cxn ang="0">
                <a:pos x="470" y="172"/>
              </a:cxn>
              <a:cxn ang="0">
                <a:pos x="469" y="219"/>
              </a:cxn>
              <a:cxn ang="0">
                <a:pos x="0" y="221"/>
              </a:cxn>
              <a:cxn ang="0">
                <a:pos x="0" y="174"/>
              </a:cxn>
              <a:cxn ang="0">
                <a:pos x="25" y="170"/>
              </a:cxn>
              <a:cxn ang="0">
                <a:pos x="45" y="164"/>
              </a:cxn>
              <a:cxn ang="0">
                <a:pos x="72" y="158"/>
              </a:cxn>
              <a:cxn ang="0">
                <a:pos x="96" y="149"/>
              </a:cxn>
              <a:cxn ang="0">
                <a:pos x="117" y="143"/>
              </a:cxn>
              <a:cxn ang="0">
                <a:pos x="142" y="137"/>
              </a:cxn>
              <a:cxn ang="0">
                <a:pos x="166" y="129"/>
              </a:cxn>
              <a:cxn ang="0">
                <a:pos x="190" y="119"/>
              </a:cxn>
              <a:cxn ang="0">
                <a:pos x="214" y="111"/>
              </a:cxn>
              <a:cxn ang="0">
                <a:pos x="237" y="102"/>
              </a:cxn>
              <a:cxn ang="0">
                <a:pos x="262" y="98"/>
              </a:cxn>
              <a:cxn ang="0">
                <a:pos x="286" y="88"/>
              </a:cxn>
              <a:cxn ang="0">
                <a:pos x="310" y="78"/>
              </a:cxn>
              <a:cxn ang="0">
                <a:pos x="334" y="70"/>
              </a:cxn>
              <a:cxn ang="0">
                <a:pos x="358" y="58"/>
              </a:cxn>
              <a:cxn ang="0">
                <a:pos x="381" y="48"/>
              </a:cxn>
              <a:cxn ang="0">
                <a:pos x="406" y="38"/>
              </a:cxn>
              <a:cxn ang="0">
                <a:pos x="430" y="26"/>
              </a:cxn>
              <a:cxn ang="0">
                <a:pos x="454" y="15"/>
              </a:cxn>
              <a:cxn ang="0">
                <a:pos x="472" y="2"/>
              </a:cxn>
              <a:cxn ang="0">
                <a:pos x="472" y="0"/>
              </a:cxn>
            </a:cxnLst>
            <a:rect l="0" t="0" r="r" b="b"/>
            <a:pathLst>
              <a:path w="472" h="221">
                <a:moveTo>
                  <a:pt x="469" y="6"/>
                </a:moveTo>
                <a:lnTo>
                  <a:pt x="469" y="30"/>
                </a:lnTo>
                <a:lnTo>
                  <a:pt x="469" y="52"/>
                </a:lnTo>
                <a:lnTo>
                  <a:pt x="469" y="76"/>
                </a:lnTo>
                <a:lnTo>
                  <a:pt x="470" y="99"/>
                </a:lnTo>
                <a:lnTo>
                  <a:pt x="470" y="124"/>
                </a:lnTo>
                <a:lnTo>
                  <a:pt x="470" y="148"/>
                </a:lnTo>
                <a:lnTo>
                  <a:pt x="470" y="172"/>
                </a:lnTo>
                <a:lnTo>
                  <a:pt x="469" y="219"/>
                </a:lnTo>
                <a:lnTo>
                  <a:pt x="0" y="221"/>
                </a:lnTo>
                <a:lnTo>
                  <a:pt x="0" y="174"/>
                </a:lnTo>
                <a:lnTo>
                  <a:pt x="25" y="170"/>
                </a:lnTo>
                <a:lnTo>
                  <a:pt x="45" y="164"/>
                </a:lnTo>
                <a:lnTo>
                  <a:pt x="72" y="158"/>
                </a:lnTo>
                <a:lnTo>
                  <a:pt x="96" y="149"/>
                </a:lnTo>
                <a:lnTo>
                  <a:pt x="117" y="143"/>
                </a:lnTo>
                <a:lnTo>
                  <a:pt x="142" y="137"/>
                </a:lnTo>
                <a:lnTo>
                  <a:pt x="166" y="129"/>
                </a:lnTo>
                <a:lnTo>
                  <a:pt x="190" y="119"/>
                </a:lnTo>
                <a:lnTo>
                  <a:pt x="214" y="111"/>
                </a:lnTo>
                <a:lnTo>
                  <a:pt x="237" y="102"/>
                </a:lnTo>
                <a:lnTo>
                  <a:pt x="262" y="98"/>
                </a:lnTo>
                <a:lnTo>
                  <a:pt x="286" y="88"/>
                </a:lnTo>
                <a:lnTo>
                  <a:pt x="310" y="78"/>
                </a:lnTo>
                <a:lnTo>
                  <a:pt x="334" y="70"/>
                </a:lnTo>
                <a:lnTo>
                  <a:pt x="358" y="58"/>
                </a:lnTo>
                <a:lnTo>
                  <a:pt x="381" y="48"/>
                </a:lnTo>
                <a:lnTo>
                  <a:pt x="406" y="38"/>
                </a:lnTo>
                <a:lnTo>
                  <a:pt x="430" y="26"/>
                </a:lnTo>
                <a:lnTo>
                  <a:pt x="454" y="15"/>
                </a:lnTo>
                <a:lnTo>
                  <a:pt x="472" y="2"/>
                </a:lnTo>
                <a:lnTo>
                  <a:pt x="472" y="0"/>
                </a:lnTo>
              </a:path>
            </a:pathLst>
          </a:custGeom>
          <a:solidFill>
            <a:schemeClr val="bg1">
              <a:lumMod val="65000"/>
            </a:schemeClr>
          </a:solidFill>
          <a:ln w="12700" cap="rnd" cmpd="sng">
            <a:noFill/>
            <a:prstDash val="solid"/>
            <a:round/>
            <a:headEnd type="none" w="med" len="med"/>
            <a:tailEnd type="none" w="med" len="med"/>
          </a:ln>
          <a:effectLst/>
        </p:spPr>
        <p:txBody>
          <a:bodyPr/>
          <a:lstStyle/>
          <a:p>
            <a:endParaRPr lang="en-US"/>
          </a:p>
        </p:txBody>
      </p:sp>
      <p:sp>
        <p:nvSpPr>
          <p:cNvPr id="23580" name="Rectangle 28"/>
          <p:cNvSpPr>
            <a:spLocks noChangeArrowheads="1"/>
          </p:cNvSpPr>
          <p:nvPr/>
        </p:nvSpPr>
        <p:spPr bwMode="auto">
          <a:xfrm>
            <a:off x="2900692" y="5200650"/>
            <a:ext cx="1224695"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    -2.17</a:t>
            </a:r>
          </a:p>
        </p:txBody>
      </p:sp>
      <p:sp>
        <p:nvSpPr>
          <p:cNvPr id="23581" name="Line 29"/>
          <p:cNvSpPr>
            <a:spLocks noChangeShapeType="1"/>
          </p:cNvSpPr>
          <p:nvPr/>
        </p:nvSpPr>
        <p:spPr bwMode="auto">
          <a:xfrm flipH="1">
            <a:off x="2911248" y="3843338"/>
            <a:ext cx="895246"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3557" name="Line 5"/>
          <p:cNvSpPr>
            <a:spLocks noChangeShapeType="1"/>
          </p:cNvSpPr>
          <p:nvPr/>
        </p:nvSpPr>
        <p:spPr bwMode="auto">
          <a:xfrm>
            <a:off x="2738526" y="5037137"/>
            <a:ext cx="5416933" cy="4763"/>
          </a:xfrm>
          <a:prstGeom prst="line">
            <a:avLst/>
          </a:prstGeom>
          <a:noFill/>
          <a:ln w="12700">
            <a:solidFill>
              <a:schemeClr val="tx1"/>
            </a:solidFill>
            <a:round/>
            <a:headEnd/>
            <a:tailEnd/>
          </a:ln>
          <a:effectLst/>
        </p:spPr>
        <p:txBody>
          <a:bodyPr wrap="none" anchor="ctr"/>
          <a:lstStyle/>
          <a:p>
            <a:endParaRPr lang="en-US"/>
          </a:p>
        </p:txBody>
      </p:sp>
      <p:grpSp>
        <p:nvGrpSpPr>
          <p:cNvPr id="23696" name="Group 144"/>
          <p:cNvGrpSpPr>
            <a:grpSpLocks/>
          </p:cNvGrpSpPr>
          <p:nvPr/>
        </p:nvGrpSpPr>
        <p:grpSpPr bwMode="auto">
          <a:xfrm>
            <a:off x="2913775" y="1922464"/>
            <a:ext cx="4912709" cy="2941637"/>
            <a:chOff x="1380" y="1247"/>
            <a:chExt cx="3046" cy="1853"/>
          </a:xfrm>
        </p:grpSpPr>
        <p:sp>
          <p:nvSpPr>
            <p:cNvPr id="23559" name="Arc 7"/>
            <p:cNvSpPr>
              <a:spLocks/>
            </p:cNvSpPr>
            <p:nvPr/>
          </p:nvSpPr>
          <p:spPr bwMode="auto">
            <a:xfrm rot="4500000">
              <a:off x="3168" y="2352"/>
              <a:ext cx="764" cy="284"/>
            </a:xfrm>
            <a:custGeom>
              <a:avLst/>
              <a:gdLst>
                <a:gd name="G0" fmla="+- 0 0 0"/>
                <a:gd name="G1" fmla="+- 0 0 0"/>
                <a:gd name="G2" fmla="+- 21600 0 0"/>
                <a:gd name="T0" fmla="*/ 18778 w 18778"/>
                <a:gd name="T1" fmla="*/ 10674 h 21600"/>
                <a:gd name="T2" fmla="*/ 0 w 18778"/>
                <a:gd name="T3" fmla="*/ 21600 h 21600"/>
                <a:gd name="T4" fmla="*/ 0 w 18778"/>
                <a:gd name="T5" fmla="*/ 0 h 21600"/>
              </a:gdLst>
              <a:ahLst/>
              <a:cxnLst>
                <a:cxn ang="0">
                  <a:pos x="T0" y="T1"/>
                </a:cxn>
                <a:cxn ang="0">
                  <a:pos x="T2" y="T3"/>
                </a:cxn>
                <a:cxn ang="0">
                  <a:pos x="T4" y="T5"/>
                </a:cxn>
              </a:cxnLst>
              <a:rect l="0" t="0" r="r" b="b"/>
              <a:pathLst>
                <a:path w="18778" h="21600" fill="none" extrusionOk="0">
                  <a:moveTo>
                    <a:pt x="18778" y="10674"/>
                  </a:moveTo>
                  <a:cubicBezTo>
                    <a:pt x="14939" y="17428"/>
                    <a:pt x="7768" y="21599"/>
                    <a:pt x="0" y="21600"/>
                  </a:cubicBezTo>
                </a:path>
                <a:path w="18778" h="21600" stroke="0" extrusionOk="0">
                  <a:moveTo>
                    <a:pt x="18778" y="10674"/>
                  </a:moveTo>
                  <a:cubicBezTo>
                    <a:pt x="14939" y="17428"/>
                    <a:pt x="7768" y="21599"/>
                    <a:pt x="0" y="21600"/>
                  </a:cubicBezTo>
                  <a:lnTo>
                    <a:pt x="0" y="0"/>
                  </a:lnTo>
                  <a:close/>
                </a:path>
              </a:pathLst>
            </a:custGeom>
            <a:noFill/>
            <a:ln w="12700" cap="rnd">
              <a:solidFill>
                <a:srgbClr val="000000"/>
              </a:solidFill>
              <a:round/>
              <a:headEnd/>
              <a:tailEnd/>
            </a:ln>
            <a:effectLst/>
          </p:spPr>
          <p:txBody>
            <a:bodyPr wrap="none" anchor="ctr"/>
            <a:lstStyle/>
            <a:p>
              <a:endParaRPr lang="en-US"/>
            </a:p>
          </p:txBody>
        </p:sp>
        <p:sp>
          <p:nvSpPr>
            <p:cNvPr id="23561" name="Arc 9"/>
            <p:cNvSpPr>
              <a:spLocks/>
            </p:cNvSpPr>
            <p:nvPr/>
          </p:nvSpPr>
          <p:spPr bwMode="auto">
            <a:xfrm rot="6300000">
              <a:off x="2143" y="1613"/>
              <a:ext cx="956" cy="2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0000"/>
              </a:solidFill>
              <a:round/>
              <a:headEnd/>
              <a:tailEnd/>
            </a:ln>
            <a:effectLst/>
          </p:spPr>
          <p:txBody>
            <a:bodyPr wrap="none" anchor="ctr"/>
            <a:lstStyle/>
            <a:p>
              <a:endParaRPr lang="en-US"/>
            </a:p>
          </p:txBody>
        </p:sp>
        <p:sp>
          <p:nvSpPr>
            <p:cNvPr id="23562" name="Arc 10"/>
            <p:cNvSpPr>
              <a:spLocks/>
            </p:cNvSpPr>
            <p:nvPr/>
          </p:nvSpPr>
          <p:spPr bwMode="auto">
            <a:xfrm rot="16980000">
              <a:off x="1764" y="2377"/>
              <a:ext cx="790" cy="284"/>
            </a:xfrm>
            <a:custGeom>
              <a:avLst/>
              <a:gdLst>
                <a:gd name="G0" fmla="+- 19433 0 0"/>
                <a:gd name="G1" fmla="+- 0 0 0"/>
                <a:gd name="G2" fmla="+- 21600 0 0"/>
                <a:gd name="T0" fmla="*/ 19433 w 19433"/>
                <a:gd name="T1" fmla="*/ 21600 h 21600"/>
                <a:gd name="T2" fmla="*/ 0 w 19433"/>
                <a:gd name="T3" fmla="*/ 9430 h 21600"/>
                <a:gd name="T4" fmla="*/ 19433 w 19433"/>
                <a:gd name="T5" fmla="*/ 0 h 21600"/>
              </a:gdLst>
              <a:ahLst/>
              <a:cxnLst>
                <a:cxn ang="0">
                  <a:pos x="T0" y="T1"/>
                </a:cxn>
                <a:cxn ang="0">
                  <a:pos x="T2" y="T3"/>
                </a:cxn>
                <a:cxn ang="0">
                  <a:pos x="T4" y="T5"/>
                </a:cxn>
              </a:cxnLst>
              <a:rect l="0" t="0" r="r" b="b"/>
              <a:pathLst>
                <a:path w="19433" h="21600" fill="none" extrusionOk="0">
                  <a:moveTo>
                    <a:pt x="19433" y="21600"/>
                  </a:moveTo>
                  <a:cubicBezTo>
                    <a:pt x="11159" y="21600"/>
                    <a:pt x="3612" y="16873"/>
                    <a:pt x="0" y="9429"/>
                  </a:cubicBezTo>
                </a:path>
                <a:path w="19433" h="21600" stroke="0" extrusionOk="0">
                  <a:moveTo>
                    <a:pt x="19433" y="21600"/>
                  </a:moveTo>
                  <a:cubicBezTo>
                    <a:pt x="11159" y="21600"/>
                    <a:pt x="3612" y="16873"/>
                    <a:pt x="0" y="9429"/>
                  </a:cubicBezTo>
                  <a:lnTo>
                    <a:pt x="19433" y="0"/>
                  </a:lnTo>
                  <a:close/>
                </a:path>
              </a:pathLst>
            </a:custGeom>
            <a:noFill/>
            <a:ln w="12700" cap="rnd">
              <a:solidFill>
                <a:srgbClr val="000000"/>
              </a:solidFill>
              <a:round/>
              <a:headEnd/>
              <a:tailEnd/>
            </a:ln>
            <a:effectLst/>
          </p:spPr>
          <p:txBody>
            <a:bodyPr wrap="none" anchor="ctr"/>
            <a:lstStyle/>
            <a:p>
              <a:endParaRPr lang="en-US"/>
            </a:p>
          </p:txBody>
        </p:sp>
        <p:sp>
          <p:nvSpPr>
            <p:cNvPr id="23564" name="Arc 12"/>
            <p:cNvSpPr>
              <a:spLocks/>
            </p:cNvSpPr>
            <p:nvPr/>
          </p:nvSpPr>
          <p:spPr bwMode="auto">
            <a:xfrm rot="15300000">
              <a:off x="2604" y="1615"/>
              <a:ext cx="957" cy="225"/>
            </a:xfrm>
            <a:custGeom>
              <a:avLst/>
              <a:gdLst>
                <a:gd name="G0" fmla="+- 0 0 0"/>
                <a:gd name="G1" fmla="+- 96 0 0"/>
                <a:gd name="G2" fmla="+- 21600 0 0"/>
                <a:gd name="T0" fmla="*/ 21600 w 21600"/>
                <a:gd name="T1" fmla="*/ 0 h 21696"/>
                <a:gd name="T2" fmla="*/ 0 w 21600"/>
                <a:gd name="T3" fmla="*/ 21696 h 21696"/>
                <a:gd name="T4" fmla="*/ 0 w 21600"/>
                <a:gd name="T5" fmla="*/ 96 h 21696"/>
              </a:gdLst>
              <a:ahLst/>
              <a:cxnLst>
                <a:cxn ang="0">
                  <a:pos x="T0" y="T1"/>
                </a:cxn>
                <a:cxn ang="0">
                  <a:pos x="T2" y="T3"/>
                </a:cxn>
                <a:cxn ang="0">
                  <a:pos x="T4" y="T5"/>
                </a:cxn>
              </a:cxnLst>
              <a:rect l="0" t="0" r="r" b="b"/>
              <a:pathLst>
                <a:path w="21600" h="21696" fill="none" extrusionOk="0">
                  <a:moveTo>
                    <a:pt x="21599" y="0"/>
                  </a:moveTo>
                  <a:cubicBezTo>
                    <a:pt x="21599" y="32"/>
                    <a:pt x="21600" y="64"/>
                    <a:pt x="21600" y="96"/>
                  </a:cubicBezTo>
                  <a:cubicBezTo>
                    <a:pt x="21600" y="12025"/>
                    <a:pt x="11929" y="21695"/>
                    <a:pt x="0" y="21696"/>
                  </a:cubicBezTo>
                </a:path>
                <a:path w="21600" h="21696" stroke="0" extrusionOk="0">
                  <a:moveTo>
                    <a:pt x="21599" y="0"/>
                  </a:moveTo>
                  <a:cubicBezTo>
                    <a:pt x="21599" y="32"/>
                    <a:pt x="21600" y="64"/>
                    <a:pt x="21600" y="96"/>
                  </a:cubicBezTo>
                  <a:cubicBezTo>
                    <a:pt x="21600" y="12025"/>
                    <a:pt x="11929" y="21695"/>
                    <a:pt x="0" y="21696"/>
                  </a:cubicBezTo>
                  <a:lnTo>
                    <a:pt x="0" y="96"/>
                  </a:lnTo>
                  <a:close/>
                </a:path>
              </a:pathLst>
            </a:custGeom>
            <a:noFill/>
            <a:ln w="12700" cap="rnd">
              <a:solidFill>
                <a:srgbClr val="000000"/>
              </a:solidFill>
              <a:round/>
              <a:headEnd/>
              <a:tailEnd/>
            </a:ln>
            <a:effectLst/>
          </p:spPr>
          <p:txBody>
            <a:bodyPr wrap="none" anchor="ctr"/>
            <a:lstStyle/>
            <a:p>
              <a:endParaRPr lang="en-US"/>
            </a:p>
          </p:txBody>
        </p:sp>
        <p:sp>
          <p:nvSpPr>
            <p:cNvPr id="23560" name="Arc 8"/>
            <p:cNvSpPr>
              <a:spLocks/>
            </p:cNvSpPr>
            <p:nvPr/>
          </p:nvSpPr>
          <p:spPr bwMode="auto">
            <a:xfrm rot="720000">
              <a:off x="3619" y="2879"/>
              <a:ext cx="807" cy="221"/>
            </a:xfrm>
            <a:custGeom>
              <a:avLst/>
              <a:gdLst>
                <a:gd name="G0" fmla="+- 20857 0 0"/>
                <a:gd name="G1" fmla="+- 0 0 0"/>
                <a:gd name="G2" fmla="+- 21600 0 0"/>
                <a:gd name="T0" fmla="*/ 18718 w 20857"/>
                <a:gd name="T1" fmla="*/ 21494 h 21494"/>
                <a:gd name="T2" fmla="*/ 0 w 20857"/>
                <a:gd name="T3" fmla="*/ 5616 h 21494"/>
                <a:gd name="T4" fmla="*/ 20857 w 20857"/>
                <a:gd name="T5" fmla="*/ 0 h 21494"/>
              </a:gdLst>
              <a:ahLst/>
              <a:cxnLst>
                <a:cxn ang="0">
                  <a:pos x="T0" y="T1"/>
                </a:cxn>
                <a:cxn ang="0">
                  <a:pos x="T2" y="T3"/>
                </a:cxn>
                <a:cxn ang="0">
                  <a:pos x="T4" y="T5"/>
                </a:cxn>
              </a:cxnLst>
              <a:rect l="0" t="0" r="r" b="b"/>
              <a:pathLst>
                <a:path w="20857" h="21494" fill="none" extrusionOk="0">
                  <a:moveTo>
                    <a:pt x="18718" y="21493"/>
                  </a:moveTo>
                  <a:cubicBezTo>
                    <a:pt x="9785" y="20604"/>
                    <a:pt x="2333" y="14283"/>
                    <a:pt x="-1" y="5616"/>
                  </a:cubicBezTo>
                </a:path>
                <a:path w="20857" h="21494" stroke="0" extrusionOk="0">
                  <a:moveTo>
                    <a:pt x="18718" y="21493"/>
                  </a:moveTo>
                  <a:cubicBezTo>
                    <a:pt x="9785" y="20604"/>
                    <a:pt x="2333" y="14283"/>
                    <a:pt x="-1" y="5616"/>
                  </a:cubicBezTo>
                  <a:lnTo>
                    <a:pt x="20857" y="0"/>
                  </a:lnTo>
                  <a:close/>
                </a:path>
              </a:pathLst>
            </a:custGeom>
            <a:noFill/>
            <a:ln w="12700" cap="rnd">
              <a:solidFill>
                <a:srgbClr val="000000"/>
              </a:solidFill>
              <a:round/>
              <a:headEnd/>
              <a:tailEnd/>
            </a:ln>
            <a:effectLst/>
          </p:spPr>
          <p:txBody>
            <a:bodyPr wrap="none" anchor="ctr"/>
            <a:lstStyle/>
            <a:p>
              <a:endParaRPr lang="en-US"/>
            </a:p>
          </p:txBody>
        </p:sp>
        <p:sp>
          <p:nvSpPr>
            <p:cNvPr id="23563" name="Arc 11"/>
            <p:cNvSpPr>
              <a:spLocks/>
            </p:cNvSpPr>
            <p:nvPr/>
          </p:nvSpPr>
          <p:spPr bwMode="auto">
            <a:xfrm rot="20760000">
              <a:off x="1380" y="2929"/>
              <a:ext cx="697" cy="164"/>
            </a:xfrm>
            <a:custGeom>
              <a:avLst/>
              <a:gdLst>
                <a:gd name="G0" fmla="+- 0 0 0"/>
                <a:gd name="G1" fmla="+- 0 0 0"/>
                <a:gd name="G2" fmla="+- 21600 0 0"/>
                <a:gd name="T0" fmla="*/ 20693 w 20693"/>
                <a:gd name="T1" fmla="*/ 6194 h 21576"/>
                <a:gd name="T2" fmla="*/ 1014 w 20693"/>
                <a:gd name="T3" fmla="*/ 21576 h 21576"/>
                <a:gd name="T4" fmla="*/ 0 w 20693"/>
                <a:gd name="T5" fmla="*/ 0 h 21576"/>
              </a:gdLst>
              <a:ahLst/>
              <a:cxnLst>
                <a:cxn ang="0">
                  <a:pos x="T0" y="T1"/>
                </a:cxn>
                <a:cxn ang="0">
                  <a:pos x="T2" y="T3"/>
                </a:cxn>
                <a:cxn ang="0">
                  <a:pos x="T4" y="T5"/>
                </a:cxn>
              </a:cxnLst>
              <a:rect l="0" t="0" r="r" b="b"/>
              <a:pathLst>
                <a:path w="20693" h="21576" fill="none" extrusionOk="0">
                  <a:moveTo>
                    <a:pt x="20692" y="6193"/>
                  </a:moveTo>
                  <a:cubicBezTo>
                    <a:pt x="18063" y="14978"/>
                    <a:pt x="10173" y="21145"/>
                    <a:pt x="1014" y="21576"/>
                  </a:cubicBezTo>
                </a:path>
                <a:path w="20693" h="21576" stroke="0" extrusionOk="0">
                  <a:moveTo>
                    <a:pt x="20692" y="6193"/>
                  </a:moveTo>
                  <a:cubicBezTo>
                    <a:pt x="18063" y="14978"/>
                    <a:pt x="10173" y="21145"/>
                    <a:pt x="1014" y="21576"/>
                  </a:cubicBezTo>
                  <a:lnTo>
                    <a:pt x="0" y="0"/>
                  </a:lnTo>
                  <a:close/>
                </a:path>
              </a:pathLst>
            </a:custGeom>
            <a:noFill/>
            <a:ln w="12700" cap="rnd">
              <a:solidFill>
                <a:srgbClr val="000000"/>
              </a:solidFill>
              <a:round/>
              <a:headEnd/>
              <a:tailEnd/>
            </a:ln>
            <a:effectLst/>
          </p:spPr>
          <p:txBody>
            <a:bodyPr wrap="none" anchor="ctr"/>
            <a:lstStyle/>
            <a:p>
              <a:endParaRPr lang="en-US"/>
            </a:p>
          </p:txBody>
        </p:sp>
      </p:grpSp>
      <p:sp>
        <p:nvSpPr>
          <p:cNvPr id="23586" name="Line 34"/>
          <p:cNvSpPr>
            <a:spLocks noChangeShapeType="1"/>
          </p:cNvSpPr>
          <p:nvPr/>
        </p:nvSpPr>
        <p:spPr bwMode="auto">
          <a:xfrm flipH="1">
            <a:off x="3514805" y="4546600"/>
            <a:ext cx="0" cy="41275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3587" name="Line 35"/>
          <p:cNvSpPr>
            <a:spLocks noChangeShapeType="1"/>
          </p:cNvSpPr>
          <p:nvPr/>
        </p:nvSpPr>
        <p:spPr bwMode="auto">
          <a:xfrm>
            <a:off x="5320808" y="4852989"/>
            <a:ext cx="0" cy="314325"/>
          </a:xfrm>
          <a:prstGeom prst="line">
            <a:avLst/>
          </a:prstGeom>
          <a:noFill/>
          <a:ln w="12700">
            <a:solidFill>
              <a:schemeClr val="tx1"/>
            </a:solidFill>
            <a:round/>
            <a:headEnd/>
            <a:tailEnd/>
          </a:ln>
          <a:effectLst/>
        </p:spPr>
        <p:txBody>
          <a:bodyPr/>
          <a:lstStyle/>
          <a:p>
            <a:endParaRPr lang="en-US"/>
          </a:p>
        </p:txBody>
      </p:sp>
      <p:sp>
        <p:nvSpPr>
          <p:cNvPr id="23689" name="Text Box 137"/>
          <p:cNvSpPr txBox="1">
            <a:spLocks noChangeArrowheads="1"/>
          </p:cNvSpPr>
          <p:nvPr/>
        </p:nvSpPr>
        <p:spPr bwMode="auto">
          <a:xfrm>
            <a:off x="992096" y="1155474"/>
            <a:ext cx="3425361" cy="461665"/>
          </a:xfrm>
          <a:prstGeom prst="rect">
            <a:avLst/>
          </a:prstGeom>
          <a:noFill/>
          <a:ln w="12700">
            <a:noFill/>
            <a:miter lim="800000"/>
            <a:headEnd/>
            <a:tailEnd/>
          </a:ln>
          <a:effectLst/>
        </p:spPr>
        <p:txBody>
          <a:bodyPr wrap="none">
            <a:spAutoFit/>
          </a:bodyP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Critical Value Approach</a:t>
            </a:r>
          </a:p>
        </p:txBody>
      </p:sp>
      <p:sp>
        <p:nvSpPr>
          <p:cNvPr id="23578" name="Line 26"/>
          <p:cNvSpPr>
            <a:spLocks noChangeShapeType="1"/>
          </p:cNvSpPr>
          <p:nvPr/>
        </p:nvSpPr>
        <p:spPr bwMode="auto">
          <a:xfrm>
            <a:off x="3806494" y="3556000"/>
            <a:ext cx="0" cy="1633538"/>
          </a:xfrm>
          <a:prstGeom prst="line">
            <a:avLst/>
          </a:prstGeom>
          <a:noFill/>
          <a:ln w="12700">
            <a:solidFill>
              <a:schemeClr val="tx1"/>
            </a:solidFill>
            <a:round/>
            <a:headEnd/>
            <a:tailEnd/>
          </a:ln>
          <a:effectLst/>
        </p:spPr>
        <p:txBody>
          <a:bodyPr wrap="none" anchor="ctr"/>
          <a:lstStyle/>
          <a:p>
            <a:endParaRPr lang="en-US"/>
          </a:p>
        </p:txBody>
      </p:sp>
      <p:sp>
        <p:nvSpPr>
          <p:cNvPr id="23566" name="Line 14"/>
          <p:cNvSpPr>
            <a:spLocks noChangeShapeType="1"/>
          </p:cNvSpPr>
          <p:nvPr/>
        </p:nvSpPr>
        <p:spPr bwMode="auto">
          <a:xfrm>
            <a:off x="6921308" y="3556000"/>
            <a:ext cx="0" cy="1633538"/>
          </a:xfrm>
          <a:prstGeom prst="line">
            <a:avLst/>
          </a:prstGeom>
          <a:noFill/>
          <a:ln w="12700">
            <a:solidFill>
              <a:schemeClr val="tx1"/>
            </a:solidFill>
            <a:round/>
            <a:headEnd/>
            <a:tailEnd/>
          </a:ln>
          <a:effectLst/>
        </p:spPr>
        <p:txBody>
          <a:bodyPr wrap="none" anchor="ctr"/>
          <a:lstStyle/>
          <a:p>
            <a:endParaRPr lang="en-US"/>
          </a:p>
        </p:txBody>
      </p:sp>
      <p:sp>
        <p:nvSpPr>
          <p:cNvPr id="23699" name="Rectangle 147"/>
          <p:cNvSpPr>
            <a:spLocks noChangeArrowheads="1"/>
          </p:cNvSpPr>
          <p:nvPr/>
        </p:nvSpPr>
        <p:spPr bwMode="auto">
          <a:xfrm>
            <a:off x="2091355" y="4130891"/>
            <a:ext cx="1594989" cy="459100"/>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Symbol" pitchFamily="18" charset="2"/>
              </a:rPr>
              <a:t>a</a:t>
            </a:r>
            <a:r>
              <a:rPr lang="en-US" sz="2400" dirty="0">
                <a:solidFill>
                  <a:srgbClr val="000000"/>
                </a:solidFill>
                <a:effectLst/>
                <a:latin typeface="Book Antiqua" pitchFamily="18" charset="0"/>
              </a:rPr>
              <a:t>/2 = .015</a:t>
            </a:r>
          </a:p>
        </p:txBody>
      </p:sp>
      <p:sp>
        <p:nvSpPr>
          <p:cNvPr id="38" name="Rectangle 135"/>
          <p:cNvSpPr>
            <a:spLocks noChangeArrowheads="1"/>
          </p:cNvSpPr>
          <p:nvPr/>
        </p:nvSpPr>
        <p:spPr bwMode="auto">
          <a:xfrm>
            <a:off x="5855254" y="1629841"/>
            <a:ext cx="2054794" cy="828432"/>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mn-lt"/>
              </a:rPr>
              <a:t>    </a:t>
            </a:r>
            <a:r>
              <a:rPr lang="en-US" sz="2400" dirty="0">
                <a:solidFill>
                  <a:srgbClr val="000000"/>
                </a:solidFill>
                <a:effectLst/>
                <a:latin typeface="+mn-lt"/>
                <a:cs typeface="Arial" panose="020B0604020202020204" pitchFamily="34" charset="0"/>
              </a:rPr>
              <a:t>Sampling</a:t>
            </a:r>
          </a:p>
          <a:p>
            <a:pPr algn="l"/>
            <a:r>
              <a:rPr lang="en-US" sz="2400" dirty="0">
                <a:solidFill>
                  <a:srgbClr val="000000"/>
                </a:solidFill>
                <a:effectLst/>
                <a:latin typeface="+mn-lt"/>
                <a:cs typeface="Arial" panose="020B0604020202020204" pitchFamily="34" charset="0"/>
              </a:rPr>
              <a:t>Distribution of </a:t>
            </a:r>
          </a:p>
        </p:txBody>
      </p:sp>
      <mc:AlternateContent xmlns:mc="http://schemas.openxmlformats.org/markup-compatibility/2006" xmlns:a14="http://schemas.microsoft.com/office/drawing/2010/main">
        <mc:Choice Requires="a14">
          <p:sp>
            <p:nvSpPr>
              <p:cNvPr id="39" name="TextBox 38"/>
              <p:cNvSpPr txBox="1"/>
              <p:nvPr/>
            </p:nvSpPr>
            <p:spPr>
              <a:xfrm>
                <a:off x="6069435" y="2352826"/>
                <a:ext cx="1518877" cy="794000"/>
              </a:xfrm>
              <a:prstGeom prst="rect">
                <a:avLst/>
              </a:prstGeom>
              <a:noFill/>
              <a:effectLst>
                <a:outerShdw dist="25400" dir="3000000" algn="ctr" rotWithShape="0">
                  <a:schemeClr val="bg1"/>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effectLst/>
                          <a:latin typeface="Cambria Math"/>
                        </a:rPr>
                        <m:t>𝑧</m:t>
                      </m:r>
                      <m:r>
                        <a:rPr lang="en-US" b="0" i="1" smtClean="0">
                          <a:solidFill>
                            <a:srgbClr val="000000"/>
                          </a:solidFill>
                          <a:effectLst/>
                          <a:latin typeface="Cambria Math"/>
                        </a:rPr>
                        <m:t>=</m:t>
                      </m:r>
                      <m:f>
                        <m:fPr>
                          <m:ctrlPr>
                            <a:rPr lang="en-US" b="0" i="1" smtClean="0">
                              <a:solidFill>
                                <a:srgbClr val="000000"/>
                              </a:solidFill>
                              <a:effectLst/>
                              <a:latin typeface="Cambria Math" panose="02040503050406030204" pitchFamily="18" charset="0"/>
                            </a:rPr>
                          </m:ctrlPr>
                        </m:fPr>
                        <m:num>
                          <m:acc>
                            <m:accPr>
                              <m:chr m:val="̅"/>
                              <m:ctrlPr>
                                <a:rPr lang="en-US" b="0" i="1" smtClean="0">
                                  <a:solidFill>
                                    <a:srgbClr val="000000"/>
                                  </a:solidFill>
                                  <a:effectLst/>
                                  <a:latin typeface="Cambria Math" panose="02040503050406030204" pitchFamily="18" charset="0"/>
                                </a:rPr>
                              </m:ctrlPr>
                            </m:accPr>
                            <m:e>
                              <m:r>
                                <a:rPr lang="en-US" b="0" i="1" smtClean="0">
                                  <a:solidFill>
                                    <a:srgbClr val="000000"/>
                                  </a:solidFill>
                                  <a:effectLst/>
                                  <a:latin typeface="Cambria Math"/>
                                </a:rPr>
                                <m:t>𝑥</m:t>
                              </m:r>
                            </m:e>
                          </m:acc>
                          <m:r>
                            <a:rPr lang="en-US" b="0" i="1" smtClean="0">
                              <a:solidFill>
                                <a:srgbClr val="000000"/>
                              </a:solidFill>
                              <a:effectLst/>
                              <a:latin typeface="Cambria Math"/>
                            </a:rPr>
                            <m:t>−</m:t>
                          </m:r>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a:ea typeface="Cambria Math"/>
                                </a:rPr>
                                <m:t>𝜇</m:t>
                              </m:r>
                            </m:e>
                            <m:sub>
                              <m:r>
                                <a:rPr lang="en-US" b="0" i="1" smtClean="0">
                                  <a:solidFill>
                                    <a:srgbClr val="000000"/>
                                  </a:solidFill>
                                  <a:effectLst/>
                                  <a:latin typeface="Cambria Math"/>
                                </a:rPr>
                                <m:t>0</m:t>
                              </m:r>
                            </m:sub>
                          </m:sSub>
                        </m:num>
                        <m:den>
                          <m:f>
                            <m:fPr>
                              <m:type m:val="lin"/>
                              <m:ctrlPr>
                                <a:rPr lang="en-US" b="0" i="1" smtClean="0">
                                  <a:solidFill>
                                    <a:srgbClr val="000000"/>
                                  </a:solidFill>
                                  <a:effectLst/>
                                  <a:latin typeface="Cambria Math" panose="02040503050406030204" pitchFamily="18" charset="0"/>
                                  <a:ea typeface="Cambria Math"/>
                                </a:rPr>
                              </m:ctrlPr>
                            </m:fPr>
                            <m:num>
                              <m:r>
                                <a:rPr lang="en-US" b="0" i="1" smtClean="0">
                                  <a:solidFill>
                                    <a:srgbClr val="000000"/>
                                  </a:solidFill>
                                  <a:effectLst/>
                                  <a:latin typeface="Cambria Math"/>
                                  <a:ea typeface="Cambria Math"/>
                                </a:rPr>
                                <m:t>𝜎</m:t>
                              </m:r>
                            </m:num>
                            <m:den>
                              <m:rad>
                                <m:radPr>
                                  <m:degHide m:val="on"/>
                                  <m:ctrlPr>
                                    <a:rPr lang="en-US" b="0" i="1" smtClean="0">
                                      <a:solidFill>
                                        <a:srgbClr val="000000"/>
                                      </a:solidFill>
                                      <a:effectLst/>
                                      <a:latin typeface="Cambria Math" panose="02040503050406030204" pitchFamily="18" charset="0"/>
                                      <a:ea typeface="Cambria Math"/>
                                    </a:rPr>
                                  </m:ctrlPr>
                                </m:radPr>
                                <m:deg/>
                                <m:e>
                                  <m:r>
                                    <a:rPr lang="en-US" b="0" i="1" smtClean="0">
                                      <a:solidFill>
                                        <a:srgbClr val="000000"/>
                                      </a:solidFill>
                                      <a:effectLst/>
                                      <a:latin typeface="Cambria Math"/>
                                      <a:ea typeface="Cambria Math"/>
                                    </a:rPr>
                                    <m:t>𝑛</m:t>
                                  </m:r>
                                </m:e>
                              </m:rad>
                            </m:den>
                          </m:f>
                        </m:den>
                      </m:f>
                    </m:oMath>
                  </m:oMathPara>
                </a14:m>
                <a:endParaRPr lang="en-US" dirty="0">
                  <a:solidFill>
                    <a:srgbClr val="000000"/>
                  </a:solidFill>
                  <a:effectLst/>
                  <a:latin typeface="+mn-lt"/>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069435" y="2352826"/>
                <a:ext cx="1518877" cy="794000"/>
              </a:xfrm>
              <a:prstGeom prst="rect">
                <a:avLst/>
              </a:prstGeom>
              <a:blipFill rotWithShape="1">
                <a:blip r:embed="rId3"/>
                <a:stretch>
                  <a:fillRect/>
                </a:stretch>
              </a:blipFill>
              <a:effectLst>
                <a:outerShdw dist="25400" dir="3000000" algn="ctr" rotWithShape="0">
                  <a:schemeClr val="bg1"/>
                </a:outerShdw>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949EBC64-41CB-41B8-B6DF-9B1367312BD4}" type="slidenum">
              <a:rPr lang="en-US" smtClean="0"/>
              <a:t>44</a:t>
            </a:fld>
            <a:endParaRPr lang="en-US"/>
          </a:p>
        </p:txBody>
      </p:sp>
      <p:sp>
        <p:nvSpPr>
          <p:cNvPr id="36" name="Rectangle 73"/>
          <p:cNvSpPr>
            <a:spLocks noChangeArrowheads="1"/>
          </p:cNvSpPr>
          <p:nvPr/>
        </p:nvSpPr>
        <p:spPr bwMode="auto">
          <a:xfrm>
            <a:off x="940245" y="508066"/>
            <a:ext cx="10337562" cy="697022"/>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Two-Tailed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grpSp>
        <p:nvGrpSpPr>
          <p:cNvPr id="10" name="Group 9">
            <a:extLst>
              <a:ext uri="{FF2B5EF4-FFF2-40B4-BE49-F238E27FC236}">
                <a16:creationId xmlns:a16="http://schemas.microsoft.com/office/drawing/2014/main" id="{018D602A-063A-4419-AB49-50D59CFFF9F1}"/>
              </a:ext>
            </a:extLst>
          </p:cNvPr>
          <p:cNvGrpSpPr/>
          <p:nvPr/>
        </p:nvGrpSpPr>
        <p:grpSpPr>
          <a:xfrm>
            <a:off x="1998189" y="5262994"/>
            <a:ext cx="1575360" cy="665280"/>
            <a:chOff x="1998189" y="5262994"/>
            <a:chExt cx="1575360" cy="66528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E9B603B-EA5B-4868-8D4A-97DC16A5308F}"/>
                    </a:ext>
                  </a:extLst>
                </p14:cNvPr>
                <p14:cNvContentPartPr/>
                <p14:nvPr/>
              </p14:nvContentPartPr>
              <p14:xfrm>
                <a:off x="1998189" y="5262994"/>
                <a:ext cx="425880" cy="389160"/>
              </p14:xfrm>
            </p:contentPart>
          </mc:Choice>
          <mc:Fallback xmlns="">
            <p:pic>
              <p:nvPicPr>
                <p:cNvPr id="3" name="Ink 2">
                  <a:extLst>
                    <a:ext uri="{FF2B5EF4-FFF2-40B4-BE49-F238E27FC236}">
                      <a16:creationId xmlns:a16="http://schemas.microsoft.com/office/drawing/2014/main" id="{1E9B603B-EA5B-4868-8D4A-97DC16A5308F}"/>
                    </a:ext>
                  </a:extLst>
                </p:cNvPr>
                <p:cNvPicPr/>
                <p:nvPr/>
              </p:nvPicPr>
              <p:blipFill>
                <a:blip r:embed="rId5"/>
                <a:stretch>
                  <a:fillRect/>
                </a:stretch>
              </p:blipFill>
              <p:spPr>
                <a:xfrm>
                  <a:off x="1962549" y="5227354"/>
                  <a:ext cx="49752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BB4353F-8012-4E1F-A930-C372FFBD98CF}"/>
                    </a:ext>
                  </a:extLst>
                </p14:cNvPr>
                <p14:cNvContentPartPr/>
                <p14:nvPr/>
              </p14:nvContentPartPr>
              <p14:xfrm>
                <a:off x="2088909" y="5437234"/>
                <a:ext cx="329040" cy="45000"/>
              </p14:xfrm>
            </p:contentPart>
          </mc:Choice>
          <mc:Fallback xmlns="">
            <p:pic>
              <p:nvPicPr>
                <p:cNvPr id="4" name="Ink 3">
                  <a:extLst>
                    <a:ext uri="{FF2B5EF4-FFF2-40B4-BE49-F238E27FC236}">
                      <a16:creationId xmlns:a16="http://schemas.microsoft.com/office/drawing/2014/main" id="{1BB4353F-8012-4E1F-A930-C372FFBD98CF}"/>
                    </a:ext>
                  </a:extLst>
                </p:cNvPr>
                <p:cNvPicPr/>
                <p:nvPr/>
              </p:nvPicPr>
              <p:blipFill>
                <a:blip r:embed="rId7"/>
                <a:stretch>
                  <a:fillRect/>
                </a:stretch>
              </p:blipFill>
              <p:spPr>
                <a:xfrm>
                  <a:off x="2053269" y="5401234"/>
                  <a:ext cx="4006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883850D9-B79C-431B-9BCE-76FE6FB520B3}"/>
                    </a:ext>
                  </a:extLst>
                </p14:cNvPr>
                <p14:cNvContentPartPr/>
                <p14:nvPr/>
              </p14:nvContentPartPr>
              <p14:xfrm>
                <a:off x="2523069" y="5336074"/>
                <a:ext cx="229320" cy="331920"/>
              </p14:xfrm>
            </p:contentPart>
          </mc:Choice>
          <mc:Fallback xmlns="">
            <p:pic>
              <p:nvPicPr>
                <p:cNvPr id="5" name="Ink 4">
                  <a:extLst>
                    <a:ext uri="{FF2B5EF4-FFF2-40B4-BE49-F238E27FC236}">
                      <a16:creationId xmlns:a16="http://schemas.microsoft.com/office/drawing/2014/main" id="{883850D9-B79C-431B-9BCE-76FE6FB520B3}"/>
                    </a:ext>
                  </a:extLst>
                </p:cNvPr>
                <p:cNvPicPr/>
                <p:nvPr/>
              </p:nvPicPr>
              <p:blipFill>
                <a:blip r:embed="rId9"/>
                <a:stretch>
                  <a:fillRect/>
                </a:stretch>
              </p:blipFill>
              <p:spPr>
                <a:xfrm>
                  <a:off x="2487429" y="5300074"/>
                  <a:ext cx="3009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C29FD59A-E7FF-4405-9D14-281D460FDD81}"/>
                    </a:ext>
                  </a:extLst>
                </p14:cNvPr>
                <p14:cNvContentPartPr/>
                <p14:nvPr/>
              </p14:nvContentPartPr>
              <p14:xfrm>
                <a:off x="2854989" y="5522914"/>
                <a:ext cx="107640" cy="303120"/>
              </p14:xfrm>
            </p:contentPart>
          </mc:Choice>
          <mc:Fallback xmlns="">
            <p:pic>
              <p:nvPicPr>
                <p:cNvPr id="6" name="Ink 5">
                  <a:extLst>
                    <a:ext uri="{FF2B5EF4-FFF2-40B4-BE49-F238E27FC236}">
                      <a16:creationId xmlns:a16="http://schemas.microsoft.com/office/drawing/2014/main" id="{C29FD59A-E7FF-4405-9D14-281D460FDD81}"/>
                    </a:ext>
                  </a:extLst>
                </p:cNvPr>
                <p:cNvPicPr/>
                <p:nvPr/>
              </p:nvPicPr>
              <p:blipFill>
                <a:blip r:embed="rId11"/>
                <a:stretch>
                  <a:fillRect/>
                </a:stretch>
              </p:blipFill>
              <p:spPr>
                <a:xfrm>
                  <a:off x="2818989" y="5487274"/>
                  <a:ext cx="179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0EDFB55A-9C55-47CB-97DE-911A46E945A4}"/>
                    </a:ext>
                  </a:extLst>
                </p14:cNvPr>
                <p14:cNvContentPartPr/>
                <p14:nvPr/>
              </p14:nvContentPartPr>
              <p14:xfrm>
                <a:off x="3045429" y="5673034"/>
                <a:ext cx="528120" cy="255240"/>
              </p14:xfrm>
            </p:contentPart>
          </mc:Choice>
          <mc:Fallback xmlns="">
            <p:pic>
              <p:nvPicPr>
                <p:cNvPr id="7" name="Ink 6">
                  <a:extLst>
                    <a:ext uri="{FF2B5EF4-FFF2-40B4-BE49-F238E27FC236}">
                      <a16:creationId xmlns:a16="http://schemas.microsoft.com/office/drawing/2014/main" id="{0EDFB55A-9C55-47CB-97DE-911A46E945A4}"/>
                    </a:ext>
                  </a:extLst>
                </p:cNvPr>
                <p:cNvPicPr/>
                <p:nvPr/>
              </p:nvPicPr>
              <p:blipFill>
                <a:blip r:embed="rId13"/>
                <a:stretch>
                  <a:fillRect/>
                </a:stretch>
              </p:blipFill>
              <p:spPr>
                <a:xfrm>
                  <a:off x="3009429" y="5637394"/>
                  <a:ext cx="5997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2C054E60-E287-46B2-BBB1-1F867B92CEA4}"/>
                    </a:ext>
                  </a:extLst>
                </p14:cNvPr>
                <p14:cNvContentPartPr/>
                <p14:nvPr/>
              </p14:nvContentPartPr>
              <p14:xfrm>
                <a:off x="2915109" y="5331034"/>
                <a:ext cx="199800" cy="9000"/>
              </p14:xfrm>
            </p:contentPart>
          </mc:Choice>
          <mc:Fallback xmlns="">
            <p:pic>
              <p:nvPicPr>
                <p:cNvPr id="8" name="Ink 7">
                  <a:extLst>
                    <a:ext uri="{FF2B5EF4-FFF2-40B4-BE49-F238E27FC236}">
                      <a16:creationId xmlns:a16="http://schemas.microsoft.com/office/drawing/2014/main" id="{2C054E60-E287-46B2-BBB1-1F867B92CEA4}"/>
                    </a:ext>
                  </a:extLst>
                </p:cNvPr>
                <p:cNvPicPr/>
                <p:nvPr/>
              </p:nvPicPr>
              <p:blipFill>
                <a:blip r:embed="rId15"/>
                <a:stretch>
                  <a:fillRect/>
                </a:stretch>
              </p:blipFill>
              <p:spPr>
                <a:xfrm>
                  <a:off x="2879109" y="5295394"/>
                  <a:ext cx="271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22617CFB-6617-4DFC-924E-39372BCFB20A}"/>
                    </a:ext>
                  </a:extLst>
                </p14:cNvPr>
                <p14:cNvContentPartPr/>
                <p14:nvPr/>
              </p14:nvContentPartPr>
              <p14:xfrm>
                <a:off x="2845269" y="5377114"/>
                <a:ext cx="211680" cy="19440"/>
              </p14:xfrm>
            </p:contentPart>
          </mc:Choice>
          <mc:Fallback xmlns="">
            <p:pic>
              <p:nvPicPr>
                <p:cNvPr id="9" name="Ink 8">
                  <a:extLst>
                    <a:ext uri="{FF2B5EF4-FFF2-40B4-BE49-F238E27FC236}">
                      <a16:creationId xmlns:a16="http://schemas.microsoft.com/office/drawing/2014/main" id="{22617CFB-6617-4DFC-924E-39372BCFB20A}"/>
                    </a:ext>
                  </a:extLst>
                </p:cNvPr>
                <p:cNvPicPr/>
                <p:nvPr/>
              </p:nvPicPr>
              <p:blipFill>
                <a:blip r:embed="rId17"/>
                <a:stretch>
                  <a:fillRect/>
                </a:stretch>
              </p:blipFill>
              <p:spPr>
                <a:xfrm>
                  <a:off x="2809629" y="5341114"/>
                  <a:ext cx="283320" cy="91080"/>
                </a:xfrm>
                <a:prstGeom prst="rect">
                  <a:avLst/>
                </a:prstGeom>
              </p:spPr>
            </p:pic>
          </mc:Fallback>
        </mc:AlternateContent>
      </p:grpSp>
      <p:grpSp>
        <p:nvGrpSpPr>
          <p:cNvPr id="21" name="Group 20">
            <a:extLst>
              <a:ext uri="{FF2B5EF4-FFF2-40B4-BE49-F238E27FC236}">
                <a16:creationId xmlns:a16="http://schemas.microsoft.com/office/drawing/2014/main" id="{EBC3C01B-A663-431A-BD41-CA9C112A2E5A}"/>
              </a:ext>
            </a:extLst>
          </p:cNvPr>
          <p:cNvGrpSpPr/>
          <p:nvPr/>
        </p:nvGrpSpPr>
        <p:grpSpPr>
          <a:xfrm>
            <a:off x="7139349" y="5248234"/>
            <a:ext cx="2161800" cy="565560"/>
            <a:chOff x="7139349" y="5248234"/>
            <a:chExt cx="2161800" cy="565560"/>
          </a:xfrm>
        </p:grpSpPr>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B9268D3C-6D6A-40F1-8707-3FA83265C0CC}"/>
                    </a:ext>
                  </a:extLst>
                </p14:cNvPr>
                <p14:cNvContentPartPr/>
                <p14:nvPr/>
              </p14:nvContentPartPr>
              <p14:xfrm>
                <a:off x="7210629" y="5346874"/>
                <a:ext cx="416880" cy="31320"/>
              </p14:xfrm>
            </p:contentPart>
          </mc:Choice>
          <mc:Fallback xmlns="">
            <p:pic>
              <p:nvPicPr>
                <p:cNvPr id="11" name="Ink 10">
                  <a:extLst>
                    <a:ext uri="{FF2B5EF4-FFF2-40B4-BE49-F238E27FC236}">
                      <a16:creationId xmlns:a16="http://schemas.microsoft.com/office/drawing/2014/main" id="{B9268D3C-6D6A-40F1-8707-3FA83265C0CC}"/>
                    </a:ext>
                  </a:extLst>
                </p:cNvPr>
                <p:cNvPicPr/>
                <p:nvPr/>
              </p:nvPicPr>
              <p:blipFill>
                <a:blip r:embed="rId19"/>
                <a:stretch>
                  <a:fillRect/>
                </a:stretch>
              </p:blipFill>
              <p:spPr>
                <a:xfrm>
                  <a:off x="7174989" y="5310874"/>
                  <a:ext cx="4885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4ABDA09E-CAAF-4BEB-AC00-C597B4113002}"/>
                    </a:ext>
                  </a:extLst>
                </p14:cNvPr>
                <p14:cNvContentPartPr/>
                <p14:nvPr/>
              </p14:nvContentPartPr>
              <p14:xfrm>
                <a:off x="7173549" y="5502754"/>
                <a:ext cx="129960" cy="41040"/>
              </p14:xfrm>
            </p:contentPart>
          </mc:Choice>
          <mc:Fallback xmlns="">
            <p:pic>
              <p:nvPicPr>
                <p:cNvPr id="12" name="Ink 11">
                  <a:extLst>
                    <a:ext uri="{FF2B5EF4-FFF2-40B4-BE49-F238E27FC236}">
                      <a16:creationId xmlns:a16="http://schemas.microsoft.com/office/drawing/2014/main" id="{4ABDA09E-CAAF-4BEB-AC00-C597B4113002}"/>
                    </a:ext>
                  </a:extLst>
                </p:cNvPr>
                <p:cNvPicPr/>
                <p:nvPr/>
              </p:nvPicPr>
              <p:blipFill>
                <a:blip r:embed="rId21"/>
                <a:stretch>
                  <a:fillRect/>
                </a:stretch>
              </p:blipFill>
              <p:spPr>
                <a:xfrm>
                  <a:off x="7137909" y="5466754"/>
                  <a:ext cx="201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C32A91AE-EEBF-4D74-BC64-AE1230286E42}"/>
                    </a:ext>
                  </a:extLst>
                </p14:cNvPr>
                <p14:cNvContentPartPr/>
                <p14:nvPr/>
              </p14:nvContentPartPr>
              <p14:xfrm>
                <a:off x="7139349" y="5458474"/>
                <a:ext cx="432000" cy="30600"/>
              </p14:xfrm>
            </p:contentPart>
          </mc:Choice>
          <mc:Fallback xmlns="">
            <p:pic>
              <p:nvPicPr>
                <p:cNvPr id="13" name="Ink 12">
                  <a:extLst>
                    <a:ext uri="{FF2B5EF4-FFF2-40B4-BE49-F238E27FC236}">
                      <a16:creationId xmlns:a16="http://schemas.microsoft.com/office/drawing/2014/main" id="{C32A91AE-EEBF-4D74-BC64-AE1230286E42}"/>
                    </a:ext>
                  </a:extLst>
                </p:cNvPr>
                <p:cNvPicPr/>
                <p:nvPr/>
              </p:nvPicPr>
              <p:blipFill>
                <a:blip r:embed="rId23"/>
                <a:stretch>
                  <a:fillRect/>
                </a:stretch>
              </p:blipFill>
              <p:spPr>
                <a:xfrm>
                  <a:off x="7103349" y="5422474"/>
                  <a:ext cx="503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4F4E362D-ACC0-4B1F-8E38-C3CE49AA2CD7}"/>
                    </a:ext>
                  </a:extLst>
                </p14:cNvPr>
                <p14:cNvContentPartPr/>
                <p14:nvPr/>
              </p14:nvContentPartPr>
              <p14:xfrm>
                <a:off x="7822269" y="5248234"/>
                <a:ext cx="444960" cy="379440"/>
              </p14:xfrm>
            </p:contentPart>
          </mc:Choice>
          <mc:Fallback xmlns="">
            <p:pic>
              <p:nvPicPr>
                <p:cNvPr id="14" name="Ink 13">
                  <a:extLst>
                    <a:ext uri="{FF2B5EF4-FFF2-40B4-BE49-F238E27FC236}">
                      <a16:creationId xmlns:a16="http://schemas.microsoft.com/office/drawing/2014/main" id="{4F4E362D-ACC0-4B1F-8E38-C3CE49AA2CD7}"/>
                    </a:ext>
                  </a:extLst>
                </p:cNvPr>
                <p:cNvPicPr/>
                <p:nvPr/>
              </p:nvPicPr>
              <p:blipFill>
                <a:blip r:embed="rId25"/>
                <a:stretch>
                  <a:fillRect/>
                </a:stretch>
              </p:blipFill>
              <p:spPr>
                <a:xfrm>
                  <a:off x="7786269" y="5212594"/>
                  <a:ext cx="5166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5A5DC272-6B31-4C02-B58F-B2BFD6F08AA9}"/>
                    </a:ext>
                  </a:extLst>
                </p14:cNvPr>
                <p14:cNvContentPartPr/>
                <p14:nvPr/>
              </p14:nvContentPartPr>
              <p14:xfrm>
                <a:off x="7875549" y="5454514"/>
                <a:ext cx="388080" cy="59400"/>
              </p14:xfrm>
            </p:contentPart>
          </mc:Choice>
          <mc:Fallback xmlns="">
            <p:pic>
              <p:nvPicPr>
                <p:cNvPr id="15" name="Ink 14">
                  <a:extLst>
                    <a:ext uri="{FF2B5EF4-FFF2-40B4-BE49-F238E27FC236}">
                      <a16:creationId xmlns:a16="http://schemas.microsoft.com/office/drawing/2014/main" id="{5A5DC272-6B31-4C02-B58F-B2BFD6F08AA9}"/>
                    </a:ext>
                  </a:extLst>
                </p:cNvPr>
                <p:cNvPicPr/>
                <p:nvPr/>
              </p:nvPicPr>
              <p:blipFill>
                <a:blip r:embed="rId27"/>
                <a:stretch>
                  <a:fillRect/>
                </a:stretch>
              </p:blipFill>
              <p:spPr>
                <a:xfrm>
                  <a:off x="7839909" y="5418874"/>
                  <a:ext cx="4597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9C37E996-E41F-41FA-AF8E-D03A4CD55DF0}"/>
                    </a:ext>
                  </a:extLst>
                </p14:cNvPr>
                <p14:cNvContentPartPr/>
                <p14:nvPr/>
              </p14:nvContentPartPr>
              <p14:xfrm>
                <a:off x="8440389" y="5351554"/>
                <a:ext cx="270720" cy="280440"/>
              </p14:xfrm>
            </p:contentPart>
          </mc:Choice>
          <mc:Fallback xmlns="">
            <p:pic>
              <p:nvPicPr>
                <p:cNvPr id="17" name="Ink 16">
                  <a:extLst>
                    <a:ext uri="{FF2B5EF4-FFF2-40B4-BE49-F238E27FC236}">
                      <a16:creationId xmlns:a16="http://schemas.microsoft.com/office/drawing/2014/main" id="{9C37E996-E41F-41FA-AF8E-D03A4CD55DF0}"/>
                    </a:ext>
                  </a:extLst>
                </p:cNvPr>
                <p:cNvPicPr/>
                <p:nvPr/>
              </p:nvPicPr>
              <p:blipFill>
                <a:blip r:embed="rId29"/>
                <a:stretch>
                  <a:fillRect/>
                </a:stretch>
              </p:blipFill>
              <p:spPr>
                <a:xfrm>
                  <a:off x="8404389" y="5315554"/>
                  <a:ext cx="3423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C6EDAF3D-E14E-4058-AF7B-75F36B262C62}"/>
                    </a:ext>
                  </a:extLst>
                </p14:cNvPr>
                <p14:cNvContentPartPr/>
                <p14:nvPr/>
              </p14:nvContentPartPr>
              <p14:xfrm>
                <a:off x="8811189" y="5419234"/>
                <a:ext cx="169920" cy="382320"/>
              </p14:xfrm>
            </p:contentPart>
          </mc:Choice>
          <mc:Fallback xmlns="">
            <p:pic>
              <p:nvPicPr>
                <p:cNvPr id="18" name="Ink 17">
                  <a:extLst>
                    <a:ext uri="{FF2B5EF4-FFF2-40B4-BE49-F238E27FC236}">
                      <a16:creationId xmlns:a16="http://schemas.microsoft.com/office/drawing/2014/main" id="{C6EDAF3D-E14E-4058-AF7B-75F36B262C62}"/>
                    </a:ext>
                  </a:extLst>
                </p:cNvPr>
                <p:cNvPicPr/>
                <p:nvPr/>
              </p:nvPicPr>
              <p:blipFill>
                <a:blip r:embed="rId31"/>
                <a:stretch>
                  <a:fillRect/>
                </a:stretch>
              </p:blipFill>
              <p:spPr>
                <a:xfrm>
                  <a:off x="8775189" y="5383594"/>
                  <a:ext cx="2415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E0BE00E7-1D5B-435F-AEF5-A2F08027CF9D}"/>
                    </a:ext>
                  </a:extLst>
                </p14:cNvPr>
                <p14:cNvContentPartPr/>
                <p14:nvPr/>
              </p14:nvContentPartPr>
              <p14:xfrm>
                <a:off x="9041949" y="5593114"/>
                <a:ext cx="259200" cy="220680"/>
              </p14:xfrm>
            </p:contentPart>
          </mc:Choice>
          <mc:Fallback xmlns="">
            <p:pic>
              <p:nvPicPr>
                <p:cNvPr id="20" name="Ink 19">
                  <a:extLst>
                    <a:ext uri="{FF2B5EF4-FFF2-40B4-BE49-F238E27FC236}">
                      <a16:creationId xmlns:a16="http://schemas.microsoft.com/office/drawing/2014/main" id="{E0BE00E7-1D5B-435F-AEF5-A2F08027CF9D}"/>
                    </a:ext>
                  </a:extLst>
                </p:cNvPr>
                <p:cNvPicPr/>
                <p:nvPr/>
              </p:nvPicPr>
              <p:blipFill>
                <a:blip r:embed="rId33"/>
                <a:stretch>
                  <a:fillRect/>
                </a:stretch>
              </p:blipFill>
              <p:spPr>
                <a:xfrm>
                  <a:off x="9006309" y="5557474"/>
                  <a:ext cx="330840" cy="292320"/>
                </a:xfrm>
                <a:prstGeom prst="rect">
                  <a:avLst/>
                </a:prstGeom>
              </p:spPr>
            </p:pic>
          </mc:Fallback>
        </mc:AlternateContent>
      </p:grpSp>
      <p:grpSp>
        <p:nvGrpSpPr>
          <p:cNvPr id="45" name="Group 44">
            <a:extLst>
              <a:ext uri="{FF2B5EF4-FFF2-40B4-BE49-F238E27FC236}">
                <a16:creationId xmlns:a16="http://schemas.microsoft.com/office/drawing/2014/main" id="{17939D0C-39CE-4CA1-B6D7-9532BBC51DC4}"/>
              </a:ext>
            </a:extLst>
          </p:cNvPr>
          <p:cNvGrpSpPr/>
          <p:nvPr/>
        </p:nvGrpSpPr>
        <p:grpSpPr>
          <a:xfrm>
            <a:off x="7786989" y="1132354"/>
            <a:ext cx="4134240" cy="738360"/>
            <a:chOff x="7786989" y="1132354"/>
            <a:chExt cx="4134240" cy="738360"/>
          </a:xfrm>
        </p:grpSpPr>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E6310D2-E9F2-42EA-99CE-FD18E4BE986C}"/>
                    </a:ext>
                  </a:extLst>
                </p14:cNvPr>
                <p14:cNvContentPartPr/>
                <p14:nvPr/>
              </p14:nvContentPartPr>
              <p14:xfrm>
                <a:off x="7786989" y="1506034"/>
                <a:ext cx="326160" cy="17280"/>
              </p14:xfrm>
            </p:contentPart>
          </mc:Choice>
          <mc:Fallback xmlns="">
            <p:pic>
              <p:nvPicPr>
                <p:cNvPr id="22" name="Ink 21">
                  <a:extLst>
                    <a:ext uri="{FF2B5EF4-FFF2-40B4-BE49-F238E27FC236}">
                      <a16:creationId xmlns:a16="http://schemas.microsoft.com/office/drawing/2014/main" id="{CE6310D2-E9F2-42EA-99CE-FD18E4BE986C}"/>
                    </a:ext>
                  </a:extLst>
                </p:cNvPr>
                <p:cNvPicPr/>
                <p:nvPr/>
              </p:nvPicPr>
              <p:blipFill>
                <a:blip r:embed="rId35"/>
                <a:stretch>
                  <a:fillRect/>
                </a:stretch>
              </p:blipFill>
              <p:spPr>
                <a:xfrm>
                  <a:off x="7751349" y="1470394"/>
                  <a:ext cx="397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A37E7E93-09F4-4478-AAE0-DB58A46DABC1}"/>
                    </a:ext>
                  </a:extLst>
                </p14:cNvPr>
                <p14:cNvContentPartPr/>
                <p14:nvPr/>
              </p14:nvContentPartPr>
              <p14:xfrm>
                <a:off x="8228349" y="1302634"/>
                <a:ext cx="444240" cy="393120"/>
              </p14:xfrm>
            </p:contentPart>
          </mc:Choice>
          <mc:Fallback xmlns="">
            <p:pic>
              <p:nvPicPr>
                <p:cNvPr id="23" name="Ink 22">
                  <a:extLst>
                    <a:ext uri="{FF2B5EF4-FFF2-40B4-BE49-F238E27FC236}">
                      <a16:creationId xmlns:a16="http://schemas.microsoft.com/office/drawing/2014/main" id="{A37E7E93-09F4-4478-AAE0-DB58A46DABC1}"/>
                    </a:ext>
                  </a:extLst>
                </p:cNvPr>
                <p:cNvPicPr/>
                <p:nvPr/>
              </p:nvPicPr>
              <p:blipFill>
                <a:blip r:embed="rId37"/>
                <a:stretch>
                  <a:fillRect/>
                </a:stretch>
              </p:blipFill>
              <p:spPr>
                <a:xfrm>
                  <a:off x="8192349" y="1266994"/>
                  <a:ext cx="5158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07B4E65E-F684-4BBD-A601-A0D8578A9805}"/>
                    </a:ext>
                  </a:extLst>
                </p14:cNvPr>
                <p14:cNvContentPartPr/>
                <p14:nvPr/>
              </p14:nvContentPartPr>
              <p14:xfrm>
                <a:off x="8316549" y="1455634"/>
                <a:ext cx="245880" cy="42120"/>
              </p14:xfrm>
            </p:contentPart>
          </mc:Choice>
          <mc:Fallback xmlns="">
            <p:pic>
              <p:nvPicPr>
                <p:cNvPr id="24" name="Ink 23">
                  <a:extLst>
                    <a:ext uri="{FF2B5EF4-FFF2-40B4-BE49-F238E27FC236}">
                      <a16:creationId xmlns:a16="http://schemas.microsoft.com/office/drawing/2014/main" id="{07B4E65E-F684-4BBD-A601-A0D8578A9805}"/>
                    </a:ext>
                  </a:extLst>
                </p:cNvPr>
                <p:cNvPicPr/>
                <p:nvPr/>
              </p:nvPicPr>
              <p:blipFill>
                <a:blip r:embed="rId39"/>
                <a:stretch>
                  <a:fillRect/>
                </a:stretch>
              </p:blipFill>
              <p:spPr>
                <a:xfrm>
                  <a:off x="8280549" y="1419634"/>
                  <a:ext cx="317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19FABCC4-3F93-4717-8969-85CB814A3A08}"/>
                    </a:ext>
                  </a:extLst>
                </p14:cNvPr>
                <p14:cNvContentPartPr/>
                <p14:nvPr/>
              </p14:nvContentPartPr>
              <p14:xfrm>
                <a:off x="8677269" y="1590634"/>
                <a:ext cx="203760" cy="254520"/>
              </p14:xfrm>
            </p:contentPart>
          </mc:Choice>
          <mc:Fallback xmlns="">
            <p:pic>
              <p:nvPicPr>
                <p:cNvPr id="26" name="Ink 25">
                  <a:extLst>
                    <a:ext uri="{FF2B5EF4-FFF2-40B4-BE49-F238E27FC236}">
                      <a16:creationId xmlns:a16="http://schemas.microsoft.com/office/drawing/2014/main" id="{19FABCC4-3F93-4717-8969-85CB814A3A08}"/>
                    </a:ext>
                  </a:extLst>
                </p:cNvPr>
                <p:cNvPicPr/>
                <p:nvPr/>
              </p:nvPicPr>
              <p:blipFill>
                <a:blip r:embed="rId41"/>
                <a:stretch>
                  <a:fillRect/>
                </a:stretch>
              </p:blipFill>
              <p:spPr>
                <a:xfrm>
                  <a:off x="8641269" y="1554994"/>
                  <a:ext cx="2754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CF679BC6-923D-479B-9721-556F5CCAE264}"/>
                    </a:ext>
                  </a:extLst>
                </p14:cNvPr>
                <p14:cNvContentPartPr/>
                <p14:nvPr/>
              </p14:nvContentPartPr>
              <p14:xfrm>
                <a:off x="8896149" y="1636354"/>
                <a:ext cx="243360" cy="231480"/>
              </p14:xfrm>
            </p:contentPart>
          </mc:Choice>
          <mc:Fallback xmlns="">
            <p:pic>
              <p:nvPicPr>
                <p:cNvPr id="27" name="Ink 26">
                  <a:extLst>
                    <a:ext uri="{FF2B5EF4-FFF2-40B4-BE49-F238E27FC236}">
                      <a16:creationId xmlns:a16="http://schemas.microsoft.com/office/drawing/2014/main" id="{CF679BC6-923D-479B-9721-556F5CCAE264}"/>
                    </a:ext>
                  </a:extLst>
                </p:cNvPr>
                <p:cNvPicPr/>
                <p:nvPr/>
              </p:nvPicPr>
              <p:blipFill>
                <a:blip r:embed="rId43"/>
                <a:stretch>
                  <a:fillRect/>
                </a:stretch>
              </p:blipFill>
              <p:spPr>
                <a:xfrm>
                  <a:off x="8860149" y="1600714"/>
                  <a:ext cx="3150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D2814036-3417-44E9-9175-030CB527F811}"/>
                    </a:ext>
                  </a:extLst>
                </p14:cNvPr>
                <p14:cNvContentPartPr/>
                <p14:nvPr/>
              </p14:nvContentPartPr>
              <p14:xfrm>
                <a:off x="9213309" y="1415674"/>
                <a:ext cx="92880" cy="387000"/>
              </p14:xfrm>
            </p:contentPart>
          </mc:Choice>
          <mc:Fallback xmlns="">
            <p:pic>
              <p:nvPicPr>
                <p:cNvPr id="28" name="Ink 27">
                  <a:extLst>
                    <a:ext uri="{FF2B5EF4-FFF2-40B4-BE49-F238E27FC236}">
                      <a16:creationId xmlns:a16="http://schemas.microsoft.com/office/drawing/2014/main" id="{D2814036-3417-44E9-9175-030CB527F811}"/>
                    </a:ext>
                  </a:extLst>
                </p:cNvPr>
                <p:cNvPicPr/>
                <p:nvPr/>
              </p:nvPicPr>
              <p:blipFill>
                <a:blip r:embed="rId45"/>
                <a:stretch>
                  <a:fillRect/>
                </a:stretch>
              </p:blipFill>
              <p:spPr>
                <a:xfrm>
                  <a:off x="9177309" y="1379674"/>
                  <a:ext cx="16452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1CA2AC36-72A4-4D84-AE26-6655383A52FA}"/>
                    </a:ext>
                  </a:extLst>
                </p14:cNvPr>
                <p14:cNvContentPartPr/>
                <p14:nvPr/>
              </p14:nvContentPartPr>
              <p14:xfrm>
                <a:off x="9292869" y="1564714"/>
                <a:ext cx="338400" cy="237600"/>
              </p14:xfrm>
            </p:contentPart>
          </mc:Choice>
          <mc:Fallback xmlns="">
            <p:pic>
              <p:nvPicPr>
                <p:cNvPr id="29" name="Ink 28">
                  <a:extLst>
                    <a:ext uri="{FF2B5EF4-FFF2-40B4-BE49-F238E27FC236}">
                      <a16:creationId xmlns:a16="http://schemas.microsoft.com/office/drawing/2014/main" id="{1CA2AC36-72A4-4D84-AE26-6655383A52FA}"/>
                    </a:ext>
                  </a:extLst>
                </p:cNvPr>
                <p:cNvPicPr/>
                <p:nvPr/>
              </p:nvPicPr>
              <p:blipFill>
                <a:blip r:embed="rId47"/>
                <a:stretch>
                  <a:fillRect/>
                </a:stretch>
              </p:blipFill>
              <p:spPr>
                <a:xfrm>
                  <a:off x="9256869" y="1529074"/>
                  <a:ext cx="4100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27AD8681-DAFE-42DC-8399-59F1EB50CABC}"/>
                    </a:ext>
                  </a:extLst>
                </p14:cNvPr>
                <p14:cNvContentPartPr/>
                <p14:nvPr/>
              </p14:nvContentPartPr>
              <p14:xfrm>
                <a:off x="9877149" y="1200034"/>
                <a:ext cx="334080" cy="275400"/>
              </p14:xfrm>
            </p:contentPart>
          </mc:Choice>
          <mc:Fallback xmlns="">
            <p:pic>
              <p:nvPicPr>
                <p:cNvPr id="31" name="Ink 30">
                  <a:extLst>
                    <a:ext uri="{FF2B5EF4-FFF2-40B4-BE49-F238E27FC236}">
                      <a16:creationId xmlns:a16="http://schemas.microsoft.com/office/drawing/2014/main" id="{27AD8681-DAFE-42DC-8399-59F1EB50CABC}"/>
                    </a:ext>
                  </a:extLst>
                </p:cNvPr>
                <p:cNvPicPr/>
                <p:nvPr/>
              </p:nvPicPr>
              <p:blipFill>
                <a:blip r:embed="rId49"/>
                <a:stretch>
                  <a:fillRect/>
                </a:stretch>
              </p:blipFill>
              <p:spPr>
                <a:xfrm>
                  <a:off x="9841509" y="1164394"/>
                  <a:ext cx="4057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C4E575B5-487E-4D33-A898-1E82D71007FA}"/>
                    </a:ext>
                  </a:extLst>
                </p14:cNvPr>
                <p14:cNvContentPartPr/>
                <p14:nvPr/>
              </p14:nvContentPartPr>
              <p14:xfrm>
                <a:off x="9787509" y="1590274"/>
                <a:ext cx="395640" cy="70920"/>
              </p14:xfrm>
            </p:contentPart>
          </mc:Choice>
          <mc:Fallback xmlns="">
            <p:pic>
              <p:nvPicPr>
                <p:cNvPr id="32" name="Ink 31">
                  <a:extLst>
                    <a:ext uri="{FF2B5EF4-FFF2-40B4-BE49-F238E27FC236}">
                      <a16:creationId xmlns:a16="http://schemas.microsoft.com/office/drawing/2014/main" id="{C4E575B5-487E-4D33-A898-1E82D71007FA}"/>
                    </a:ext>
                  </a:extLst>
                </p:cNvPr>
                <p:cNvPicPr/>
                <p:nvPr/>
              </p:nvPicPr>
              <p:blipFill>
                <a:blip r:embed="rId51"/>
                <a:stretch>
                  <a:fillRect/>
                </a:stretch>
              </p:blipFill>
              <p:spPr>
                <a:xfrm>
                  <a:off x="9751509" y="1554634"/>
                  <a:ext cx="467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88AD0BED-6793-4CEC-B1F7-0573D60E48F0}"/>
                    </a:ext>
                  </a:extLst>
                </p14:cNvPr>
                <p14:cNvContentPartPr/>
                <p14:nvPr/>
              </p14:nvContentPartPr>
              <p14:xfrm>
                <a:off x="10287909" y="1344754"/>
                <a:ext cx="242640" cy="40680"/>
              </p14:xfrm>
            </p:contentPart>
          </mc:Choice>
          <mc:Fallback xmlns="">
            <p:pic>
              <p:nvPicPr>
                <p:cNvPr id="34" name="Ink 33">
                  <a:extLst>
                    <a:ext uri="{FF2B5EF4-FFF2-40B4-BE49-F238E27FC236}">
                      <a16:creationId xmlns:a16="http://schemas.microsoft.com/office/drawing/2014/main" id="{88AD0BED-6793-4CEC-B1F7-0573D60E48F0}"/>
                    </a:ext>
                  </a:extLst>
                </p:cNvPr>
                <p:cNvPicPr/>
                <p:nvPr/>
              </p:nvPicPr>
              <p:blipFill>
                <a:blip r:embed="rId53"/>
                <a:stretch>
                  <a:fillRect/>
                </a:stretch>
              </p:blipFill>
              <p:spPr>
                <a:xfrm>
                  <a:off x="10251909" y="1309114"/>
                  <a:ext cx="3142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8EBDFD6C-B6A8-4B98-B738-DD83B3713958}"/>
                    </a:ext>
                  </a:extLst>
                </p14:cNvPr>
                <p14:cNvContentPartPr/>
                <p14:nvPr/>
              </p14:nvContentPartPr>
              <p14:xfrm>
                <a:off x="10659429" y="1132354"/>
                <a:ext cx="386640" cy="455760"/>
              </p14:xfrm>
            </p:contentPart>
          </mc:Choice>
          <mc:Fallback xmlns="">
            <p:pic>
              <p:nvPicPr>
                <p:cNvPr id="37" name="Ink 36">
                  <a:extLst>
                    <a:ext uri="{FF2B5EF4-FFF2-40B4-BE49-F238E27FC236}">
                      <a16:creationId xmlns:a16="http://schemas.microsoft.com/office/drawing/2014/main" id="{8EBDFD6C-B6A8-4B98-B738-DD83B3713958}"/>
                    </a:ext>
                  </a:extLst>
                </p:cNvPr>
                <p:cNvPicPr/>
                <p:nvPr/>
              </p:nvPicPr>
              <p:blipFill>
                <a:blip r:embed="rId55"/>
                <a:stretch>
                  <a:fillRect/>
                </a:stretch>
              </p:blipFill>
              <p:spPr>
                <a:xfrm>
                  <a:off x="10623789" y="1096714"/>
                  <a:ext cx="45828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FBCB717C-F113-4389-AE6C-84128769DE82}"/>
                    </a:ext>
                  </a:extLst>
                </p14:cNvPr>
                <p14:cNvContentPartPr/>
                <p14:nvPr/>
              </p14:nvContentPartPr>
              <p14:xfrm>
                <a:off x="10692189" y="1337914"/>
                <a:ext cx="310320" cy="76680"/>
              </p14:xfrm>
            </p:contentPart>
          </mc:Choice>
          <mc:Fallback xmlns="">
            <p:pic>
              <p:nvPicPr>
                <p:cNvPr id="40" name="Ink 39">
                  <a:extLst>
                    <a:ext uri="{FF2B5EF4-FFF2-40B4-BE49-F238E27FC236}">
                      <a16:creationId xmlns:a16="http://schemas.microsoft.com/office/drawing/2014/main" id="{FBCB717C-F113-4389-AE6C-84128769DE82}"/>
                    </a:ext>
                  </a:extLst>
                </p:cNvPr>
                <p:cNvPicPr/>
                <p:nvPr/>
              </p:nvPicPr>
              <p:blipFill>
                <a:blip r:embed="rId57"/>
                <a:stretch>
                  <a:fillRect/>
                </a:stretch>
              </p:blipFill>
              <p:spPr>
                <a:xfrm>
                  <a:off x="10656189" y="1302274"/>
                  <a:ext cx="3819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7D080015-59E9-4EB5-A990-EF92F126C9BA}"/>
                    </a:ext>
                  </a:extLst>
                </p14:cNvPr>
                <p14:cNvContentPartPr/>
                <p14:nvPr/>
              </p14:nvContentPartPr>
              <p14:xfrm>
                <a:off x="11102949" y="1369234"/>
                <a:ext cx="290520" cy="329760"/>
              </p14:xfrm>
            </p:contentPart>
          </mc:Choice>
          <mc:Fallback xmlns="">
            <p:pic>
              <p:nvPicPr>
                <p:cNvPr id="42" name="Ink 41">
                  <a:extLst>
                    <a:ext uri="{FF2B5EF4-FFF2-40B4-BE49-F238E27FC236}">
                      <a16:creationId xmlns:a16="http://schemas.microsoft.com/office/drawing/2014/main" id="{7D080015-59E9-4EB5-A990-EF92F126C9BA}"/>
                    </a:ext>
                  </a:extLst>
                </p:cNvPr>
                <p:cNvPicPr/>
                <p:nvPr/>
              </p:nvPicPr>
              <p:blipFill>
                <a:blip r:embed="rId59"/>
                <a:stretch>
                  <a:fillRect/>
                </a:stretch>
              </p:blipFill>
              <p:spPr>
                <a:xfrm>
                  <a:off x="11066949" y="1333594"/>
                  <a:ext cx="3621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3D075A4A-209F-4A14-9B6D-E976C4A676EE}"/>
                    </a:ext>
                  </a:extLst>
                </p14:cNvPr>
                <p14:cNvContentPartPr/>
                <p14:nvPr/>
              </p14:nvContentPartPr>
              <p14:xfrm>
                <a:off x="11511549" y="1462114"/>
                <a:ext cx="62640" cy="351000"/>
              </p14:xfrm>
            </p:contentPart>
          </mc:Choice>
          <mc:Fallback xmlns="">
            <p:pic>
              <p:nvPicPr>
                <p:cNvPr id="43" name="Ink 42">
                  <a:extLst>
                    <a:ext uri="{FF2B5EF4-FFF2-40B4-BE49-F238E27FC236}">
                      <a16:creationId xmlns:a16="http://schemas.microsoft.com/office/drawing/2014/main" id="{3D075A4A-209F-4A14-9B6D-E976C4A676EE}"/>
                    </a:ext>
                  </a:extLst>
                </p:cNvPr>
                <p:cNvPicPr/>
                <p:nvPr/>
              </p:nvPicPr>
              <p:blipFill>
                <a:blip r:embed="rId61"/>
                <a:stretch>
                  <a:fillRect/>
                </a:stretch>
              </p:blipFill>
              <p:spPr>
                <a:xfrm>
                  <a:off x="11475549" y="1426474"/>
                  <a:ext cx="1342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F95DE598-7E3C-47C5-9DA1-47639BAE2135}"/>
                    </a:ext>
                  </a:extLst>
                </p14:cNvPr>
                <p14:cNvContentPartPr/>
                <p14:nvPr/>
              </p14:nvContentPartPr>
              <p14:xfrm>
                <a:off x="11654829" y="1655074"/>
                <a:ext cx="266400" cy="215640"/>
              </p14:xfrm>
            </p:contentPart>
          </mc:Choice>
          <mc:Fallback xmlns="">
            <p:pic>
              <p:nvPicPr>
                <p:cNvPr id="44" name="Ink 43">
                  <a:extLst>
                    <a:ext uri="{FF2B5EF4-FFF2-40B4-BE49-F238E27FC236}">
                      <a16:creationId xmlns:a16="http://schemas.microsoft.com/office/drawing/2014/main" id="{F95DE598-7E3C-47C5-9DA1-47639BAE2135}"/>
                    </a:ext>
                  </a:extLst>
                </p:cNvPr>
                <p:cNvPicPr/>
                <p:nvPr/>
              </p:nvPicPr>
              <p:blipFill>
                <a:blip r:embed="rId63"/>
                <a:stretch>
                  <a:fillRect/>
                </a:stretch>
              </p:blipFill>
              <p:spPr>
                <a:xfrm>
                  <a:off x="11618829" y="1619074"/>
                  <a:ext cx="338040" cy="287280"/>
                </a:xfrm>
                <a:prstGeom prst="rect">
                  <a:avLst/>
                </a:prstGeom>
              </p:spPr>
            </p:pic>
          </mc:Fallback>
        </mc:AlternateContent>
      </p:grpSp>
      <p:grpSp>
        <p:nvGrpSpPr>
          <p:cNvPr id="59" name="Group 58">
            <a:extLst>
              <a:ext uri="{FF2B5EF4-FFF2-40B4-BE49-F238E27FC236}">
                <a16:creationId xmlns:a16="http://schemas.microsoft.com/office/drawing/2014/main" id="{7EA0E849-E2AF-4562-B52C-29C368571BC7}"/>
              </a:ext>
            </a:extLst>
          </p:cNvPr>
          <p:cNvGrpSpPr/>
          <p:nvPr/>
        </p:nvGrpSpPr>
        <p:grpSpPr>
          <a:xfrm>
            <a:off x="8047989" y="2359954"/>
            <a:ext cx="3867840" cy="709200"/>
            <a:chOff x="8047989" y="2359954"/>
            <a:chExt cx="3867840" cy="709200"/>
          </a:xfrm>
        </p:grpSpPr>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ED84910A-2E60-4494-AED4-992045F533CB}"/>
                    </a:ext>
                  </a:extLst>
                </p14:cNvPr>
                <p14:cNvContentPartPr/>
                <p14:nvPr/>
              </p14:nvContentPartPr>
              <p14:xfrm>
                <a:off x="8047989" y="2368594"/>
                <a:ext cx="537480" cy="449640"/>
              </p14:xfrm>
            </p:contentPart>
          </mc:Choice>
          <mc:Fallback xmlns="">
            <p:pic>
              <p:nvPicPr>
                <p:cNvPr id="46" name="Ink 45">
                  <a:extLst>
                    <a:ext uri="{FF2B5EF4-FFF2-40B4-BE49-F238E27FC236}">
                      <a16:creationId xmlns:a16="http://schemas.microsoft.com/office/drawing/2014/main" id="{ED84910A-2E60-4494-AED4-992045F533CB}"/>
                    </a:ext>
                  </a:extLst>
                </p:cNvPr>
                <p:cNvPicPr/>
                <p:nvPr/>
              </p:nvPicPr>
              <p:blipFill>
                <a:blip r:embed="rId65"/>
                <a:stretch>
                  <a:fillRect/>
                </a:stretch>
              </p:blipFill>
              <p:spPr>
                <a:xfrm>
                  <a:off x="8011989" y="2332954"/>
                  <a:ext cx="6091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BE4E4DDB-129D-422C-898A-34C809F0E97B}"/>
                    </a:ext>
                  </a:extLst>
                </p14:cNvPr>
                <p14:cNvContentPartPr/>
                <p14:nvPr/>
              </p14:nvContentPartPr>
              <p14:xfrm>
                <a:off x="8121429" y="2556154"/>
                <a:ext cx="518400" cy="30600"/>
              </p14:xfrm>
            </p:contentPart>
          </mc:Choice>
          <mc:Fallback xmlns="">
            <p:pic>
              <p:nvPicPr>
                <p:cNvPr id="47" name="Ink 46">
                  <a:extLst>
                    <a:ext uri="{FF2B5EF4-FFF2-40B4-BE49-F238E27FC236}">
                      <a16:creationId xmlns:a16="http://schemas.microsoft.com/office/drawing/2014/main" id="{BE4E4DDB-129D-422C-898A-34C809F0E97B}"/>
                    </a:ext>
                  </a:extLst>
                </p:cNvPr>
                <p:cNvPicPr/>
                <p:nvPr/>
              </p:nvPicPr>
              <p:blipFill>
                <a:blip r:embed="rId67"/>
                <a:stretch>
                  <a:fillRect/>
                </a:stretch>
              </p:blipFill>
              <p:spPr>
                <a:xfrm>
                  <a:off x="8085789" y="2520154"/>
                  <a:ext cx="590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BD6C1E17-3FF7-4B4F-AD62-F6F820A96F06}"/>
                    </a:ext>
                  </a:extLst>
                </p14:cNvPr>
                <p14:cNvContentPartPr/>
                <p14:nvPr/>
              </p14:nvContentPartPr>
              <p14:xfrm>
                <a:off x="8648829" y="2614834"/>
                <a:ext cx="414720" cy="271440"/>
              </p14:xfrm>
            </p:contentPart>
          </mc:Choice>
          <mc:Fallback xmlns="">
            <p:pic>
              <p:nvPicPr>
                <p:cNvPr id="48" name="Ink 47">
                  <a:extLst>
                    <a:ext uri="{FF2B5EF4-FFF2-40B4-BE49-F238E27FC236}">
                      <a16:creationId xmlns:a16="http://schemas.microsoft.com/office/drawing/2014/main" id="{BD6C1E17-3FF7-4B4F-AD62-F6F820A96F06}"/>
                    </a:ext>
                  </a:extLst>
                </p:cNvPr>
                <p:cNvPicPr/>
                <p:nvPr/>
              </p:nvPicPr>
              <p:blipFill>
                <a:blip r:embed="rId69"/>
                <a:stretch>
                  <a:fillRect/>
                </a:stretch>
              </p:blipFill>
              <p:spPr>
                <a:xfrm>
                  <a:off x="8613189" y="2578834"/>
                  <a:ext cx="4863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92C88E8D-6DA0-4269-A666-ED30A593B927}"/>
                    </a:ext>
                  </a:extLst>
                </p14:cNvPr>
                <p14:cNvContentPartPr/>
                <p14:nvPr/>
              </p14:nvContentPartPr>
              <p14:xfrm>
                <a:off x="9267309" y="2422954"/>
                <a:ext cx="16560" cy="415080"/>
              </p14:xfrm>
            </p:contentPart>
          </mc:Choice>
          <mc:Fallback xmlns="">
            <p:pic>
              <p:nvPicPr>
                <p:cNvPr id="49" name="Ink 48">
                  <a:extLst>
                    <a:ext uri="{FF2B5EF4-FFF2-40B4-BE49-F238E27FC236}">
                      <a16:creationId xmlns:a16="http://schemas.microsoft.com/office/drawing/2014/main" id="{92C88E8D-6DA0-4269-A666-ED30A593B927}"/>
                    </a:ext>
                  </a:extLst>
                </p:cNvPr>
                <p:cNvPicPr/>
                <p:nvPr/>
              </p:nvPicPr>
              <p:blipFill>
                <a:blip r:embed="rId71"/>
                <a:stretch>
                  <a:fillRect/>
                </a:stretch>
              </p:blipFill>
              <p:spPr>
                <a:xfrm>
                  <a:off x="9231309" y="2386954"/>
                  <a:ext cx="8820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A2E87B01-37C9-47A4-AD39-EA61B31C231B}"/>
                    </a:ext>
                  </a:extLst>
                </p14:cNvPr>
                <p14:cNvContentPartPr/>
                <p14:nvPr/>
              </p14:nvContentPartPr>
              <p14:xfrm>
                <a:off x="9393669" y="2598994"/>
                <a:ext cx="237960" cy="299160"/>
              </p14:xfrm>
            </p:contentPart>
          </mc:Choice>
          <mc:Fallback xmlns="">
            <p:pic>
              <p:nvPicPr>
                <p:cNvPr id="50" name="Ink 49">
                  <a:extLst>
                    <a:ext uri="{FF2B5EF4-FFF2-40B4-BE49-F238E27FC236}">
                      <a16:creationId xmlns:a16="http://schemas.microsoft.com/office/drawing/2014/main" id="{A2E87B01-37C9-47A4-AD39-EA61B31C231B}"/>
                    </a:ext>
                  </a:extLst>
                </p:cNvPr>
                <p:cNvPicPr/>
                <p:nvPr/>
              </p:nvPicPr>
              <p:blipFill>
                <a:blip r:embed="rId73"/>
                <a:stretch>
                  <a:fillRect/>
                </a:stretch>
              </p:blipFill>
              <p:spPr>
                <a:xfrm>
                  <a:off x="9357669" y="2562994"/>
                  <a:ext cx="3096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CD5F99C4-87C5-4642-AE97-14A0C2F9C923}"/>
                    </a:ext>
                  </a:extLst>
                </p14:cNvPr>
                <p14:cNvContentPartPr/>
                <p14:nvPr/>
              </p14:nvContentPartPr>
              <p14:xfrm>
                <a:off x="9829269" y="2443114"/>
                <a:ext cx="333000" cy="424440"/>
              </p14:xfrm>
            </p:contentPart>
          </mc:Choice>
          <mc:Fallback xmlns="">
            <p:pic>
              <p:nvPicPr>
                <p:cNvPr id="51" name="Ink 50">
                  <a:extLst>
                    <a:ext uri="{FF2B5EF4-FFF2-40B4-BE49-F238E27FC236}">
                      <a16:creationId xmlns:a16="http://schemas.microsoft.com/office/drawing/2014/main" id="{CD5F99C4-87C5-4642-AE97-14A0C2F9C923}"/>
                    </a:ext>
                  </a:extLst>
                </p:cNvPr>
                <p:cNvPicPr/>
                <p:nvPr/>
              </p:nvPicPr>
              <p:blipFill>
                <a:blip r:embed="rId75"/>
                <a:stretch>
                  <a:fillRect/>
                </a:stretch>
              </p:blipFill>
              <p:spPr>
                <a:xfrm>
                  <a:off x="9793629" y="2407474"/>
                  <a:ext cx="40464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5DC4C8E4-D007-43C0-88C5-73ACEC7666B1}"/>
                    </a:ext>
                  </a:extLst>
                </p14:cNvPr>
                <p14:cNvContentPartPr/>
                <p14:nvPr/>
              </p14:nvContentPartPr>
              <p14:xfrm>
                <a:off x="9883989" y="2704834"/>
                <a:ext cx="344880" cy="318960"/>
              </p14:xfrm>
            </p:contentPart>
          </mc:Choice>
          <mc:Fallback xmlns="">
            <p:pic>
              <p:nvPicPr>
                <p:cNvPr id="52" name="Ink 51">
                  <a:extLst>
                    <a:ext uri="{FF2B5EF4-FFF2-40B4-BE49-F238E27FC236}">
                      <a16:creationId xmlns:a16="http://schemas.microsoft.com/office/drawing/2014/main" id="{5DC4C8E4-D007-43C0-88C5-73ACEC7666B1}"/>
                    </a:ext>
                  </a:extLst>
                </p:cNvPr>
                <p:cNvPicPr/>
                <p:nvPr/>
              </p:nvPicPr>
              <p:blipFill>
                <a:blip r:embed="rId77"/>
                <a:stretch>
                  <a:fillRect/>
                </a:stretch>
              </p:blipFill>
              <p:spPr>
                <a:xfrm>
                  <a:off x="9848349" y="2669194"/>
                  <a:ext cx="41652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Ink 53">
                  <a:extLst>
                    <a:ext uri="{FF2B5EF4-FFF2-40B4-BE49-F238E27FC236}">
                      <a16:creationId xmlns:a16="http://schemas.microsoft.com/office/drawing/2014/main" id="{5A3972F1-F5AF-46D8-8F3A-6410B928A29F}"/>
                    </a:ext>
                  </a:extLst>
                </p14:cNvPr>
                <p14:cNvContentPartPr/>
                <p14:nvPr/>
              </p14:nvContentPartPr>
              <p14:xfrm>
                <a:off x="10409229" y="2359954"/>
                <a:ext cx="558720" cy="474840"/>
              </p14:xfrm>
            </p:contentPart>
          </mc:Choice>
          <mc:Fallback xmlns="">
            <p:pic>
              <p:nvPicPr>
                <p:cNvPr id="54" name="Ink 53">
                  <a:extLst>
                    <a:ext uri="{FF2B5EF4-FFF2-40B4-BE49-F238E27FC236}">
                      <a16:creationId xmlns:a16="http://schemas.microsoft.com/office/drawing/2014/main" id="{5A3972F1-F5AF-46D8-8F3A-6410B928A29F}"/>
                    </a:ext>
                  </a:extLst>
                </p:cNvPr>
                <p:cNvPicPr/>
                <p:nvPr/>
              </p:nvPicPr>
              <p:blipFill>
                <a:blip r:embed="rId79"/>
                <a:stretch>
                  <a:fillRect/>
                </a:stretch>
              </p:blipFill>
              <p:spPr>
                <a:xfrm>
                  <a:off x="10373589" y="2324314"/>
                  <a:ext cx="6303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F227F825-7D41-417A-9649-CBB0C9E92474}"/>
                    </a:ext>
                  </a:extLst>
                </p14:cNvPr>
                <p14:cNvContentPartPr/>
                <p14:nvPr/>
              </p14:nvContentPartPr>
              <p14:xfrm>
                <a:off x="10571949" y="2574874"/>
                <a:ext cx="301680" cy="55800"/>
              </p14:xfrm>
            </p:contentPart>
          </mc:Choice>
          <mc:Fallback xmlns="">
            <p:pic>
              <p:nvPicPr>
                <p:cNvPr id="55" name="Ink 54">
                  <a:extLst>
                    <a:ext uri="{FF2B5EF4-FFF2-40B4-BE49-F238E27FC236}">
                      <a16:creationId xmlns:a16="http://schemas.microsoft.com/office/drawing/2014/main" id="{F227F825-7D41-417A-9649-CBB0C9E92474}"/>
                    </a:ext>
                  </a:extLst>
                </p:cNvPr>
                <p:cNvPicPr/>
                <p:nvPr/>
              </p:nvPicPr>
              <p:blipFill>
                <a:blip r:embed="rId81"/>
                <a:stretch>
                  <a:fillRect/>
                </a:stretch>
              </p:blipFill>
              <p:spPr>
                <a:xfrm>
                  <a:off x="10535949" y="2539234"/>
                  <a:ext cx="3733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C67B3E2C-E0B5-4BD8-A8A3-F68B71DA059F}"/>
                    </a:ext>
                  </a:extLst>
                </p14:cNvPr>
                <p14:cNvContentPartPr/>
                <p14:nvPr/>
              </p14:nvContentPartPr>
              <p14:xfrm>
                <a:off x="11008989" y="2496034"/>
                <a:ext cx="367200" cy="361800"/>
              </p14:xfrm>
            </p:contentPart>
          </mc:Choice>
          <mc:Fallback xmlns="">
            <p:pic>
              <p:nvPicPr>
                <p:cNvPr id="56" name="Ink 55">
                  <a:extLst>
                    <a:ext uri="{FF2B5EF4-FFF2-40B4-BE49-F238E27FC236}">
                      <a16:creationId xmlns:a16="http://schemas.microsoft.com/office/drawing/2014/main" id="{C67B3E2C-E0B5-4BD8-A8A3-F68B71DA059F}"/>
                    </a:ext>
                  </a:extLst>
                </p:cNvPr>
                <p:cNvPicPr/>
                <p:nvPr/>
              </p:nvPicPr>
              <p:blipFill>
                <a:blip r:embed="rId83"/>
                <a:stretch>
                  <a:fillRect/>
                </a:stretch>
              </p:blipFill>
              <p:spPr>
                <a:xfrm>
                  <a:off x="10972989" y="2460034"/>
                  <a:ext cx="4388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91766DB4-64E2-4FF7-8E6F-0BC9B148BB8A}"/>
                    </a:ext>
                  </a:extLst>
                </p14:cNvPr>
                <p14:cNvContentPartPr/>
                <p14:nvPr/>
              </p14:nvContentPartPr>
              <p14:xfrm>
                <a:off x="11318229" y="2537074"/>
                <a:ext cx="303120" cy="532080"/>
              </p14:xfrm>
            </p:contentPart>
          </mc:Choice>
          <mc:Fallback xmlns="">
            <p:pic>
              <p:nvPicPr>
                <p:cNvPr id="57" name="Ink 56">
                  <a:extLst>
                    <a:ext uri="{FF2B5EF4-FFF2-40B4-BE49-F238E27FC236}">
                      <a16:creationId xmlns:a16="http://schemas.microsoft.com/office/drawing/2014/main" id="{91766DB4-64E2-4FF7-8E6F-0BC9B148BB8A}"/>
                    </a:ext>
                  </a:extLst>
                </p:cNvPr>
                <p:cNvPicPr/>
                <p:nvPr/>
              </p:nvPicPr>
              <p:blipFill>
                <a:blip r:embed="rId85"/>
                <a:stretch>
                  <a:fillRect/>
                </a:stretch>
              </p:blipFill>
              <p:spPr>
                <a:xfrm>
                  <a:off x="11282589" y="2501074"/>
                  <a:ext cx="374760"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9FC4909E-EF45-4BA8-BCA1-3FFA27B707AC}"/>
                    </a:ext>
                  </a:extLst>
                </p14:cNvPr>
                <p14:cNvContentPartPr/>
                <p14:nvPr/>
              </p14:nvContentPartPr>
              <p14:xfrm>
                <a:off x="11609829" y="2757394"/>
                <a:ext cx="306000" cy="198360"/>
              </p14:xfrm>
            </p:contentPart>
          </mc:Choice>
          <mc:Fallback xmlns="">
            <p:pic>
              <p:nvPicPr>
                <p:cNvPr id="58" name="Ink 57">
                  <a:extLst>
                    <a:ext uri="{FF2B5EF4-FFF2-40B4-BE49-F238E27FC236}">
                      <a16:creationId xmlns:a16="http://schemas.microsoft.com/office/drawing/2014/main" id="{9FC4909E-EF45-4BA8-BCA1-3FFA27B707AC}"/>
                    </a:ext>
                  </a:extLst>
                </p:cNvPr>
                <p:cNvPicPr/>
                <p:nvPr/>
              </p:nvPicPr>
              <p:blipFill>
                <a:blip r:embed="rId87"/>
                <a:stretch>
                  <a:fillRect/>
                </a:stretch>
              </p:blipFill>
              <p:spPr>
                <a:xfrm>
                  <a:off x="11574189" y="2721754"/>
                  <a:ext cx="377640" cy="270000"/>
                </a:xfrm>
                <a:prstGeom prst="rect">
                  <a:avLst/>
                </a:prstGeom>
              </p:spPr>
            </p:pic>
          </mc:Fallback>
        </mc:AlternateContent>
      </p:grpSp>
      <p:grpSp>
        <p:nvGrpSpPr>
          <p:cNvPr id="23607" name="Group 23606">
            <a:extLst>
              <a:ext uri="{FF2B5EF4-FFF2-40B4-BE49-F238E27FC236}">
                <a16:creationId xmlns:a16="http://schemas.microsoft.com/office/drawing/2014/main" id="{05D59C1E-164E-4AC0-86AC-B9DFF84A703F}"/>
              </a:ext>
            </a:extLst>
          </p:cNvPr>
          <p:cNvGrpSpPr/>
          <p:nvPr/>
        </p:nvGrpSpPr>
        <p:grpSpPr>
          <a:xfrm>
            <a:off x="48429" y="1697914"/>
            <a:ext cx="4442760" cy="1369800"/>
            <a:chOff x="48429" y="1697914"/>
            <a:chExt cx="4442760" cy="1369800"/>
          </a:xfrm>
        </p:grpSpPr>
        <mc:AlternateContent xmlns:mc="http://schemas.openxmlformats.org/markup-compatibility/2006" xmlns:p14="http://schemas.microsoft.com/office/powerpoint/2010/main">
          <mc:Choice Requires="p14">
            <p:contentPart p14:bwMode="auto" r:id="rId88">
              <p14:nvContentPartPr>
                <p14:cNvPr id="60" name="Ink 59">
                  <a:extLst>
                    <a:ext uri="{FF2B5EF4-FFF2-40B4-BE49-F238E27FC236}">
                      <a16:creationId xmlns:a16="http://schemas.microsoft.com/office/drawing/2014/main" id="{C57848A1-418A-4988-A344-702F45192D3D}"/>
                    </a:ext>
                  </a:extLst>
                </p14:cNvPr>
                <p14:cNvContentPartPr/>
                <p14:nvPr/>
              </p14:nvContentPartPr>
              <p14:xfrm>
                <a:off x="384309" y="1855594"/>
                <a:ext cx="360360" cy="414720"/>
              </p14:xfrm>
            </p:contentPart>
          </mc:Choice>
          <mc:Fallback xmlns="">
            <p:pic>
              <p:nvPicPr>
                <p:cNvPr id="60" name="Ink 59">
                  <a:extLst>
                    <a:ext uri="{FF2B5EF4-FFF2-40B4-BE49-F238E27FC236}">
                      <a16:creationId xmlns:a16="http://schemas.microsoft.com/office/drawing/2014/main" id="{C57848A1-418A-4988-A344-702F45192D3D}"/>
                    </a:ext>
                  </a:extLst>
                </p:cNvPr>
                <p:cNvPicPr/>
                <p:nvPr/>
              </p:nvPicPr>
              <p:blipFill>
                <a:blip r:embed="rId89"/>
                <a:stretch>
                  <a:fillRect/>
                </a:stretch>
              </p:blipFill>
              <p:spPr>
                <a:xfrm>
                  <a:off x="348309" y="1819594"/>
                  <a:ext cx="4320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6FCC07A0-514E-4B4E-A9C0-49D63DC00091}"/>
                    </a:ext>
                  </a:extLst>
                </p14:cNvPr>
                <p14:cNvContentPartPr/>
                <p14:nvPr/>
              </p14:nvContentPartPr>
              <p14:xfrm>
                <a:off x="401589" y="2000674"/>
                <a:ext cx="379440" cy="39600"/>
              </p14:xfrm>
            </p:contentPart>
          </mc:Choice>
          <mc:Fallback xmlns="">
            <p:pic>
              <p:nvPicPr>
                <p:cNvPr id="61" name="Ink 60">
                  <a:extLst>
                    <a:ext uri="{FF2B5EF4-FFF2-40B4-BE49-F238E27FC236}">
                      <a16:creationId xmlns:a16="http://schemas.microsoft.com/office/drawing/2014/main" id="{6FCC07A0-514E-4B4E-A9C0-49D63DC00091}"/>
                    </a:ext>
                  </a:extLst>
                </p:cNvPr>
                <p:cNvPicPr/>
                <p:nvPr/>
              </p:nvPicPr>
              <p:blipFill>
                <a:blip r:embed="rId91"/>
                <a:stretch>
                  <a:fillRect/>
                </a:stretch>
              </p:blipFill>
              <p:spPr>
                <a:xfrm>
                  <a:off x="365949" y="1965034"/>
                  <a:ext cx="451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C064E7C1-D3FC-4F80-9D25-A709411E8D91}"/>
                    </a:ext>
                  </a:extLst>
                </p14:cNvPr>
                <p14:cNvContentPartPr/>
                <p14:nvPr/>
              </p14:nvContentPartPr>
              <p14:xfrm>
                <a:off x="48429" y="2041354"/>
                <a:ext cx="168480" cy="20520"/>
              </p14:xfrm>
            </p:contentPart>
          </mc:Choice>
          <mc:Fallback xmlns="">
            <p:pic>
              <p:nvPicPr>
                <p:cNvPr id="63" name="Ink 62">
                  <a:extLst>
                    <a:ext uri="{FF2B5EF4-FFF2-40B4-BE49-F238E27FC236}">
                      <a16:creationId xmlns:a16="http://schemas.microsoft.com/office/drawing/2014/main" id="{C064E7C1-D3FC-4F80-9D25-A709411E8D91}"/>
                    </a:ext>
                  </a:extLst>
                </p:cNvPr>
                <p:cNvPicPr/>
                <p:nvPr/>
              </p:nvPicPr>
              <p:blipFill>
                <a:blip r:embed="rId93"/>
                <a:stretch>
                  <a:fillRect/>
                </a:stretch>
              </p:blipFill>
              <p:spPr>
                <a:xfrm>
                  <a:off x="12789" y="2005354"/>
                  <a:ext cx="240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553" name="Ink 23552">
                  <a:extLst>
                    <a:ext uri="{FF2B5EF4-FFF2-40B4-BE49-F238E27FC236}">
                      <a16:creationId xmlns:a16="http://schemas.microsoft.com/office/drawing/2014/main" id="{F3BDEB14-FC46-4AEB-B602-0796EE614AD8}"/>
                    </a:ext>
                  </a:extLst>
                </p14:cNvPr>
                <p14:cNvContentPartPr/>
                <p14:nvPr/>
              </p14:nvContentPartPr>
              <p14:xfrm>
                <a:off x="765909" y="2151514"/>
                <a:ext cx="251640" cy="220320"/>
              </p14:xfrm>
            </p:contentPart>
          </mc:Choice>
          <mc:Fallback xmlns="">
            <p:pic>
              <p:nvPicPr>
                <p:cNvPr id="23553" name="Ink 23552">
                  <a:extLst>
                    <a:ext uri="{FF2B5EF4-FFF2-40B4-BE49-F238E27FC236}">
                      <a16:creationId xmlns:a16="http://schemas.microsoft.com/office/drawing/2014/main" id="{F3BDEB14-FC46-4AEB-B602-0796EE614AD8}"/>
                    </a:ext>
                  </a:extLst>
                </p:cNvPr>
                <p:cNvPicPr/>
                <p:nvPr/>
              </p:nvPicPr>
              <p:blipFill>
                <a:blip r:embed="rId95"/>
                <a:stretch>
                  <a:fillRect/>
                </a:stretch>
              </p:blipFill>
              <p:spPr>
                <a:xfrm>
                  <a:off x="730269" y="2115514"/>
                  <a:ext cx="3232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554" name="Ink 23553">
                  <a:extLst>
                    <a:ext uri="{FF2B5EF4-FFF2-40B4-BE49-F238E27FC236}">
                      <a16:creationId xmlns:a16="http://schemas.microsoft.com/office/drawing/2014/main" id="{A4330C8C-0417-4B77-8238-C5B05137C9C4}"/>
                    </a:ext>
                  </a:extLst>
                </p14:cNvPr>
                <p14:cNvContentPartPr/>
                <p14:nvPr/>
              </p14:nvContentPartPr>
              <p14:xfrm>
                <a:off x="981909" y="2181394"/>
                <a:ext cx="226800" cy="274320"/>
              </p14:xfrm>
            </p:contentPart>
          </mc:Choice>
          <mc:Fallback xmlns="">
            <p:pic>
              <p:nvPicPr>
                <p:cNvPr id="23554" name="Ink 23553">
                  <a:extLst>
                    <a:ext uri="{FF2B5EF4-FFF2-40B4-BE49-F238E27FC236}">
                      <a16:creationId xmlns:a16="http://schemas.microsoft.com/office/drawing/2014/main" id="{A4330C8C-0417-4B77-8238-C5B05137C9C4}"/>
                    </a:ext>
                  </a:extLst>
                </p:cNvPr>
                <p:cNvPicPr/>
                <p:nvPr/>
              </p:nvPicPr>
              <p:blipFill>
                <a:blip r:embed="rId97"/>
                <a:stretch>
                  <a:fillRect/>
                </a:stretch>
              </p:blipFill>
              <p:spPr>
                <a:xfrm>
                  <a:off x="946269" y="2145754"/>
                  <a:ext cx="2984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555" name="Ink 23554">
                  <a:extLst>
                    <a:ext uri="{FF2B5EF4-FFF2-40B4-BE49-F238E27FC236}">
                      <a16:creationId xmlns:a16="http://schemas.microsoft.com/office/drawing/2014/main" id="{E0FAE5B7-8435-4997-89A0-EFAE29378CBD}"/>
                    </a:ext>
                  </a:extLst>
                </p14:cNvPr>
                <p14:cNvContentPartPr/>
                <p14:nvPr/>
              </p14:nvContentPartPr>
              <p14:xfrm>
                <a:off x="1324629" y="1963234"/>
                <a:ext cx="67680" cy="383400"/>
              </p14:xfrm>
            </p:contentPart>
          </mc:Choice>
          <mc:Fallback xmlns="">
            <p:pic>
              <p:nvPicPr>
                <p:cNvPr id="23555" name="Ink 23554">
                  <a:extLst>
                    <a:ext uri="{FF2B5EF4-FFF2-40B4-BE49-F238E27FC236}">
                      <a16:creationId xmlns:a16="http://schemas.microsoft.com/office/drawing/2014/main" id="{E0FAE5B7-8435-4997-89A0-EFAE29378CBD}"/>
                    </a:ext>
                  </a:extLst>
                </p:cNvPr>
                <p:cNvPicPr/>
                <p:nvPr/>
              </p:nvPicPr>
              <p:blipFill>
                <a:blip r:embed="rId99"/>
                <a:stretch>
                  <a:fillRect/>
                </a:stretch>
              </p:blipFill>
              <p:spPr>
                <a:xfrm>
                  <a:off x="1288989" y="1927594"/>
                  <a:ext cx="13932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558" name="Ink 23557">
                  <a:extLst>
                    <a:ext uri="{FF2B5EF4-FFF2-40B4-BE49-F238E27FC236}">
                      <a16:creationId xmlns:a16="http://schemas.microsoft.com/office/drawing/2014/main" id="{BAF2DEBF-4F78-4EC4-95F8-A35FA5D558FB}"/>
                    </a:ext>
                  </a:extLst>
                </p14:cNvPr>
                <p14:cNvContentPartPr/>
                <p14:nvPr/>
              </p14:nvContentPartPr>
              <p14:xfrm>
                <a:off x="1513629" y="2131714"/>
                <a:ext cx="266040" cy="294480"/>
              </p14:xfrm>
            </p:contentPart>
          </mc:Choice>
          <mc:Fallback xmlns="">
            <p:pic>
              <p:nvPicPr>
                <p:cNvPr id="23558" name="Ink 23557">
                  <a:extLst>
                    <a:ext uri="{FF2B5EF4-FFF2-40B4-BE49-F238E27FC236}">
                      <a16:creationId xmlns:a16="http://schemas.microsoft.com/office/drawing/2014/main" id="{BAF2DEBF-4F78-4EC4-95F8-A35FA5D558FB}"/>
                    </a:ext>
                  </a:extLst>
                </p:cNvPr>
                <p:cNvPicPr/>
                <p:nvPr/>
              </p:nvPicPr>
              <p:blipFill>
                <a:blip r:embed="rId101"/>
                <a:stretch>
                  <a:fillRect/>
                </a:stretch>
              </p:blipFill>
              <p:spPr>
                <a:xfrm>
                  <a:off x="1477629" y="2096074"/>
                  <a:ext cx="3376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570" name="Ink 23569">
                  <a:extLst>
                    <a:ext uri="{FF2B5EF4-FFF2-40B4-BE49-F238E27FC236}">
                      <a16:creationId xmlns:a16="http://schemas.microsoft.com/office/drawing/2014/main" id="{A30C0212-012C-4E9D-A66F-3EAFCF876C6D}"/>
                    </a:ext>
                  </a:extLst>
                </p14:cNvPr>
                <p14:cNvContentPartPr/>
                <p14:nvPr/>
              </p14:nvContentPartPr>
              <p14:xfrm>
                <a:off x="1916469" y="1913554"/>
                <a:ext cx="270000" cy="52560"/>
              </p14:xfrm>
            </p:contentPart>
          </mc:Choice>
          <mc:Fallback xmlns="">
            <p:pic>
              <p:nvPicPr>
                <p:cNvPr id="23570" name="Ink 23569">
                  <a:extLst>
                    <a:ext uri="{FF2B5EF4-FFF2-40B4-BE49-F238E27FC236}">
                      <a16:creationId xmlns:a16="http://schemas.microsoft.com/office/drawing/2014/main" id="{A30C0212-012C-4E9D-A66F-3EAFCF876C6D}"/>
                    </a:ext>
                  </a:extLst>
                </p:cNvPr>
                <p:cNvPicPr/>
                <p:nvPr/>
              </p:nvPicPr>
              <p:blipFill>
                <a:blip r:embed="rId103"/>
                <a:stretch>
                  <a:fillRect/>
                </a:stretch>
              </p:blipFill>
              <p:spPr>
                <a:xfrm>
                  <a:off x="1880469" y="1877554"/>
                  <a:ext cx="341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571" name="Ink 23570">
                  <a:extLst>
                    <a:ext uri="{FF2B5EF4-FFF2-40B4-BE49-F238E27FC236}">
                      <a16:creationId xmlns:a16="http://schemas.microsoft.com/office/drawing/2014/main" id="{CD8A9700-0460-4ACF-A1EB-8CF67FDECB50}"/>
                    </a:ext>
                  </a:extLst>
                </p14:cNvPr>
                <p14:cNvContentPartPr/>
                <p14:nvPr/>
              </p14:nvContentPartPr>
              <p14:xfrm>
                <a:off x="1944189" y="2012914"/>
                <a:ext cx="330120" cy="54360"/>
              </p14:xfrm>
            </p:contentPart>
          </mc:Choice>
          <mc:Fallback xmlns="">
            <p:pic>
              <p:nvPicPr>
                <p:cNvPr id="23571" name="Ink 23570">
                  <a:extLst>
                    <a:ext uri="{FF2B5EF4-FFF2-40B4-BE49-F238E27FC236}">
                      <a16:creationId xmlns:a16="http://schemas.microsoft.com/office/drawing/2014/main" id="{CD8A9700-0460-4ACF-A1EB-8CF67FDECB50}"/>
                    </a:ext>
                  </a:extLst>
                </p:cNvPr>
                <p:cNvPicPr/>
                <p:nvPr/>
              </p:nvPicPr>
              <p:blipFill>
                <a:blip r:embed="rId105"/>
                <a:stretch>
                  <a:fillRect/>
                </a:stretch>
              </p:blipFill>
              <p:spPr>
                <a:xfrm>
                  <a:off x="1908189" y="1976914"/>
                  <a:ext cx="4017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582" name="Ink 23581">
                  <a:extLst>
                    <a:ext uri="{FF2B5EF4-FFF2-40B4-BE49-F238E27FC236}">
                      <a16:creationId xmlns:a16="http://schemas.microsoft.com/office/drawing/2014/main" id="{37F2EF93-0447-43BD-899B-24F17182D05B}"/>
                    </a:ext>
                  </a:extLst>
                </p14:cNvPr>
                <p14:cNvContentPartPr/>
                <p14:nvPr/>
              </p14:nvContentPartPr>
              <p14:xfrm>
                <a:off x="2410389" y="1883314"/>
                <a:ext cx="285480" cy="45720"/>
              </p14:xfrm>
            </p:contentPart>
          </mc:Choice>
          <mc:Fallback xmlns="">
            <p:pic>
              <p:nvPicPr>
                <p:cNvPr id="23582" name="Ink 23581">
                  <a:extLst>
                    <a:ext uri="{FF2B5EF4-FFF2-40B4-BE49-F238E27FC236}">
                      <a16:creationId xmlns:a16="http://schemas.microsoft.com/office/drawing/2014/main" id="{37F2EF93-0447-43BD-899B-24F17182D05B}"/>
                    </a:ext>
                  </a:extLst>
                </p:cNvPr>
                <p:cNvPicPr/>
                <p:nvPr/>
              </p:nvPicPr>
              <p:blipFill>
                <a:blip r:embed="rId107"/>
                <a:stretch>
                  <a:fillRect/>
                </a:stretch>
              </p:blipFill>
              <p:spPr>
                <a:xfrm>
                  <a:off x="2374389" y="1847314"/>
                  <a:ext cx="3571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584" name="Ink 23583">
                  <a:extLst>
                    <a:ext uri="{FF2B5EF4-FFF2-40B4-BE49-F238E27FC236}">
                      <a16:creationId xmlns:a16="http://schemas.microsoft.com/office/drawing/2014/main" id="{E6BF99F3-336E-4271-8585-EB641961B61D}"/>
                    </a:ext>
                  </a:extLst>
                </p14:cNvPr>
                <p14:cNvContentPartPr/>
                <p14:nvPr/>
              </p14:nvContentPartPr>
              <p14:xfrm>
                <a:off x="2926629" y="1700074"/>
                <a:ext cx="311760" cy="317880"/>
              </p14:xfrm>
            </p:contentPart>
          </mc:Choice>
          <mc:Fallback xmlns="">
            <p:pic>
              <p:nvPicPr>
                <p:cNvPr id="23584" name="Ink 23583">
                  <a:extLst>
                    <a:ext uri="{FF2B5EF4-FFF2-40B4-BE49-F238E27FC236}">
                      <a16:creationId xmlns:a16="http://schemas.microsoft.com/office/drawing/2014/main" id="{E6BF99F3-336E-4271-8585-EB641961B61D}"/>
                    </a:ext>
                  </a:extLst>
                </p:cNvPr>
                <p:cNvPicPr/>
                <p:nvPr/>
              </p:nvPicPr>
              <p:blipFill>
                <a:blip r:embed="rId109"/>
                <a:stretch>
                  <a:fillRect/>
                </a:stretch>
              </p:blipFill>
              <p:spPr>
                <a:xfrm>
                  <a:off x="2890629" y="1664074"/>
                  <a:ext cx="3834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585" name="Ink 23584">
                  <a:extLst>
                    <a:ext uri="{FF2B5EF4-FFF2-40B4-BE49-F238E27FC236}">
                      <a16:creationId xmlns:a16="http://schemas.microsoft.com/office/drawing/2014/main" id="{81F1C796-EA00-4D1D-A68D-BF8B2150300A}"/>
                    </a:ext>
                  </a:extLst>
                </p14:cNvPr>
                <p14:cNvContentPartPr/>
                <p14:nvPr/>
              </p14:nvContentPartPr>
              <p14:xfrm>
                <a:off x="3318309" y="1697914"/>
                <a:ext cx="298800" cy="361800"/>
              </p14:xfrm>
            </p:contentPart>
          </mc:Choice>
          <mc:Fallback xmlns="">
            <p:pic>
              <p:nvPicPr>
                <p:cNvPr id="23585" name="Ink 23584">
                  <a:extLst>
                    <a:ext uri="{FF2B5EF4-FFF2-40B4-BE49-F238E27FC236}">
                      <a16:creationId xmlns:a16="http://schemas.microsoft.com/office/drawing/2014/main" id="{81F1C796-EA00-4D1D-A68D-BF8B2150300A}"/>
                    </a:ext>
                  </a:extLst>
                </p:cNvPr>
                <p:cNvPicPr/>
                <p:nvPr/>
              </p:nvPicPr>
              <p:blipFill>
                <a:blip r:embed="rId111"/>
                <a:stretch>
                  <a:fillRect/>
                </a:stretch>
              </p:blipFill>
              <p:spPr>
                <a:xfrm>
                  <a:off x="3282309" y="1661914"/>
                  <a:ext cx="3704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3588" name="Ink 23587">
                  <a:extLst>
                    <a:ext uri="{FF2B5EF4-FFF2-40B4-BE49-F238E27FC236}">
                      <a16:creationId xmlns:a16="http://schemas.microsoft.com/office/drawing/2014/main" id="{50AD3020-DBB9-4C0C-87E7-4C4F7107E74A}"/>
                    </a:ext>
                  </a:extLst>
                </p14:cNvPr>
                <p14:cNvContentPartPr/>
                <p14:nvPr/>
              </p14:nvContentPartPr>
              <p14:xfrm>
                <a:off x="3323709" y="1868914"/>
                <a:ext cx="84960" cy="43920"/>
              </p14:xfrm>
            </p:contentPart>
          </mc:Choice>
          <mc:Fallback xmlns="">
            <p:pic>
              <p:nvPicPr>
                <p:cNvPr id="23588" name="Ink 23587">
                  <a:extLst>
                    <a:ext uri="{FF2B5EF4-FFF2-40B4-BE49-F238E27FC236}">
                      <a16:creationId xmlns:a16="http://schemas.microsoft.com/office/drawing/2014/main" id="{50AD3020-DBB9-4C0C-87E7-4C4F7107E74A}"/>
                    </a:ext>
                  </a:extLst>
                </p:cNvPr>
                <p:cNvPicPr/>
                <p:nvPr/>
              </p:nvPicPr>
              <p:blipFill>
                <a:blip r:embed="rId113"/>
                <a:stretch>
                  <a:fillRect/>
                </a:stretch>
              </p:blipFill>
              <p:spPr>
                <a:xfrm>
                  <a:off x="3287709" y="1833274"/>
                  <a:ext cx="156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3589" name="Ink 23588">
                  <a:extLst>
                    <a:ext uri="{FF2B5EF4-FFF2-40B4-BE49-F238E27FC236}">
                      <a16:creationId xmlns:a16="http://schemas.microsoft.com/office/drawing/2014/main" id="{C4629C48-D277-43C1-9D29-559286648BCC}"/>
                    </a:ext>
                  </a:extLst>
                </p14:cNvPr>
                <p14:cNvContentPartPr/>
                <p14:nvPr/>
              </p14:nvContentPartPr>
              <p14:xfrm>
                <a:off x="3723309" y="1707994"/>
                <a:ext cx="276480" cy="241560"/>
              </p14:xfrm>
            </p:contentPart>
          </mc:Choice>
          <mc:Fallback xmlns="">
            <p:pic>
              <p:nvPicPr>
                <p:cNvPr id="23589" name="Ink 23588">
                  <a:extLst>
                    <a:ext uri="{FF2B5EF4-FFF2-40B4-BE49-F238E27FC236}">
                      <a16:creationId xmlns:a16="http://schemas.microsoft.com/office/drawing/2014/main" id="{C4629C48-D277-43C1-9D29-559286648BCC}"/>
                    </a:ext>
                  </a:extLst>
                </p:cNvPr>
                <p:cNvPicPr/>
                <p:nvPr/>
              </p:nvPicPr>
              <p:blipFill>
                <a:blip r:embed="rId115"/>
                <a:stretch>
                  <a:fillRect/>
                </a:stretch>
              </p:blipFill>
              <p:spPr>
                <a:xfrm>
                  <a:off x="3687309" y="1672354"/>
                  <a:ext cx="3481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3590" name="Ink 23589">
                  <a:extLst>
                    <a:ext uri="{FF2B5EF4-FFF2-40B4-BE49-F238E27FC236}">
                      <a16:creationId xmlns:a16="http://schemas.microsoft.com/office/drawing/2014/main" id="{54174F9D-B99F-4FEE-A882-A213C81371AF}"/>
                    </a:ext>
                  </a:extLst>
                </p14:cNvPr>
                <p14:cNvContentPartPr/>
                <p14:nvPr/>
              </p14:nvContentPartPr>
              <p14:xfrm>
                <a:off x="3853989" y="1733194"/>
                <a:ext cx="215280" cy="407160"/>
              </p14:xfrm>
            </p:contentPart>
          </mc:Choice>
          <mc:Fallback xmlns="">
            <p:pic>
              <p:nvPicPr>
                <p:cNvPr id="23590" name="Ink 23589">
                  <a:extLst>
                    <a:ext uri="{FF2B5EF4-FFF2-40B4-BE49-F238E27FC236}">
                      <a16:creationId xmlns:a16="http://schemas.microsoft.com/office/drawing/2014/main" id="{54174F9D-B99F-4FEE-A882-A213C81371AF}"/>
                    </a:ext>
                  </a:extLst>
                </p:cNvPr>
                <p:cNvPicPr/>
                <p:nvPr/>
              </p:nvPicPr>
              <p:blipFill>
                <a:blip r:embed="rId117"/>
                <a:stretch>
                  <a:fillRect/>
                </a:stretch>
              </p:blipFill>
              <p:spPr>
                <a:xfrm>
                  <a:off x="3817989" y="1697194"/>
                  <a:ext cx="28692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3592" name="Ink 23591">
                  <a:extLst>
                    <a:ext uri="{FF2B5EF4-FFF2-40B4-BE49-F238E27FC236}">
                      <a16:creationId xmlns:a16="http://schemas.microsoft.com/office/drawing/2014/main" id="{A400962F-D184-4E6F-8DDE-6EC179FE2D4E}"/>
                    </a:ext>
                  </a:extLst>
                </p14:cNvPr>
                <p14:cNvContentPartPr/>
                <p14:nvPr/>
              </p14:nvContentPartPr>
              <p14:xfrm>
                <a:off x="244989" y="2817514"/>
                <a:ext cx="466560" cy="33840"/>
              </p14:xfrm>
            </p:contentPart>
          </mc:Choice>
          <mc:Fallback xmlns="">
            <p:pic>
              <p:nvPicPr>
                <p:cNvPr id="23592" name="Ink 23591">
                  <a:extLst>
                    <a:ext uri="{FF2B5EF4-FFF2-40B4-BE49-F238E27FC236}">
                      <a16:creationId xmlns:a16="http://schemas.microsoft.com/office/drawing/2014/main" id="{A400962F-D184-4E6F-8DDE-6EC179FE2D4E}"/>
                    </a:ext>
                  </a:extLst>
                </p:cNvPr>
                <p:cNvPicPr/>
                <p:nvPr/>
              </p:nvPicPr>
              <p:blipFill>
                <a:blip r:embed="rId119"/>
                <a:stretch>
                  <a:fillRect/>
                </a:stretch>
              </p:blipFill>
              <p:spPr>
                <a:xfrm>
                  <a:off x="209349" y="2781874"/>
                  <a:ext cx="5382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3593" name="Ink 23592">
                  <a:extLst>
                    <a:ext uri="{FF2B5EF4-FFF2-40B4-BE49-F238E27FC236}">
                      <a16:creationId xmlns:a16="http://schemas.microsoft.com/office/drawing/2014/main" id="{E8E5E002-9A6E-4C21-A18A-6C2E098916B2}"/>
                    </a:ext>
                  </a:extLst>
                </p14:cNvPr>
                <p14:cNvContentPartPr/>
                <p14:nvPr/>
              </p14:nvContentPartPr>
              <p14:xfrm>
                <a:off x="455229" y="2631394"/>
                <a:ext cx="37440" cy="318240"/>
              </p14:xfrm>
            </p:contentPart>
          </mc:Choice>
          <mc:Fallback xmlns="">
            <p:pic>
              <p:nvPicPr>
                <p:cNvPr id="23593" name="Ink 23592">
                  <a:extLst>
                    <a:ext uri="{FF2B5EF4-FFF2-40B4-BE49-F238E27FC236}">
                      <a16:creationId xmlns:a16="http://schemas.microsoft.com/office/drawing/2014/main" id="{E8E5E002-9A6E-4C21-A18A-6C2E098916B2}"/>
                    </a:ext>
                  </a:extLst>
                </p:cNvPr>
                <p:cNvPicPr/>
                <p:nvPr/>
              </p:nvPicPr>
              <p:blipFill>
                <a:blip r:embed="rId121"/>
                <a:stretch>
                  <a:fillRect/>
                </a:stretch>
              </p:blipFill>
              <p:spPr>
                <a:xfrm>
                  <a:off x="419589" y="2595754"/>
                  <a:ext cx="10908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3594" name="Ink 23593">
                  <a:extLst>
                    <a:ext uri="{FF2B5EF4-FFF2-40B4-BE49-F238E27FC236}">
                      <a16:creationId xmlns:a16="http://schemas.microsoft.com/office/drawing/2014/main" id="{B6139861-56D8-4F1C-A877-44AB0B8DCD3D}"/>
                    </a:ext>
                  </a:extLst>
                </p14:cNvPr>
                <p14:cNvContentPartPr/>
                <p14:nvPr/>
              </p14:nvContentPartPr>
              <p14:xfrm>
                <a:off x="926109" y="2628874"/>
                <a:ext cx="502200" cy="356760"/>
              </p14:xfrm>
            </p:contentPart>
          </mc:Choice>
          <mc:Fallback xmlns="">
            <p:pic>
              <p:nvPicPr>
                <p:cNvPr id="23594" name="Ink 23593">
                  <a:extLst>
                    <a:ext uri="{FF2B5EF4-FFF2-40B4-BE49-F238E27FC236}">
                      <a16:creationId xmlns:a16="http://schemas.microsoft.com/office/drawing/2014/main" id="{B6139861-56D8-4F1C-A877-44AB0B8DCD3D}"/>
                    </a:ext>
                  </a:extLst>
                </p:cNvPr>
                <p:cNvPicPr/>
                <p:nvPr/>
              </p:nvPicPr>
              <p:blipFill>
                <a:blip r:embed="rId123"/>
                <a:stretch>
                  <a:fillRect/>
                </a:stretch>
              </p:blipFill>
              <p:spPr>
                <a:xfrm>
                  <a:off x="890109" y="2592874"/>
                  <a:ext cx="57384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595" name="Ink 23594">
                  <a:extLst>
                    <a:ext uri="{FF2B5EF4-FFF2-40B4-BE49-F238E27FC236}">
                      <a16:creationId xmlns:a16="http://schemas.microsoft.com/office/drawing/2014/main" id="{D4DA41FB-70CC-41B2-9CFF-69F3BA0ED393}"/>
                    </a:ext>
                  </a:extLst>
                </p14:cNvPr>
                <p14:cNvContentPartPr/>
                <p14:nvPr/>
              </p14:nvContentPartPr>
              <p14:xfrm>
                <a:off x="976869" y="2803834"/>
                <a:ext cx="244080" cy="25200"/>
              </p14:xfrm>
            </p:contentPart>
          </mc:Choice>
          <mc:Fallback xmlns="">
            <p:pic>
              <p:nvPicPr>
                <p:cNvPr id="23595" name="Ink 23594">
                  <a:extLst>
                    <a:ext uri="{FF2B5EF4-FFF2-40B4-BE49-F238E27FC236}">
                      <a16:creationId xmlns:a16="http://schemas.microsoft.com/office/drawing/2014/main" id="{D4DA41FB-70CC-41B2-9CFF-69F3BA0ED393}"/>
                    </a:ext>
                  </a:extLst>
                </p:cNvPr>
                <p:cNvPicPr/>
                <p:nvPr/>
              </p:nvPicPr>
              <p:blipFill>
                <a:blip r:embed="rId125"/>
                <a:stretch>
                  <a:fillRect/>
                </a:stretch>
              </p:blipFill>
              <p:spPr>
                <a:xfrm>
                  <a:off x="940869" y="2768194"/>
                  <a:ext cx="315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596" name="Ink 23595">
                  <a:extLst>
                    <a:ext uri="{FF2B5EF4-FFF2-40B4-BE49-F238E27FC236}">
                      <a16:creationId xmlns:a16="http://schemas.microsoft.com/office/drawing/2014/main" id="{C14654EA-7517-4D26-80EA-4FA60BF8D6D1}"/>
                    </a:ext>
                  </a:extLst>
                </p14:cNvPr>
                <p14:cNvContentPartPr/>
                <p14:nvPr/>
              </p14:nvContentPartPr>
              <p14:xfrm>
                <a:off x="1536669" y="2807074"/>
                <a:ext cx="205920" cy="205200"/>
              </p14:xfrm>
            </p:contentPart>
          </mc:Choice>
          <mc:Fallback xmlns="">
            <p:pic>
              <p:nvPicPr>
                <p:cNvPr id="23596" name="Ink 23595">
                  <a:extLst>
                    <a:ext uri="{FF2B5EF4-FFF2-40B4-BE49-F238E27FC236}">
                      <a16:creationId xmlns:a16="http://schemas.microsoft.com/office/drawing/2014/main" id="{C14654EA-7517-4D26-80EA-4FA60BF8D6D1}"/>
                    </a:ext>
                  </a:extLst>
                </p:cNvPr>
                <p:cNvPicPr/>
                <p:nvPr/>
              </p:nvPicPr>
              <p:blipFill>
                <a:blip r:embed="rId127"/>
                <a:stretch>
                  <a:fillRect/>
                </a:stretch>
              </p:blipFill>
              <p:spPr>
                <a:xfrm>
                  <a:off x="1501029" y="2771434"/>
                  <a:ext cx="2775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597" name="Ink 23596">
                  <a:extLst>
                    <a:ext uri="{FF2B5EF4-FFF2-40B4-BE49-F238E27FC236}">
                      <a16:creationId xmlns:a16="http://schemas.microsoft.com/office/drawing/2014/main" id="{A7DA084C-EEBA-4B0E-AA9C-261C65B89328}"/>
                    </a:ext>
                  </a:extLst>
                </p14:cNvPr>
                <p14:cNvContentPartPr/>
                <p14:nvPr/>
              </p14:nvContentPartPr>
              <p14:xfrm>
                <a:off x="1799829" y="2799154"/>
                <a:ext cx="306720" cy="268560"/>
              </p14:xfrm>
            </p:contentPart>
          </mc:Choice>
          <mc:Fallback xmlns="">
            <p:pic>
              <p:nvPicPr>
                <p:cNvPr id="23597" name="Ink 23596">
                  <a:extLst>
                    <a:ext uri="{FF2B5EF4-FFF2-40B4-BE49-F238E27FC236}">
                      <a16:creationId xmlns:a16="http://schemas.microsoft.com/office/drawing/2014/main" id="{A7DA084C-EEBA-4B0E-AA9C-261C65B89328}"/>
                    </a:ext>
                  </a:extLst>
                </p:cNvPr>
                <p:cNvPicPr/>
                <p:nvPr/>
              </p:nvPicPr>
              <p:blipFill>
                <a:blip r:embed="rId129"/>
                <a:stretch>
                  <a:fillRect/>
                </a:stretch>
              </p:blipFill>
              <p:spPr>
                <a:xfrm>
                  <a:off x="1764189" y="2763514"/>
                  <a:ext cx="3783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3598" name="Ink 23597">
                  <a:extLst>
                    <a:ext uri="{FF2B5EF4-FFF2-40B4-BE49-F238E27FC236}">
                      <a16:creationId xmlns:a16="http://schemas.microsoft.com/office/drawing/2014/main" id="{E3AA2D78-F170-4C04-8314-B79BEFD24EFB}"/>
                    </a:ext>
                  </a:extLst>
                </p14:cNvPr>
                <p14:cNvContentPartPr/>
                <p14:nvPr/>
              </p14:nvContentPartPr>
              <p14:xfrm>
                <a:off x="2138589" y="2526274"/>
                <a:ext cx="43200" cy="460440"/>
              </p14:xfrm>
            </p:contentPart>
          </mc:Choice>
          <mc:Fallback xmlns="">
            <p:pic>
              <p:nvPicPr>
                <p:cNvPr id="23598" name="Ink 23597">
                  <a:extLst>
                    <a:ext uri="{FF2B5EF4-FFF2-40B4-BE49-F238E27FC236}">
                      <a16:creationId xmlns:a16="http://schemas.microsoft.com/office/drawing/2014/main" id="{E3AA2D78-F170-4C04-8314-B79BEFD24EFB}"/>
                    </a:ext>
                  </a:extLst>
                </p:cNvPr>
                <p:cNvPicPr/>
                <p:nvPr/>
              </p:nvPicPr>
              <p:blipFill>
                <a:blip r:embed="rId131"/>
                <a:stretch>
                  <a:fillRect/>
                </a:stretch>
              </p:blipFill>
              <p:spPr>
                <a:xfrm>
                  <a:off x="2102949" y="2490274"/>
                  <a:ext cx="11484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599" name="Ink 23598">
                  <a:extLst>
                    <a:ext uri="{FF2B5EF4-FFF2-40B4-BE49-F238E27FC236}">
                      <a16:creationId xmlns:a16="http://schemas.microsoft.com/office/drawing/2014/main" id="{B95D7DFE-D70A-48EB-AF67-DE98FFBF7070}"/>
                    </a:ext>
                  </a:extLst>
                </p14:cNvPr>
                <p14:cNvContentPartPr/>
                <p14:nvPr/>
              </p14:nvContentPartPr>
              <p14:xfrm>
                <a:off x="2326869" y="2740114"/>
                <a:ext cx="260280" cy="237600"/>
              </p14:xfrm>
            </p:contentPart>
          </mc:Choice>
          <mc:Fallback xmlns="">
            <p:pic>
              <p:nvPicPr>
                <p:cNvPr id="23599" name="Ink 23598">
                  <a:extLst>
                    <a:ext uri="{FF2B5EF4-FFF2-40B4-BE49-F238E27FC236}">
                      <a16:creationId xmlns:a16="http://schemas.microsoft.com/office/drawing/2014/main" id="{B95D7DFE-D70A-48EB-AF67-DE98FFBF7070}"/>
                    </a:ext>
                  </a:extLst>
                </p:cNvPr>
                <p:cNvPicPr/>
                <p:nvPr/>
              </p:nvPicPr>
              <p:blipFill>
                <a:blip r:embed="rId133"/>
                <a:stretch>
                  <a:fillRect/>
                </a:stretch>
              </p:blipFill>
              <p:spPr>
                <a:xfrm>
                  <a:off x="2290869" y="2704474"/>
                  <a:ext cx="331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3600" name="Ink 23599">
                  <a:extLst>
                    <a:ext uri="{FF2B5EF4-FFF2-40B4-BE49-F238E27FC236}">
                      <a16:creationId xmlns:a16="http://schemas.microsoft.com/office/drawing/2014/main" id="{7AA769FC-578D-4242-8A6A-ED9BD13A7104}"/>
                    </a:ext>
                  </a:extLst>
                </p14:cNvPr>
                <p14:cNvContentPartPr/>
                <p14:nvPr/>
              </p14:nvContentPartPr>
              <p14:xfrm>
                <a:off x="2686509" y="2651194"/>
                <a:ext cx="241560" cy="30600"/>
              </p14:xfrm>
            </p:contentPart>
          </mc:Choice>
          <mc:Fallback xmlns="">
            <p:pic>
              <p:nvPicPr>
                <p:cNvPr id="23600" name="Ink 23599">
                  <a:extLst>
                    <a:ext uri="{FF2B5EF4-FFF2-40B4-BE49-F238E27FC236}">
                      <a16:creationId xmlns:a16="http://schemas.microsoft.com/office/drawing/2014/main" id="{7AA769FC-578D-4242-8A6A-ED9BD13A7104}"/>
                    </a:ext>
                  </a:extLst>
                </p:cNvPr>
                <p:cNvPicPr/>
                <p:nvPr/>
              </p:nvPicPr>
              <p:blipFill>
                <a:blip r:embed="rId135"/>
                <a:stretch>
                  <a:fillRect/>
                </a:stretch>
              </p:blipFill>
              <p:spPr>
                <a:xfrm>
                  <a:off x="2650869" y="2615554"/>
                  <a:ext cx="3132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3601" name="Ink 23600">
                  <a:extLst>
                    <a:ext uri="{FF2B5EF4-FFF2-40B4-BE49-F238E27FC236}">
                      <a16:creationId xmlns:a16="http://schemas.microsoft.com/office/drawing/2014/main" id="{761E111A-9AF1-4B0C-9EE8-337792AD36C9}"/>
                    </a:ext>
                  </a:extLst>
                </p14:cNvPr>
                <p14:cNvContentPartPr/>
                <p14:nvPr/>
              </p14:nvContentPartPr>
              <p14:xfrm>
                <a:off x="2763549" y="2843794"/>
                <a:ext cx="210600" cy="26640"/>
              </p14:xfrm>
            </p:contentPart>
          </mc:Choice>
          <mc:Fallback xmlns="">
            <p:pic>
              <p:nvPicPr>
                <p:cNvPr id="23601" name="Ink 23600">
                  <a:extLst>
                    <a:ext uri="{FF2B5EF4-FFF2-40B4-BE49-F238E27FC236}">
                      <a16:creationId xmlns:a16="http://schemas.microsoft.com/office/drawing/2014/main" id="{761E111A-9AF1-4B0C-9EE8-337792AD36C9}"/>
                    </a:ext>
                  </a:extLst>
                </p:cNvPr>
                <p:cNvPicPr/>
                <p:nvPr/>
              </p:nvPicPr>
              <p:blipFill>
                <a:blip r:embed="rId137"/>
                <a:stretch>
                  <a:fillRect/>
                </a:stretch>
              </p:blipFill>
              <p:spPr>
                <a:xfrm>
                  <a:off x="2727909" y="2807794"/>
                  <a:ext cx="2822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3602" name="Ink 23601">
                  <a:extLst>
                    <a:ext uri="{FF2B5EF4-FFF2-40B4-BE49-F238E27FC236}">
                      <a16:creationId xmlns:a16="http://schemas.microsoft.com/office/drawing/2014/main" id="{DD4B1A88-2561-45BF-9833-DB54ED295F1E}"/>
                    </a:ext>
                  </a:extLst>
                </p14:cNvPr>
                <p14:cNvContentPartPr/>
                <p14:nvPr/>
              </p14:nvContentPartPr>
              <p14:xfrm>
                <a:off x="3127509" y="2442754"/>
                <a:ext cx="279000" cy="371520"/>
              </p14:xfrm>
            </p:contentPart>
          </mc:Choice>
          <mc:Fallback xmlns="">
            <p:pic>
              <p:nvPicPr>
                <p:cNvPr id="23602" name="Ink 23601">
                  <a:extLst>
                    <a:ext uri="{FF2B5EF4-FFF2-40B4-BE49-F238E27FC236}">
                      <a16:creationId xmlns:a16="http://schemas.microsoft.com/office/drawing/2014/main" id="{DD4B1A88-2561-45BF-9833-DB54ED295F1E}"/>
                    </a:ext>
                  </a:extLst>
                </p:cNvPr>
                <p:cNvPicPr/>
                <p:nvPr/>
              </p:nvPicPr>
              <p:blipFill>
                <a:blip r:embed="rId139"/>
                <a:stretch>
                  <a:fillRect/>
                </a:stretch>
              </p:blipFill>
              <p:spPr>
                <a:xfrm>
                  <a:off x="3091869" y="2406754"/>
                  <a:ext cx="35064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3603" name="Ink 23602">
                  <a:extLst>
                    <a:ext uri="{FF2B5EF4-FFF2-40B4-BE49-F238E27FC236}">
                      <a16:creationId xmlns:a16="http://schemas.microsoft.com/office/drawing/2014/main" id="{21EAF344-CE3A-48DD-9AE4-C8CECAE1D7CA}"/>
                    </a:ext>
                  </a:extLst>
                </p14:cNvPr>
                <p14:cNvContentPartPr/>
                <p14:nvPr/>
              </p14:nvContentPartPr>
              <p14:xfrm>
                <a:off x="3547989" y="2615194"/>
                <a:ext cx="71280" cy="31680"/>
              </p14:xfrm>
            </p:contentPart>
          </mc:Choice>
          <mc:Fallback xmlns="">
            <p:pic>
              <p:nvPicPr>
                <p:cNvPr id="23603" name="Ink 23602">
                  <a:extLst>
                    <a:ext uri="{FF2B5EF4-FFF2-40B4-BE49-F238E27FC236}">
                      <a16:creationId xmlns:a16="http://schemas.microsoft.com/office/drawing/2014/main" id="{21EAF344-CE3A-48DD-9AE4-C8CECAE1D7CA}"/>
                    </a:ext>
                  </a:extLst>
                </p:cNvPr>
                <p:cNvPicPr/>
                <p:nvPr/>
              </p:nvPicPr>
              <p:blipFill>
                <a:blip r:embed="rId141"/>
                <a:stretch>
                  <a:fillRect/>
                </a:stretch>
              </p:blipFill>
              <p:spPr>
                <a:xfrm>
                  <a:off x="3511989" y="2579194"/>
                  <a:ext cx="1429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3604" name="Ink 23603">
                  <a:extLst>
                    <a:ext uri="{FF2B5EF4-FFF2-40B4-BE49-F238E27FC236}">
                      <a16:creationId xmlns:a16="http://schemas.microsoft.com/office/drawing/2014/main" id="{A51AB84E-2A2A-4F1C-8392-E04BB29B9567}"/>
                    </a:ext>
                  </a:extLst>
                </p14:cNvPr>
                <p14:cNvContentPartPr/>
                <p14:nvPr/>
              </p14:nvContentPartPr>
              <p14:xfrm>
                <a:off x="3741669" y="2334394"/>
                <a:ext cx="269280" cy="473760"/>
              </p14:xfrm>
            </p:contentPart>
          </mc:Choice>
          <mc:Fallback xmlns="">
            <p:pic>
              <p:nvPicPr>
                <p:cNvPr id="23604" name="Ink 23603">
                  <a:extLst>
                    <a:ext uri="{FF2B5EF4-FFF2-40B4-BE49-F238E27FC236}">
                      <a16:creationId xmlns:a16="http://schemas.microsoft.com/office/drawing/2014/main" id="{A51AB84E-2A2A-4F1C-8392-E04BB29B9567}"/>
                    </a:ext>
                  </a:extLst>
                </p:cNvPr>
                <p:cNvPicPr/>
                <p:nvPr/>
              </p:nvPicPr>
              <p:blipFill>
                <a:blip r:embed="rId143"/>
                <a:stretch>
                  <a:fillRect/>
                </a:stretch>
              </p:blipFill>
              <p:spPr>
                <a:xfrm>
                  <a:off x="3706029" y="2298754"/>
                  <a:ext cx="34092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605" name="Ink 23604">
                  <a:extLst>
                    <a:ext uri="{FF2B5EF4-FFF2-40B4-BE49-F238E27FC236}">
                      <a16:creationId xmlns:a16="http://schemas.microsoft.com/office/drawing/2014/main" id="{256A4F42-4432-4B3A-81D1-26873989D36C}"/>
                    </a:ext>
                  </a:extLst>
                </p14:cNvPr>
                <p14:cNvContentPartPr/>
                <p14:nvPr/>
              </p14:nvContentPartPr>
              <p14:xfrm>
                <a:off x="4176189" y="2339794"/>
                <a:ext cx="145800" cy="231840"/>
              </p14:xfrm>
            </p:contentPart>
          </mc:Choice>
          <mc:Fallback xmlns="">
            <p:pic>
              <p:nvPicPr>
                <p:cNvPr id="23605" name="Ink 23604">
                  <a:extLst>
                    <a:ext uri="{FF2B5EF4-FFF2-40B4-BE49-F238E27FC236}">
                      <a16:creationId xmlns:a16="http://schemas.microsoft.com/office/drawing/2014/main" id="{256A4F42-4432-4B3A-81D1-26873989D36C}"/>
                    </a:ext>
                  </a:extLst>
                </p:cNvPr>
                <p:cNvPicPr/>
                <p:nvPr/>
              </p:nvPicPr>
              <p:blipFill>
                <a:blip r:embed="rId145"/>
                <a:stretch>
                  <a:fillRect/>
                </a:stretch>
              </p:blipFill>
              <p:spPr>
                <a:xfrm>
                  <a:off x="4140189" y="2304154"/>
                  <a:ext cx="2174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3606" name="Ink 23605">
                  <a:extLst>
                    <a:ext uri="{FF2B5EF4-FFF2-40B4-BE49-F238E27FC236}">
                      <a16:creationId xmlns:a16="http://schemas.microsoft.com/office/drawing/2014/main" id="{4E391513-CC17-40DD-8E63-E9A24FAFE568}"/>
                    </a:ext>
                  </a:extLst>
                </p14:cNvPr>
                <p14:cNvContentPartPr/>
                <p14:nvPr/>
              </p14:nvContentPartPr>
              <p14:xfrm>
                <a:off x="4236309" y="2280034"/>
                <a:ext cx="254880" cy="709200"/>
              </p14:xfrm>
            </p:contentPart>
          </mc:Choice>
          <mc:Fallback xmlns="">
            <p:pic>
              <p:nvPicPr>
                <p:cNvPr id="23606" name="Ink 23605">
                  <a:extLst>
                    <a:ext uri="{FF2B5EF4-FFF2-40B4-BE49-F238E27FC236}">
                      <a16:creationId xmlns:a16="http://schemas.microsoft.com/office/drawing/2014/main" id="{4E391513-CC17-40DD-8E63-E9A24FAFE568}"/>
                    </a:ext>
                  </a:extLst>
                </p:cNvPr>
                <p:cNvPicPr/>
                <p:nvPr/>
              </p:nvPicPr>
              <p:blipFill>
                <a:blip r:embed="rId147"/>
                <a:stretch>
                  <a:fillRect/>
                </a:stretch>
              </p:blipFill>
              <p:spPr>
                <a:xfrm>
                  <a:off x="4200669" y="2244394"/>
                  <a:ext cx="326520" cy="780840"/>
                </a:xfrm>
                <a:prstGeom prst="rect">
                  <a:avLst/>
                </a:prstGeom>
              </p:spPr>
            </p:pic>
          </mc:Fallback>
        </mc:AlternateContent>
      </p:grpSp>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47" name="Text Box 15"/>
          <p:cNvSpPr txBox="1">
            <a:spLocks noChangeArrowheads="1"/>
          </p:cNvSpPr>
          <p:nvPr/>
        </p:nvSpPr>
        <p:spPr bwMode="auto">
          <a:xfrm>
            <a:off x="992096" y="1155474"/>
            <a:ext cx="3425361" cy="461665"/>
          </a:xfrm>
          <a:prstGeom prst="rect">
            <a:avLst/>
          </a:prstGeom>
          <a:noFill/>
          <a:ln w="12700">
            <a:noFill/>
            <a:miter lim="800000"/>
            <a:headEnd/>
            <a:tailEnd/>
          </a:ln>
          <a:effectLst/>
        </p:spPr>
        <p:txBody>
          <a:bodyPr wrap="none">
            <a:spAutoFit/>
          </a:bodyP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Critical Value Approach</a:t>
            </a:r>
          </a:p>
        </p:txBody>
      </p:sp>
      <p:sp>
        <p:nvSpPr>
          <p:cNvPr id="197690" name="Text Box 58"/>
          <p:cNvSpPr txBox="1">
            <a:spLocks noChangeArrowheads="1"/>
          </p:cNvSpPr>
          <p:nvPr/>
        </p:nvSpPr>
        <p:spPr bwMode="auto">
          <a:xfrm>
            <a:off x="1670143" y="3468513"/>
            <a:ext cx="4575996"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5.  Determine whether to reject </a:t>
            </a:r>
            <a:r>
              <a:rPr lang="en-US" sz="2400" i="1">
                <a:solidFill>
                  <a:srgbClr val="000000"/>
                </a:solidFill>
                <a:effectLst/>
                <a:latin typeface="+mn-lt"/>
                <a:cs typeface="Arial" panose="020B0604020202020204" pitchFamily="34" charset="0"/>
              </a:rPr>
              <a:t>H</a:t>
            </a:r>
            <a:r>
              <a:rPr lang="en-US" sz="2400" baseline="-25000">
                <a:solidFill>
                  <a:srgbClr val="000000"/>
                </a:solidFill>
                <a:effectLst/>
                <a:latin typeface="+mn-lt"/>
                <a:cs typeface="Arial" panose="020B0604020202020204" pitchFamily="34" charset="0"/>
              </a:rPr>
              <a:t>0</a:t>
            </a:r>
            <a:r>
              <a:rPr lang="en-US" sz="2400">
                <a:solidFill>
                  <a:srgbClr val="000000"/>
                </a:solidFill>
                <a:effectLst/>
                <a:latin typeface="+mn-lt"/>
                <a:cs typeface="Arial" panose="020B0604020202020204" pitchFamily="34" charset="0"/>
              </a:rPr>
              <a:t>.</a:t>
            </a:r>
          </a:p>
        </p:txBody>
      </p:sp>
      <p:sp>
        <p:nvSpPr>
          <p:cNvPr id="197691" name="Rectangle 59"/>
          <p:cNvSpPr>
            <a:spLocks noChangeArrowheads="1"/>
          </p:cNvSpPr>
          <p:nvPr/>
        </p:nvSpPr>
        <p:spPr bwMode="auto">
          <a:xfrm>
            <a:off x="1900287" y="4471939"/>
            <a:ext cx="9377520" cy="1277938"/>
          </a:xfrm>
          <a:prstGeom prst="rect">
            <a:avLst/>
          </a:prstGeom>
          <a:noFill/>
          <a:ln w="12700">
            <a:noFill/>
            <a:miter lim="800000"/>
            <a:headEnd/>
            <a:tailEnd/>
          </a:ln>
          <a:effectLst/>
        </p:spPr>
        <p:txBody>
          <a:bodyPr lIns="90488" tIns="44450" rIns="90488" bIns="44450"/>
          <a:lstStyle/>
          <a:p>
            <a:pPr algn="l">
              <a:lnSpc>
                <a:spcPct val="9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There is sufficient statistical </a:t>
            </a:r>
            <a:r>
              <a:rPr lang="en-US" sz="2400">
                <a:solidFill>
                  <a:srgbClr val="000000"/>
                </a:solidFill>
                <a:effectLst/>
                <a:latin typeface="+mn-lt"/>
                <a:cs typeface="Arial" panose="020B0604020202020204" pitchFamily="34" charset="0"/>
              </a:rPr>
              <a:t>evidence to infer </a:t>
            </a:r>
            <a:r>
              <a:rPr lang="en-US" sz="2400" dirty="0">
                <a:solidFill>
                  <a:srgbClr val="000000"/>
                </a:solidFill>
                <a:effectLst/>
                <a:latin typeface="+mn-lt"/>
                <a:cs typeface="Arial" panose="020B0604020202020204" pitchFamily="34" charset="0"/>
              </a:rPr>
              <a:t>that the alternative hypothesis </a:t>
            </a:r>
            <a:r>
              <a:rPr lang="en-US" sz="2400">
                <a:solidFill>
                  <a:srgbClr val="000000"/>
                </a:solidFill>
                <a:effectLst/>
                <a:latin typeface="+mn-lt"/>
                <a:cs typeface="Arial" panose="020B0604020202020204" pitchFamily="34" charset="0"/>
              </a:rPr>
              <a:t>is true  (</a:t>
            </a:r>
            <a:r>
              <a:rPr lang="en-US" sz="2400" dirty="0">
                <a:solidFill>
                  <a:srgbClr val="000000"/>
                </a:solidFill>
                <a:effectLst/>
                <a:latin typeface="+mn-lt"/>
                <a:cs typeface="Arial" panose="020B0604020202020204" pitchFamily="34" charset="0"/>
              </a:rPr>
              <a:t>i.e. the mean filling weight is not 6 ounces).</a:t>
            </a:r>
          </a:p>
        </p:txBody>
      </p:sp>
      <p:sp>
        <p:nvSpPr>
          <p:cNvPr id="197692" name="Text Box 60"/>
          <p:cNvSpPr txBox="1">
            <a:spLocks noChangeArrowheads="1"/>
          </p:cNvSpPr>
          <p:nvPr/>
        </p:nvSpPr>
        <p:spPr bwMode="auto">
          <a:xfrm>
            <a:off x="3903409" y="3972564"/>
            <a:ext cx="4408899"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Because 2.74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2.17, we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197695" name="Text Box 63"/>
          <p:cNvSpPr txBox="1">
            <a:spLocks noChangeArrowheads="1"/>
          </p:cNvSpPr>
          <p:nvPr/>
        </p:nvSpPr>
        <p:spPr bwMode="auto">
          <a:xfrm>
            <a:off x="3864581" y="2318222"/>
            <a:ext cx="4417170"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For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/2 = .03/2 = .015,  </a:t>
            </a:r>
            <a:r>
              <a:rPr lang="en-US" sz="2400" i="1" dirty="0">
                <a:solidFill>
                  <a:srgbClr val="000000"/>
                </a:solidFill>
                <a:effectLst/>
                <a:latin typeface="+mn-lt"/>
                <a:cs typeface="Arial" panose="020B0604020202020204" pitchFamily="34" charset="0"/>
              </a:rPr>
              <a:t>z</a:t>
            </a:r>
            <a:r>
              <a:rPr lang="en-US" sz="2400" baseline="-25000" dirty="0">
                <a:solidFill>
                  <a:srgbClr val="000000"/>
                </a:solidFill>
                <a:effectLst/>
                <a:latin typeface="+mn-lt"/>
                <a:cs typeface="Arial" panose="020B0604020202020204" pitchFamily="34" charset="0"/>
              </a:rPr>
              <a:t>.015</a:t>
            </a:r>
            <a:r>
              <a:rPr lang="en-US" sz="2400" dirty="0">
                <a:solidFill>
                  <a:srgbClr val="000000"/>
                </a:solidFill>
                <a:effectLst/>
                <a:latin typeface="+mn-lt"/>
                <a:cs typeface="Arial" panose="020B0604020202020204" pitchFamily="34" charset="0"/>
              </a:rPr>
              <a:t> = 2.17</a:t>
            </a:r>
          </a:p>
        </p:txBody>
      </p:sp>
      <p:sp>
        <p:nvSpPr>
          <p:cNvPr id="197697" name="Text Box 65"/>
          <p:cNvSpPr txBox="1">
            <a:spLocks noChangeArrowheads="1"/>
          </p:cNvSpPr>
          <p:nvPr/>
        </p:nvSpPr>
        <p:spPr bwMode="auto">
          <a:xfrm>
            <a:off x="1644806" y="1766888"/>
            <a:ext cx="6368988"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4.  Determine the critical value and rejection rule.</a:t>
            </a:r>
          </a:p>
        </p:txBody>
      </p:sp>
      <p:sp>
        <p:nvSpPr>
          <p:cNvPr id="197698" name="Text Box 66"/>
          <p:cNvSpPr txBox="1">
            <a:spLocks noChangeArrowheads="1"/>
          </p:cNvSpPr>
          <p:nvPr/>
        </p:nvSpPr>
        <p:spPr bwMode="auto">
          <a:xfrm>
            <a:off x="3960006" y="2854797"/>
            <a:ext cx="4181979" cy="461665"/>
          </a:xfrm>
          <a:prstGeom prst="rect">
            <a:avLst/>
          </a:prstGeom>
          <a:noFill/>
          <a:ln w="12700">
            <a:noFill/>
            <a:miter lim="800000"/>
            <a:headEnd/>
            <a:tailEnd/>
          </a:ln>
          <a:effectLst/>
        </p:spPr>
        <p:txBody>
          <a:bodyPr wrap="none">
            <a:spAutoFit/>
          </a:bodyPr>
          <a:lstStyle/>
          <a:p>
            <a:r>
              <a:rPr lang="en-US" sz="2400">
                <a:solidFill>
                  <a:srgbClr val="000000"/>
                </a:solidFill>
                <a:effectLst/>
                <a:latin typeface="+mn-lt"/>
                <a:cs typeface="Arial" panose="020B0604020202020204" pitchFamily="34" charset="0"/>
              </a:rPr>
              <a:t>Reject </a:t>
            </a:r>
            <a:r>
              <a:rPr lang="en-US" sz="2400" i="1">
                <a:solidFill>
                  <a:srgbClr val="000000"/>
                </a:solidFill>
                <a:effectLst/>
                <a:latin typeface="+mn-lt"/>
                <a:cs typeface="Arial" panose="020B0604020202020204" pitchFamily="34" charset="0"/>
              </a:rPr>
              <a:t>H</a:t>
            </a:r>
            <a:r>
              <a:rPr lang="en-US" sz="2400" baseline="-25000">
                <a:solidFill>
                  <a:srgbClr val="000000"/>
                </a:solidFill>
                <a:effectLst/>
                <a:latin typeface="+mn-lt"/>
                <a:cs typeface="Arial" panose="020B0604020202020204" pitchFamily="34" charset="0"/>
              </a:rPr>
              <a:t>0</a:t>
            </a:r>
            <a:r>
              <a:rPr lang="en-US" sz="2400">
                <a:solidFill>
                  <a:srgbClr val="000000"/>
                </a:solidFill>
                <a:effectLst/>
                <a:latin typeface="+mn-lt"/>
                <a:cs typeface="Arial" panose="020B0604020202020204" pitchFamily="34" charset="0"/>
              </a:rPr>
              <a:t> if </a:t>
            </a:r>
            <a:r>
              <a:rPr lang="en-US" sz="2400" i="1">
                <a:solidFill>
                  <a:srgbClr val="000000"/>
                </a:solidFill>
                <a:effectLst/>
                <a:latin typeface="+mn-lt"/>
                <a:cs typeface="Arial" panose="020B0604020202020204" pitchFamily="34" charset="0"/>
              </a:rPr>
              <a:t>z</a:t>
            </a:r>
            <a:r>
              <a:rPr lang="en-US" sz="2400">
                <a:solidFill>
                  <a:srgbClr val="000000"/>
                </a:solidFill>
                <a:effectLst/>
                <a:latin typeface="+mn-lt"/>
                <a:cs typeface="Arial" panose="020B0604020202020204" pitchFamily="34" charset="0"/>
              </a:rPr>
              <a:t> </a:t>
            </a:r>
            <a:r>
              <a:rPr lang="en-US" sz="2400" u="sng">
                <a:solidFill>
                  <a:srgbClr val="000000"/>
                </a:solidFill>
                <a:effectLst/>
                <a:latin typeface="+mn-lt"/>
                <a:cs typeface="Arial" panose="020B0604020202020204" pitchFamily="34" charset="0"/>
              </a:rPr>
              <a:t>&lt;</a:t>
            </a:r>
            <a:r>
              <a:rPr lang="en-US" sz="2400">
                <a:solidFill>
                  <a:srgbClr val="000000"/>
                </a:solidFill>
                <a:effectLst/>
                <a:latin typeface="+mn-lt"/>
                <a:cs typeface="Arial" panose="020B0604020202020204" pitchFamily="34" charset="0"/>
              </a:rPr>
              <a:t> -2.17  or  </a:t>
            </a:r>
            <a:r>
              <a:rPr lang="en-US" sz="2400" i="1">
                <a:solidFill>
                  <a:srgbClr val="000000"/>
                </a:solidFill>
                <a:effectLst/>
                <a:latin typeface="+mn-lt"/>
                <a:cs typeface="Arial" panose="020B0604020202020204" pitchFamily="34" charset="0"/>
              </a:rPr>
              <a:t>z</a:t>
            </a:r>
            <a:r>
              <a:rPr lang="en-US" sz="2400">
                <a:solidFill>
                  <a:srgbClr val="000000"/>
                </a:solidFill>
                <a:effectLst/>
                <a:latin typeface="+mn-lt"/>
                <a:cs typeface="Arial" panose="020B0604020202020204" pitchFamily="34" charset="0"/>
              </a:rPr>
              <a:t> </a:t>
            </a:r>
            <a:r>
              <a:rPr lang="en-US" sz="2400" u="sng">
                <a:solidFill>
                  <a:srgbClr val="000000"/>
                </a:solidFill>
                <a:effectLst/>
                <a:latin typeface="+mn-lt"/>
                <a:cs typeface="Arial" panose="020B0604020202020204" pitchFamily="34" charset="0"/>
              </a:rPr>
              <a:t>&gt;</a:t>
            </a:r>
            <a:r>
              <a:rPr lang="en-US" sz="2400">
                <a:solidFill>
                  <a:srgbClr val="000000"/>
                </a:solidFill>
                <a:effectLst/>
                <a:latin typeface="+mn-lt"/>
                <a:cs typeface="Arial" panose="020B0604020202020204" pitchFamily="34" charset="0"/>
              </a:rPr>
              <a:t> 2.17</a:t>
            </a:r>
          </a:p>
        </p:txBody>
      </p:sp>
      <p:sp>
        <p:nvSpPr>
          <p:cNvPr id="2" name="Slide Number Placeholder 1"/>
          <p:cNvSpPr>
            <a:spLocks noGrp="1"/>
          </p:cNvSpPr>
          <p:nvPr>
            <p:ph type="sldNum" sz="quarter" idx="12"/>
          </p:nvPr>
        </p:nvSpPr>
        <p:spPr/>
        <p:txBody>
          <a:bodyPr/>
          <a:lstStyle/>
          <a:p>
            <a:fld id="{949EBC64-41CB-41B8-B6DF-9B1367312BD4}" type="slidenum">
              <a:rPr lang="en-US" smtClean="0"/>
              <a:t>45</a:t>
            </a:fld>
            <a:endParaRPr lang="en-US"/>
          </a:p>
        </p:txBody>
      </p:sp>
      <p:sp>
        <p:nvSpPr>
          <p:cNvPr id="11" name="Rectangle 73"/>
          <p:cNvSpPr>
            <a:spLocks noChangeArrowheads="1"/>
          </p:cNvSpPr>
          <p:nvPr/>
        </p:nvSpPr>
        <p:spPr bwMode="auto">
          <a:xfrm>
            <a:off x="940245" y="508066"/>
            <a:ext cx="10337562" cy="697022"/>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Two-Tailed Tests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Known</a:t>
            </a:r>
          </a:p>
        </p:txBody>
      </p:sp>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29359" y="665697"/>
            <a:ext cx="10337562" cy="871537"/>
          </a:xfrm>
          <a:noFill/>
          <a:ln/>
        </p:spPr>
        <p:txBody>
          <a:bodyPr>
            <a:noAutofit/>
          </a:bodyPr>
          <a:lstStyle/>
          <a:p>
            <a:r>
              <a:rPr lang="en-US" dirty="0"/>
              <a:t>Confidence Interval Approach to</a:t>
            </a:r>
            <a:br>
              <a:rPr lang="en-US" dirty="0"/>
            </a:br>
            <a:r>
              <a:rPr lang="en-US" dirty="0"/>
              <a:t>Two-Tailed Tests About a Population Mean</a:t>
            </a:r>
          </a:p>
        </p:txBody>
      </p:sp>
      <mc:AlternateContent xmlns:mc="http://schemas.openxmlformats.org/markup-compatibility/2006" xmlns:a14="http://schemas.microsoft.com/office/drawing/2010/main">
        <mc:Choice Requires="a14">
          <p:sp>
            <p:nvSpPr>
              <p:cNvPr id="26629" name="Rectangle 5"/>
              <p:cNvSpPr>
                <a:spLocks noChangeArrowheads="1"/>
              </p:cNvSpPr>
              <p:nvPr/>
            </p:nvSpPr>
            <p:spPr bwMode="auto">
              <a:xfrm>
                <a:off x="992068" y="1614525"/>
                <a:ext cx="10438911" cy="1239884"/>
              </a:xfrm>
              <a:prstGeom prst="rect">
                <a:avLst/>
              </a:prstGeom>
              <a:noFill/>
              <a:ln w="12700">
                <a:noFill/>
                <a:miter lim="800000"/>
                <a:headEnd/>
                <a:tailEnd/>
              </a:ln>
              <a:effectLst/>
            </p:spPr>
            <p:txBody>
              <a:bodyPr wrap="square" anchor="ctr"/>
              <a:lstStyle/>
              <a:p>
                <a:pPr marL="342900" indent="-342900" algn="l">
                  <a:lnSpc>
                    <a:spcPct val="90000"/>
                  </a:lnSpc>
                  <a:spcBef>
                    <a:spcPct val="20000"/>
                  </a:spcBef>
                  <a:buSzPct val="100000"/>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Select a simple random sample from the population and use the value of the sample mean</a:t>
                </a:r>
                <a14:m>
                  <m:oMath xmlns:m="http://schemas.openxmlformats.org/officeDocument/2006/math">
                    <m:r>
                      <a:rPr lang="en-US" sz="2400" b="0" i="0" smtClean="0">
                        <a:solidFill>
                          <a:srgbClr val="000000"/>
                        </a:solidFill>
                        <a:effectLst/>
                        <a:latin typeface="Cambria Math"/>
                      </a:rPr>
                      <m:t>  </m:t>
                    </m:r>
                    <m:acc>
                      <m:accPr>
                        <m:chr m:val="̅"/>
                        <m:ctrlPr>
                          <a:rPr lang="en-US" sz="240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r>
                      <a:rPr lang="en-US" sz="2400" b="0" i="1" smtClean="0">
                        <a:solidFill>
                          <a:srgbClr val="000000"/>
                        </a:solidFill>
                        <a:effectLst/>
                        <a:latin typeface="Cambria Math"/>
                      </a:rPr>
                      <m:t>  </m:t>
                    </m:r>
                  </m:oMath>
                </a14:m>
                <a:r>
                  <a:rPr lang="en-US" sz="2400" dirty="0">
                    <a:solidFill>
                      <a:srgbClr val="000000"/>
                    </a:solidFill>
                    <a:effectLst/>
                    <a:latin typeface="Arial" panose="020B0604020202020204" pitchFamily="34" charset="0"/>
                    <a:cs typeface="Arial" panose="020B0604020202020204" pitchFamily="34" charset="0"/>
                  </a:rPr>
                  <a:t>to develop the confidence interval for the population mean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Arial" panose="020B0604020202020204" pitchFamily="34" charset="0"/>
                    <a:cs typeface="Arial" panose="020B0604020202020204" pitchFamily="34" charset="0"/>
                  </a:rPr>
                  <a:t>.  (Confidence intervals are covered in Chapter 8.)</a:t>
                </a:r>
                <a:endParaRPr lang="en-US" dirty="0">
                  <a:solidFill>
                    <a:srgbClr val="000000"/>
                  </a:solidFill>
                  <a:effectLst/>
                  <a:latin typeface="Arial" panose="020B0604020202020204" pitchFamily="34" charset="0"/>
                  <a:cs typeface="Arial" panose="020B0604020202020204" pitchFamily="34" charset="0"/>
                </a:endParaRPr>
              </a:p>
            </p:txBody>
          </p:sp>
        </mc:Choice>
        <mc:Fallback xmlns="">
          <p:sp>
            <p:nvSpPr>
              <p:cNvPr id="26629" name="Rectangle 5"/>
              <p:cNvSpPr>
                <a:spLocks noRot="1" noChangeAspect="1" noMove="1" noResize="1" noEditPoints="1" noAdjustHandles="1" noChangeArrowheads="1" noChangeShapeType="1" noTextEdit="1"/>
              </p:cNvSpPr>
              <p:nvPr/>
            </p:nvSpPr>
            <p:spPr bwMode="auto">
              <a:xfrm>
                <a:off x="992068" y="1614525"/>
                <a:ext cx="10438911" cy="1239884"/>
              </a:xfrm>
              <a:prstGeom prst="rect">
                <a:avLst/>
              </a:prstGeom>
              <a:blipFill rotWithShape="1">
                <a:blip r:embed="rId3"/>
                <a:stretch>
                  <a:fillRect l="-818" r="-409" b="-5419"/>
                </a:stretch>
              </a:blipFill>
              <a:ln w="12700">
                <a:noFill/>
                <a:miter lim="800000"/>
                <a:headEnd/>
                <a:tailEnd/>
              </a:ln>
              <a:effectLst/>
            </p:spPr>
            <p:txBody>
              <a:bodyPr/>
              <a:lstStyle/>
              <a:p>
                <a:r>
                  <a:rPr lang="en-US">
                    <a:noFill/>
                  </a:rPr>
                  <a:t> </a:t>
                </a:r>
              </a:p>
            </p:txBody>
          </p:sp>
        </mc:Fallback>
      </mc:AlternateContent>
      <p:sp>
        <p:nvSpPr>
          <p:cNvPr id="26631" name="Rectangle 7"/>
          <p:cNvSpPr>
            <a:spLocks noChangeArrowheads="1"/>
          </p:cNvSpPr>
          <p:nvPr/>
        </p:nvSpPr>
        <p:spPr bwMode="auto">
          <a:xfrm>
            <a:off x="1002954" y="2807463"/>
            <a:ext cx="10134865" cy="1715104"/>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If the confidence interval contains the hypothesized value </a:t>
            </a:r>
            <a:r>
              <a:rPr lang="en-US" sz="2400" i="1"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Arial" panose="020B0604020202020204" pitchFamily="34" charset="0"/>
                <a:cs typeface="Arial" panose="020B0604020202020204" pitchFamily="34" charset="0"/>
              </a:rPr>
              <a:t>0</a:t>
            </a:r>
            <a:r>
              <a:rPr lang="en-US" sz="2400" dirty="0">
                <a:solidFill>
                  <a:srgbClr val="000000"/>
                </a:solidFill>
                <a:effectLst/>
                <a:latin typeface="Arial" panose="020B0604020202020204" pitchFamily="34" charset="0"/>
                <a:cs typeface="Arial" panose="020B0604020202020204" pitchFamily="34" charset="0"/>
              </a:rPr>
              <a:t>, do not reject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r>
              <a:rPr lang="en-US" sz="2400" dirty="0">
                <a:solidFill>
                  <a:srgbClr val="000000"/>
                </a:solidFill>
                <a:effectLst/>
                <a:latin typeface="Arial" panose="020B0604020202020204" pitchFamily="34" charset="0"/>
                <a:cs typeface="Arial" panose="020B0604020202020204" pitchFamily="34" charset="0"/>
              </a:rPr>
              <a:t>.  Otherwise, reject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r>
              <a:rPr lang="en-US" sz="2400" dirty="0">
                <a:solidFill>
                  <a:srgbClr val="000000"/>
                </a:solidFill>
                <a:effectLst/>
                <a:latin typeface="Arial" panose="020B0604020202020204" pitchFamily="34" charset="0"/>
                <a:cs typeface="Arial" panose="020B0604020202020204" pitchFamily="34" charset="0"/>
              </a:rPr>
              <a:t>.  (Actually,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r>
              <a:rPr lang="en-US" sz="2400" dirty="0">
                <a:solidFill>
                  <a:srgbClr val="000000"/>
                </a:solidFill>
                <a:effectLst/>
                <a:latin typeface="Arial" panose="020B0604020202020204" pitchFamily="34" charset="0"/>
                <a:cs typeface="Arial" panose="020B0604020202020204" pitchFamily="34" charset="0"/>
              </a:rPr>
              <a:t> should be rejected if </a:t>
            </a:r>
            <a:r>
              <a:rPr lang="en-US" sz="2400" i="1"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Arial" panose="020B0604020202020204" pitchFamily="34" charset="0"/>
                <a:cs typeface="Arial" panose="020B0604020202020204" pitchFamily="34" charset="0"/>
              </a:rPr>
              <a:t>0</a:t>
            </a:r>
            <a:r>
              <a:rPr lang="en-US" sz="2400" dirty="0">
                <a:solidFill>
                  <a:srgbClr val="000000"/>
                </a:solidFill>
                <a:effectLst/>
                <a:latin typeface="Arial" panose="020B0604020202020204" pitchFamily="34" charset="0"/>
                <a:cs typeface="Arial" panose="020B0604020202020204" pitchFamily="34" charset="0"/>
              </a:rPr>
              <a:t> happens to be equal to one of the end points of the confidence      interval.)  </a:t>
            </a:r>
          </a:p>
        </p:txBody>
      </p:sp>
      <p:sp>
        <p:nvSpPr>
          <p:cNvPr id="2" name="Slide Number Placeholder 1"/>
          <p:cNvSpPr>
            <a:spLocks noGrp="1"/>
          </p:cNvSpPr>
          <p:nvPr>
            <p:ph type="sldNum" sz="quarter" idx="12"/>
          </p:nvPr>
        </p:nvSpPr>
        <p:spPr/>
        <p:txBody>
          <a:bodyPr/>
          <a:lstStyle/>
          <a:p>
            <a:fld id="{949EBC64-41CB-41B8-B6DF-9B1367312BD4}" type="slidenum">
              <a:rPr lang="en-US" smtClean="0"/>
              <a:t>46</a:t>
            </a:fld>
            <a:endParaRPr lang="en-US"/>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r>
              <a:rPr lang="en-US" dirty="0"/>
              <a:t>Filling weight of the tubes should measure 6 Oz. If the sample average is 6.1, at 97 percent Conf. Interval, do you accept or Reject H0? </a:t>
            </a:r>
            <a:r>
              <a:rPr lang="en-US" dirty="0" err="1"/>
              <a:t>St.Dev</a:t>
            </a:r>
            <a:r>
              <a:rPr lang="en-US" dirty="0"/>
              <a:t> = 0.2 and n=30.</a:t>
            </a:r>
          </a:p>
          <a:p>
            <a:endParaRPr lang="en-US" dirty="0"/>
          </a:p>
          <a:p>
            <a:r>
              <a:rPr lang="en-US" dirty="0"/>
              <a:t>H0:µ = µ0</a:t>
            </a:r>
          </a:p>
          <a:p>
            <a:r>
              <a:rPr lang="en-US" dirty="0"/>
              <a:t>Ha:µ ≠ µ0</a:t>
            </a:r>
          </a:p>
        </p:txBody>
      </p:sp>
      <p:sp>
        <p:nvSpPr>
          <p:cNvPr id="4" name="Slide Number Placeholder 3"/>
          <p:cNvSpPr>
            <a:spLocks noGrp="1"/>
          </p:cNvSpPr>
          <p:nvPr>
            <p:ph type="sldNum" sz="quarter" idx="12"/>
          </p:nvPr>
        </p:nvSpPr>
        <p:spPr/>
        <p:txBody>
          <a:bodyPr/>
          <a:lstStyle/>
          <a:p>
            <a:fld id="{949EBC64-41CB-41B8-B6DF-9B1367312BD4}" type="slidenum">
              <a:rPr lang="en-US" smtClean="0"/>
              <a:t>47</a:t>
            </a:fld>
            <a:endParaRPr lang="en-US"/>
          </a:p>
        </p:txBody>
      </p:sp>
    </p:spTree>
    <p:extLst>
      <p:ext uri="{BB962C8B-B14F-4D97-AF65-F5344CB8AC3E}">
        <p14:creationId xmlns:p14="http://schemas.microsoft.com/office/powerpoint/2010/main" val="7981551"/>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3" name="Rectangle 105"/>
          <p:cNvSpPr>
            <a:spLocks noGrp="1" noChangeArrowheads="1"/>
          </p:cNvSpPr>
          <p:nvPr>
            <p:ph type="title"/>
          </p:nvPr>
        </p:nvSpPr>
        <p:spPr>
          <a:xfrm>
            <a:off x="931400" y="662865"/>
            <a:ext cx="10337562" cy="871537"/>
          </a:xfrm>
          <a:noFill/>
          <a:ln/>
        </p:spPr>
        <p:txBody>
          <a:bodyPr>
            <a:noAutofit/>
          </a:bodyPr>
          <a:lstStyle/>
          <a:p>
            <a:r>
              <a:rPr lang="en-US" dirty="0"/>
              <a:t>Confidence Interval Approach to</a:t>
            </a:r>
            <a:br>
              <a:rPr lang="en-US" dirty="0"/>
            </a:br>
            <a:r>
              <a:rPr lang="en-US" dirty="0"/>
              <a:t>Two-Tailed Tests About a Population Mean</a:t>
            </a:r>
          </a:p>
        </p:txBody>
      </p:sp>
      <p:sp>
        <p:nvSpPr>
          <p:cNvPr id="27651" name="Rectangle 3"/>
          <p:cNvSpPr>
            <a:spLocks noGrp="1" noChangeArrowheads="1"/>
          </p:cNvSpPr>
          <p:nvPr>
            <p:ph idx="1"/>
          </p:nvPr>
        </p:nvSpPr>
        <p:spPr>
          <a:xfrm>
            <a:off x="998637" y="1599435"/>
            <a:ext cx="10337562" cy="562999"/>
          </a:xfrm>
          <a:noFill/>
          <a:ln/>
        </p:spPr>
        <p:txBody>
          <a:bodyPr/>
          <a:lstStyle/>
          <a:p>
            <a:pPr marL="346075" indent="-346075"/>
            <a:r>
              <a:rPr lang="en-US" dirty="0"/>
              <a:t>The 97% confidence interval for </a:t>
            </a:r>
            <a:r>
              <a:rPr lang="en-US" i="1" dirty="0">
                <a:latin typeface="Symbol" pitchFamily="18" charset="2"/>
              </a:rPr>
              <a:t></a:t>
            </a:r>
            <a:r>
              <a:rPr lang="en-US" dirty="0"/>
              <a:t> is</a:t>
            </a:r>
            <a:endParaRPr lang="en-US" dirty="0">
              <a:solidFill>
                <a:schemeClr val="tx2"/>
              </a:solidFill>
            </a:endParaRPr>
          </a:p>
        </p:txBody>
      </p:sp>
      <p:sp>
        <p:nvSpPr>
          <p:cNvPr id="27787" name="Text Box 139"/>
          <p:cNvSpPr txBox="1">
            <a:spLocks noChangeArrowheads="1"/>
          </p:cNvSpPr>
          <p:nvPr/>
        </p:nvSpPr>
        <p:spPr bwMode="auto">
          <a:xfrm>
            <a:off x="1024186" y="3304539"/>
            <a:ext cx="9849759" cy="1089529"/>
          </a:xfrm>
          <a:prstGeom prst="rect">
            <a:avLst/>
          </a:prstGeom>
          <a:noFill/>
          <a:ln w="12700">
            <a:noFill/>
            <a:miter lim="800000"/>
            <a:headEnd/>
            <a:tailEnd/>
          </a:ln>
          <a:effectLst/>
        </p:spPr>
        <p:txBody>
          <a:bodyPr wrap="square">
            <a:spAutoFit/>
          </a:bodyPr>
          <a:lstStyle/>
          <a:p>
            <a:pPr marL="342900" indent="-342900" algn="l">
              <a:lnSpc>
                <a:spcPct val="90000"/>
              </a:lnSpc>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Because the hypothesized value for the population mean, </a:t>
            </a:r>
            <a:r>
              <a:rPr lang="en-US" sz="2400" i="1"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 6, is not in this interval, the hypothesis-testing conclusion is that the null hypothesis,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 = 6, can be rejected.</a:t>
            </a:r>
          </a:p>
        </p:txBody>
      </p:sp>
      <p:sp>
        <p:nvSpPr>
          <p:cNvPr id="27788" name="Text Box 140"/>
          <p:cNvSpPr txBox="1">
            <a:spLocks noChangeArrowheads="1"/>
          </p:cNvSpPr>
          <p:nvPr/>
        </p:nvSpPr>
        <p:spPr bwMode="auto">
          <a:xfrm>
            <a:off x="4516696" y="2718879"/>
            <a:ext cx="3079882"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or   6.02076 to 6.17924</a:t>
            </a:r>
          </a:p>
        </p:txBody>
      </p:sp>
      <mc:AlternateContent xmlns:mc="http://schemas.openxmlformats.org/markup-compatibility/2006" xmlns:a14="http://schemas.microsoft.com/office/drawing/2010/main">
        <mc:Choice Requires="a14">
          <p:sp>
            <p:nvSpPr>
              <p:cNvPr id="2" name="TextBox 1"/>
              <p:cNvSpPr txBox="1"/>
              <p:nvPr/>
            </p:nvSpPr>
            <p:spPr>
              <a:xfrm>
                <a:off x="2956969" y="1974715"/>
                <a:ext cx="6801221" cy="791435"/>
              </a:xfrm>
              <a:prstGeom prst="rect">
                <a:avLst/>
              </a:prstGeom>
              <a:noFill/>
              <a:effectLst>
                <a:outerShdw dist="25400" dir="3000000" algn="ctr" rotWithShape="0">
                  <a:schemeClr val="bg1"/>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r>
                        <a:rPr lang="en-US" sz="2400" i="1" smtClean="0">
                          <a:solidFill>
                            <a:srgbClr val="000000"/>
                          </a:solidFill>
                          <a:effectLst/>
                          <a:latin typeface="Cambria Math"/>
                          <a:ea typeface="Cambria Math"/>
                        </a:rPr>
                        <m:t>±</m:t>
                      </m:r>
                      <m:sSub>
                        <m:sSubPr>
                          <m:ctrlPr>
                            <a:rPr lang="en-US" sz="240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𝑧</m:t>
                          </m:r>
                        </m:e>
                        <m:sub>
                          <m:r>
                            <a:rPr lang="en-US" sz="2400" i="1" smtClean="0">
                              <a:solidFill>
                                <a:srgbClr val="000000"/>
                              </a:solidFill>
                              <a:effectLst/>
                              <a:latin typeface="Cambria Math"/>
                              <a:ea typeface="Cambria Math"/>
                            </a:rPr>
                            <m:t>𝛼</m:t>
                          </m:r>
                          <m:r>
                            <a:rPr lang="en-US" sz="2400" b="0" i="1" smtClean="0">
                              <a:solidFill>
                                <a:srgbClr val="000000"/>
                              </a:solidFill>
                              <a:effectLst/>
                              <a:latin typeface="Cambria Math"/>
                              <a:ea typeface="Cambria Math"/>
                            </a:rPr>
                            <m:t>/2</m:t>
                          </m:r>
                        </m:sub>
                      </m:sSub>
                      <m:f>
                        <m:fPr>
                          <m:ctrlPr>
                            <a:rPr lang="en-US" sz="2400" i="1" smtClean="0">
                              <a:solidFill>
                                <a:srgbClr val="000000"/>
                              </a:solidFill>
                              <a:effectLst/>
                              <a:latin typeface="Cambria Math" panose="02040503050406030204" pitchFamily="18" charset="0"/>
                              <a:ea typeface="Cambria Math"/>
                            </a:rPr>
                          </m:ctrlPr>
                        </m:fPr>
                        <m:num>
                          <m:r>
                            <a:rPr lang="en-US" sz="2400" i="1" smtClean="0">
                              <a:solidFill>
                                <a:srgbClr val="000000"/>
                              </a:solidFill>
                              <a:effectLst/>
                              <a:latin typeface="Cambria Math"/>
                              <a:ea typeface="Cambria Math"/>
                            </a:rPr>
                            <m:t>𝜎</m:t>
                          </m:r>
                        </m:num>
                        <m:den>
                          <m:rad>
                            <m:radPr>
                              <m:degHide m:val="on"/>
                              <m:ctrlPr>
                                <a:rPr lang="en-US" sz="2400" i="1" smtClean="0">
                                  <a:solidFill>
                                    <a:srgbClr val="000000"/>
                                  </a:solidFill>
                                  <a:effectLst/>
                                  <a:latin typeface="Cambria Math" panose="02040503050406030204" pitchFamily="18" charset="0"/>
                                  <a:ea typeface="Cambria Math"/>
                                </a:rPr>
                              </m:ctrlPr>
                            </m:radPr>
                            <m:deg/>
                            <m:e>
                              <m:r>
                                <a:rPr lang="en-US" sz="2400" b="0" i="1" smtClean="0">
                                  <a:solidFill>
                                    <a:srgbClr val="000000"/>
                                  </a:solidFill>
                                  <a:effectLst/>
                                  <a:latin typeface="Cambria Math"/>
                                  <a:ea typeface="Cambria Math"/>
                                </a:rPr>
                                <m:t>𝑛</m:t>
                              </m:r>
                            </m:e>
                          </m:rad>
                        </m:den>
                      </m:f>
                      <m:r>
                        <a:rPr lang="en-US" sz="2400" b="0" i="1" smtClean="0">
                          <a:solidFill>
                            <a:srgbClr val="000000"/>
                          </a:solidFill>
                          <a:effectLst/>
                          <a:latin typeface="Cambria Math"/>
                          <a:ea typeface="Cambria Math"/>
                        </a:rPr>
                        <m:t>=6.1±2.17</m:t>
                      </m:r>
                      <m:d>
                        <m:dPr>
                          <m:ctrlPr>
                            <a:rPr lang="en-US" sz="2400" b="0" i="1" smtClean="0">
                              <a:solidFill>
                                <a:srgbClr val="000000"/>
                              </a:solidFill>
                              <a:effectLst/>
                              <a:latin typeface="Cambria Math" panose="02040503050406030204" pitchFamily="18" charset="0"/>
                              <a:ea typeface="Cambria Math"/>
                            </a:rPr>
                          </m:ctrlPr>
                        </m:dPr>
                        <m:e>
                          <m:r>
                            <a:rPr lang="en-US" sz="2400" b="0" i="1" smtClean="0">
                              <a:solidFill>
                                <a:srgbClr val="000000"/>
                              </a:solidFill>
                              <a:effectLst/>
                              <a:latin typeface="Cambria Math"/>
                              <a:ea typeface="Cambria Math"/>
                            </a:rPr>
                            <m:t>.2</m:t>
                          </m:r>
                          <m:r>
                            <a:rPr lang="en-US" sz="2400" b="0" i="1" smtClean="0">
                              <a:solidFill>
                                <a:srgbClr val="000000"/>
                              </a:solidFill>
                              <a:effectLst/>
                              <a:latin typeface="Cambria Math" panose="02040503050406030204" pitchFamily="18" charset="0"/>
                              <a:ea typeface="Cambria Math"/>
                            </a:rPr>
                            <m:t>/</m:t>
                          </m:r>
                          <m:rad>
                            <m:radPr>
                              <m:degHide m:val="on"/>
                              <m:ctrlPr>
                                <a:rPr lang="en-US" sz="2400" b="0" i="1" smtClean="0">
                                  <a:solidFill>
                                    <a:srgbClr val="000000"/>
                                  </a:solidFill>
                                  <a:effectLst/>
                                  <a:latin typeface="Cambria Math" panose="02040503050406030204" pitchFamily="18" charset="0"/>
                                  <a:ea typeface="Cambria Math"/>
                                </a:rPr>
                              </m:ctrlPr>
                            </m:radPr>
                            <m:deg/>
                            <m:e>
                              <m:r>
                                <a:rPr lang="en-US" sz="2400" b="0" i="1" smtClean="0">
                                  <a:solidFill>
                                    <a:srgbClr val="000000"/>
                                  </a:solidFill>
                                  <a:effectLst/>
                                  <a:latin typeface="Cambria Math"/>
                                  <a:ea typeface="Cambria Math"/>
                                </a:rPr>
                                <m:t>30</m:t>
                              </m:r>
                            </m:e>
                          </m:rad>
                        </m:e>
                      </m:d>
                      <m:r>
                        <a:rPr lang="en-US" sz="2400" b="0" i="1" smtClean="0">
                          <a:solidFill>
                            <a:srgbClr val="000000"/>
                          </a:solidFill>
                          <a:effectLst/>
                          <a:latin typeface="Cambria Math"/>
                          <a:ea typeface="Cambria Math"/>
                        </a:rPr>
                        <m:t>=6.1±.07924</m:t>
                      </m:r>
                    </m:oMath>
                  </m:oMathPara>
                </a14:m>
                <a:endParaRPr lang="en-US" sz="2400" dirty="0">
                  <a:solidFill>
                    <a:srgbClr val="000000"/>
                  </a:solidFill>
                  <a:effectLst/>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956969" y="1974715"/>
                <a:ext cx="6801221" cy="791435"/>
              </a:xfrm>
              <a:prstGeom prst="rect">
                <a:avLst/>
              </a:prstGeom>
              <a:blipFill rotWithShape="0">
                <a:blip r:embed="rId3"/>
                <a:stretch>
                  <a:fillRect/>
                </a:stretch>
              </a:blipFill>
              <a:effectLst>
                <a:outerShdw dist="25400" dir="3000000" algn="ctr" rotWithShape="0">
                  <a:schemeClr val="bg1"/>
                </a:outerShdw>
              </a:effectLst>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49EBC64-41CB-41B8-B6DF-9B1367312BD4}" type="slidenum">
              <a:rPr lang="en-US" smtClean="0"/>
              <a:t>48</a:t>
            </a:fld>
            <a:endParaRPr lang="en-US"/>
          </a:p>
        </p:txBody>
      </p:sp>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p>
        </p:txBody>
      </p:sp>
      <p:sp>
        <p:nvSpPr>
          <p:cNvPr id="3" name="Content Placeholder 2"/>
          <p:cNvSpPr>
            <a:spLocks noGrp="1"/>
          </p:cNvSpPr>
          <p:nvPr>
            <p:ph idx="1"/>
          </p:nvPr>
        </p:nvSpPr>
        <p:spPr/>
        <p:txBody>
          <a:bodyPr/>
          <a:lstStyle/>
          <a:p>
            <a:r>
              <a:rPr lang="en-US" dirty="0"/>
              <a:t>9, 10, 11 	edition		page</a:t>
            </a:r>
          </a:p>
          <a:p>
            <a:pPr marL="0" indent="0">
              <a:buNone/>
            </a:pPr>
            <a:r>
              <a:rPr lang="en-US" dirty="0"/>
              <a:t>		11e		367</a:t>
            </a:r>
          </a:p>
          <a:p>
            <a:pPr marL="0" indent="0">
              <a:buNone/>
            </a:pPr>
            <a:r>
              <a:rPr lang="en-US" dirty="0"/>
              <a:t>		12e		402</a:t>
            </a:r>
          </a:p>
          <a:p>
            <a:pPr marL="0" indent="0">
              <a:buNone/>
            </a:pPr>
            <a:r>
              <a:rPr lang="en-US" dirty="0"/>
              <a:t>		13e		407</a:t>
            </a:r>
          </a:p>
          <a:p>
            <a:pPr marL="0" indent="0">
              <a:buNone/>
            </a:pPr>
            <a:r>
              <a:rPr lang="en-US" dirty="0"/>
              <a:t>	</a:t>
            </a:r>
            <a:r>
              <a:rPr lang="en-US"/>
              <a:t>	14e		436</a:t>
            </a:r>
            <a:endParaRPr lang="en-US" dirty="0"/>
          </a:p>
        </p:txBody>
      </p:sp>
      <p:sp>
        <p:nvSpPr>
          <p:cNvPr id="4" name="Slide Number Placeholder 3"/>
          <p:cNvSpPr>
            <a:spLocks noGrp="1"/>
          </p:cNvSpPr>
          <p:nvPr>
            <p:ph type="sldNum" sz="quarter" idx="12"/>
          </p:nvPr>
        </p:nvSpPr>
        <p:spPr/>
        <p:txBody>
          <a:bodyPr/>
          <a:lstStyle/>
          <a:p>
            <a:fld id="{949EBC64-41CB-41B8-B6DF-9B1367312BD4}" type="slidenum">
              <a:rPr lang="en-US" smtClean="0"/>
              <a:t>49</a:t>
            </a:fld>
            <a:endParaRPr lang="en-US"/>
          </a:p>
        </p:txBody>
      </p:sp>
    </p:spTree>
    <p:extLst>
      <p:ext uri="{BB962C8B-B14F-4D97-AF65-F5344CB8AC3E}">
        <p14:creationId xmlns:p14="http://schemas.microsoft.com/office/powerpoint/2010/main" val="364577146"/>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929331" y="556977"/>
            <a:ext cx="10337562" cy="642937"/>
          </a:xfrm>
          <a:noFill/>
          <a:ln/>
        </p:spPr>
        <p:txBody>
          <a:bodyPr/>
          <a:lstStyle/>
          <a:p>
            <a:r>
              <a:rPr lang="en-US" dirty="0"/>
              <a:t>Developing Null and Alternative Hypotheses</a:t>
            </a:r>
          </a:p>
        </p:txBody>
      </p:sp>
      <p:sp>
        <p:nvSpPr>
          <p:cNvPr id="7170" name="Rectangle 2"/>
          <p:cNvSpPr>
            <a:spLocks noGrp="1" noChangeArrowheads="1"/>
          </p:cNvSpPr>
          <p:nvPr>
            <p:ph idx="1"/>
          </p:nvPr>
        </p:nvSpPr>
        <p:spPr>
          <a:xfrm>
            <a:off x="1002687" y="1180262"/>
            <a:ext cx="10652165" cy="574675"/>
          </a:xfrm>
          <a:noFill/>
          <a:ln/>
        </p:spPr>
        <p:txBody>
          <a:bodyPr/>
          <a:lstStyle/>
          <a:p>
            <a:pPr>
              <a:buSzPct val="100000"/>
            </a:pPr>
            <a:r>
              <a:rPr lang="en-US" dirty="0"/>
              <a:t>Alternative Hypothesis as a Research Hypothesis</a:t>
            </a:r>
          </a:p>
        </p:txBody>
      </p:sp>
      <p:sp>
        <p:nvSpPr>
          <p:cNvPr id="7173" name="Rectangle 5"/>
          <p:cNvSpPr>
            <a:spLocks noChangeArrowheads="1"/>
          </p:cNvSpPr>
          <p:nvPr/>
        </p:nvSpPr>
        <p:spPr bwMode="auto">
          <a:xfrm>
            <a:off x="1355539" y="1723427"/>
            <a:ext cx="9780145" cy="970349"/>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Many applications of hypothesis testing involve an attempt to gather evidence in support of a research hypothesis.</a:t>
            </a:r>
          </a:p>
        </p:txBody>
      </p:sp>
      <p:sp>
        <p:nvSpPr>
          <p:cNvPr id="7174" name="Rectangle 6"/>
          <p:cNvSpPr>
            <a:spLocks noChangeArrowheads="1"/>
          </p:cNvSpPr>
          <p:nvPr/>
        </p:nvSpPr>
        <p:spPr bwMode="auto">
          <a:xfrm>
            <a:off x="1355539" y="2541196"/>
            <a:ext cx="9729470" cy="1104045"/>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In such cases, it is often best to begin with the alternative hypothesis and make it the conclusion that the researcher hopes to support.</a:t>
            </a:r>
          </a:p>
        </p:txBody>
      </p:sp>
      <p:sp>
        <p:nvSpPr>
          <p:cNvPr id="8" name="Rectangle 6"/>
          <p:cNvSpPr>
            <a:spLocks noChangeArrowheads="1"/>
          </p:cNvSpPr>
          <p:nvPr/>
        </p:nvSpPr>
        <p:spPr bwMode="auto">
          <a:xfrm>
            <a:off x="1355539" y="3575385"/>
            <a:ext cx="9729470" cy="1256102"/>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conclusion that the research hypothesis is true is made if the sample </a:t>
            </a:r>
            <a:r>
              <a:rPr lang="en-US" sz="2400">
                <a:solidFill>
                  <a:srgbClr val="000000"/>
                </a:solidFill>
                <a:effectLst/>
                <a:latin typeface="+mn-lt"/>
                <a:cs typeface="Arial" panose="020B0604020202020204" pitchFamily="34" charset="0"/>
              </a:rPr>
              <a:t>data provides sufficient </a:t>
            </a:r>
            <a:r>
              <a:rPr lang="en-US" sz="2400" dirty="0">
                <a:solidFill>
                  <a:srgbClr val="000000"/>
                </a:solidFill>
                <a:effectLst/>
                <a:latin typeface="+mn-lt"/>
                <a:cs typeface="Arial" panose="020B0604020202020204" pitchFamily="34" charset="0"/>
              </a:rPr>
              <a:t>evidence to show that the null hypothesis can be rejected.</a:t>
            </a:r>
          </a:p>
        </p:txBody>
      </p:sp>
      <p:sp>
        <p:nvSpPr>
          <p:cNvPr id="2" name="Slide Number Placeholder 1"/>
          <p:cNvSpPr>
            <a:spLocks noGrp="1"/>
          </p:cNvSpPr>
          <p:nvPr>
            <p:ph type="sldNum" sz="quarter" idx="12"/>
          </p:nvPr>
        </p:nvSpPr>
        <p:spPr/>
        <p:txBody>
          <a:bodyPr/>
          <a:lstStyle/>
          <a:p>
            <a:fld id="{949EBC64-41CB-41B8-B6DF-9B1367312BD4}" type="slidenum">
              <a:rPr lang="en-US" smtClean="0"/>
              <a:t>5</a:t>
            </a:fld>
            <a:endParaRPr lang="en-US"/>
          </a:p>
        </p:txBody>
      </p:sp>
    </p:spTree>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809FD6-3559-4159-9160-FFAD3F73A6E2}"/>
              </a:ext>
            </a:extLst>
          </p:cNvPr>
          <p:cNvSpPr>
            <a:spLocks noGrp="1"/>
          </p:cNvSpPr>
          <p:nvPr>
            <p:ph type="sldNum" sz="quarter" idx="12"/>
          </p:nvPr>
        </p:nvSpPr>
        <p:spPr/>
        <p:txBody>
          <a:bodyPr/>
          <a:lstStyle/>
          <a:p>
            <a:fld id="{949EBC64-41CB-41B8-B6DF-9B1367312BD4}" type="slidenum">
              <a:rPr lang="en-US" smtClean="0"/>
              <a:t>50</a:t>
            </a:fld>
            <a:endParaRPr lang="en-US"/>
          </a:p>
        </p:txBody>
      </p:sp>
      <p:sp>
        <p:nvSpPr>
          <p:cNvPr id="3" name="Rectangle 2">
            <a:extLst>
              <a:ext uri="{FF2B5EF4-FFF2-40B4-BE49-F238E27FC236}">
                <a16:creationId xmlns:a16="http://schemas.microsoft.com/office/drawing/2014/main" id="{73C5F271-551A-42A8-AE45-5CCA3A1B3DC0}"/>
              </a:ext>
            </a:extLst>
          </p:cNvPr>
          <p:cNvSpPr>
            <a:spLocks noChangeArrowheads="1"/>
          </p:cNvSpPr>
          <p:nvPr/>
        </p:nvSpPr>
        <p:spPr bwMode="auto">
          <a:xfrm>
            <a:off x="118872" y="735086"/>
            <a:ext cx="2031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9.	a.</a:t>
            </a: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Object 3">
            <a:extLst>
              <a:ext uri="{FF2B5EF4-FFF2-40B4-BE49-F238E27FC236}">
                <a16:creationId xmlns:a16="http://schemas.microsoft.com/office/drawing/2014/main" id="{F68B3E49-B512-49F9-BFBC-D5954C2DD5E6}"/>
              </a:ext>
            </a:extLst>
          </p:cNvPr>
          <p:cNvGraphicFramePr>
            <a:graphicFrameLocks noChangeAspect="1"/>
          </p:cNvGraphicFramePr>
          <p:nvPr>
            <p:extLst>
              <p:ext uri="{D42A27DB-BD31-4B8C-83A1-F6EECF244321}">
                <p14:modId xmlns:p14="http://schemas.microsoft.com/office/powerpoint/2010/main" val="1659426097"/>
              </p:ext>
            </p:extLst>
          </p:nvPr>
        </p:nvGraphicFramePr>
        <p:xfrm>
          <a:off x="1697449" y="735086"/>
          <a:ext cx="4383470" cy="993130"/>
        </p:xfrm>
        <a:graphic>
          <a:graphicData uri="http://schemas.openxmlformats.org/presentationml/2006/ole">
            <mc:AlternateContent xmlns:mc="http://schemas.openxmlformats.org/markup-compatibility/2006">
              <mc:Choice xmlns:v="urn:schemas-microsoft-com:vml" Requires="v">
                <p:oleObj spid="_x0000_s1042" r:id="rId3" imgW="1625600" imgH="368300" progId="Equation.DSMT4">
                  <p:embed/>
                </p:oleObj>
              </mc:Choice>
              <mc:Fallback>
                <p:oleObj r:id="rId3" imgW="1625600" imgH="368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449" y="735086"/>
                        <a:ext cx="4383470" cy="993130"/>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6A120ECB-ECEF-4331-96B8-C5C47CE1C3E3}"/>
              </a:ext>
            </a:extLst>
          </p:cNvPr>
          <p:cNvSpPr txBox="1"/>
          <p:nvPr/>
        </p:nvSpPr>
        <p:spPr>
          <a:xfrm>
            <a:off x="-1675638" y="1847088"/>
            <a:ext cx="12758166" cy="3416320"/>
          </a:xfrm>
          <a:prstGeom prst="rect">
            <a:avLst/>
          </a:prstGeom>
          <a:noFill/>
        </p:spPr>
        <p:txBody>
          <a:bodyPr wrap="square">
            <a:spAutoFit/>
          </a:bodyPr>
          <a:lstStyle/>
          <a:p>
            <a:pPr marL="285750" marR="0">
              <a:spcBef>
                <a:spcPts val="0"/>
              </a:spcBef>
              <a:spcAft>
                <a:spcPts val="0"/>
              </a:spcAft>
              <a:tabLst>
                <a:tab pos="571500" algn="l"/>
                <a:tab pos="80010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b.	</a:t>
            </a:r>
            <a:r>
              <a:rPr lang="en-US" sz="2400" dirty="0">
                <a:effectLst/>
                <a:latin typeface="Times New Roman" panose="02020603050405020304" pitchFamily="18" charset="0"/>
                <a:ea typeface="Times New Roman" panose="02020603050405020304" pitchFamily="18" charset="0"/>
              </a:rPr>
              <a:t>Lower tail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is the area to the left of the test statistic</a:t>
            </a:r>
          </a:p>
          <a:p>
            <a:pPr marL="228600" marR="0" indent="-342900">
              <a:spcBef>
                <a:spcPts val="0"/>
              </a:spcBef>
              <a:spcAft>
                <a:spcPts val="0"/>
              </a:spcAft>
              <a:tabLst>
                <a:tab pos="571500" algn="l"/>
                <a:tab pos="800100" algn="l"/>
                <a:tab pos="1095375" algn="l"/>
              </a:tabLst>
            </a:pPr>
            <a:r>
              <a:rPr lang="en-US" sz="2400" dirty="0">
                <a:effectLst/>
                <a:latin typeface="Times New Roman" panose="02020603050405020304" pitchFamily="18" charset="0"/>
                <a:ea typeface="Times New Roman" panose="02020603050405020304" pitchFamily="18" charset="0"/>
              </a:rPr>
              <a:t>		</a:t>
            </a:r>
          </a:p>
          <a:p>
            <a:pPr marL="228600" marR="0" indent="-34290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			Using normal table with </a:t>
            </a:r>
            <a:r>
              <a:rPr lang="en-US" sz="2400" i="1" dirty="0">
                <a:effectLst/>
                <a:latin typeface="Times New Roman" panose="02020603050405020304" pitchFamily="18" charset="0"/>
                <a:ea typeface="Times New Roman" panose="02020603050405020304" pitchFamily="18" charset="0"/>
              </a:rPr>
              <a:t>z</a:t>
            </a:r>
            <a:r>
              <a:rPr lang="en-US" sz="2400" dirty="0">
                <a:effectLst/>
                <a:latin typeface="Times New Roman" panose="02020603050405020304" pitchFamily="18" charset="0"/>
                <a:ea typeface="Times New Roman" panose="02020603050405020304" pitchFamily="18" charset="0"/>
              </a:rPr>
              <a:t> = -2.12: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=.0170</a:t>
            </a:r>
          </a:p>
          <a:p>
            <a:pPr marL="320040" marR="0">
              <a:spcBef>
                <a:spcPts val="0"/>
              </a:spcBef>
              <a:spcAft>
                <a:spcPts val="0"/>
              </a:spcAft>
              <a:tabLst>
                <a:tab pos="-594360" algn="l"/>
                <a:tab pos="-137160" algn="l"/>
                <a:tab pos="320040" algn="l"/>
                <a:tab pos="571500" algn="l"/>
                <a:tab pos="80010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1500" algn="l"/>
                <a:tab pos="80010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c.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p</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-value </a:t>
            </a:r>
            <a:r>
              <a:rPr lang="en-US" sz="2400" dirty="0">
                <a:solidFill>
                  <a:srgbClr val="000000"/>
                </a:solidFill>
                <a:effectLst/>
                <a:latin typeface="Times"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.05,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d.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if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z</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-1.645</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-2.12 </a:t>
            </a:r>
            <a:r>
              <a:rPr lang="en-US" sz="2400" dirty="0">
                <a:solidFill>
                  <a:srgbClr val="000000"/>
                </a:solidFill>
                <a:effectLst/>
                <a:latin typeface="Times New Roman"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-1.645,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endParaRPr lang="en-US" sz="2400" dirty="0">
              <a:effectLst/>
              <a:latin typeface="Times New Roman" panose="02020603050405020304" pitchFamily="18" charset="0"/>
              <a:ea typeface="Times New Roman" panose="02020603050405020304" pitchFamily="18" charset="0"/>
            </a:endParaRPr>
          </a:p>
        </p:txBody>
      </p:sp>
      <p:grpSp>
        <p:nvGrpSpPr>
          <p:cNvPr id="21" name="Group 20">
            <a:extLst>
              <a:ext uri="{FF2B5EF4-FFF2-40B4-BE49-F238E27FC236}">
                <a16:creationId xmlns:a16="http://schemas.microsoft.com/office/drawing/2014/main" id="{4B561919-D1AD-4EE4-A026-E2460F98648D}"/>
              </a:ext>
            </a:extLst>
          </p:cNvPr>
          <p:cNvGrpSpPr/>
          <p:nvPr/>
        </p:nvGrpSpPr>
        <p:grpSpPr>
          <a:xfrm>
            <a:off x="8727000" y="901234"/>
            <a:ext cx="2046600" cy="461520"/>
            <a:chOff x="8727000" y="901234"/>
            <a:chExt cx="2046600" cy="46152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ACFD5F7-4FDC-447D-8274-9C385D55E7C9}"/>
                    </a:ext>
                  </a:extLst>
                </p14:cNvPr>
                <p14:cNvContentPartPr/>
                <p14:nvPr/>
              </p14:nvContentPartPr>
              <p14:xfrm>
                <a:off x="8916000" y="1068634"/>
                <a:ext cx="132840" cy="184680"/>
              </p14:xfrm>
            </p:contentPart>
          </mc:Choice>
          <mc:Fallback xmlns="">
            <p:pic>
              <p:nvPicPr>
                <p:cNvPr id="5" name="Ink 4">
                  <a:extLst>
                    <a:ext uri="{FF2B5EF4-FFF2-40B4-BE49-F238E27FC236}">
                      <a16:creationId xmlns:a16="http://schemas.microsoft.com/office/drawing/2014/main" id="{BACFD5F7-4FDC-447D-8274-9C385D55E7C9}"/>
                    </a:ext>
                  </a:extLst>
                </p:cNvPr>
                <p:cNvPicPr/>
                <p:nvPr/>
              </p:nvPicPr>
              <p:blipFill>
                <a:blip r:embed="rId6"/>
                <a:stretch>
                  <a:fillRect/>
                </a:stretch>
              </p:blipFill>
              <p:spPr>
                <a:xfrm>
                  <a:off x="8880360" y="1032994"/>
                  <a:ext cx="2044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C15734E-E495-4860-B271-268A9851C276}"/>
                    </a:ext>
                  </a:extLst>
                </p14:cNvPr>
                <p14:cNvContentPartPr/>
                <p14:nvPr/>
              </p14:nvContentPartPr>
              <p14:xfrm>
                <a:off x="8864160" y="1123354"/>
                <a:ext cx="282240" cy="125280"/>
              </p14:xfrm>
            </p:contentPart>
          </mc:Choice>
          <mc:Fallback xmlns="">
            <p:pic>
              <p:nvPicPr>
                <p:cNvPr id="7" name="Ink 6">
                  <a:extLst>
                    <a:ext uri="{FF2B5EF4-FFF2-40B4-BE49-F238E27FC236}">
                      <a16:creationId xmlns:a16="http://schemas.microsoft.com/office/drawing/2014/main" id="{0C15734E-E495-4860-B271-268A9851C276}"/>
                    </a:ext>
                  </a:extLst>
                </p:cNvPr>
                <p:cNvPicPr/>
                <p:nvPr/>
              </p:nvPicPr>
              <p:blipFill>
                <a:blip r:embed="rId8"/>
                <a:stretch>
                  <a:fillRect/>
                </a:stretch>
              </p:blipFill>
              <p:spPr>
                <a:xfrm>
                  <a:off x="8828160" y="1087714"/>
                  <a:ext cx="3538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A612077-B21D-4FE9-A210-902C85EAEDCA}"/>
                    </a:ext>
                  </a:extLst>
                </p14:cNvPr>
                <p14:cNvContentPartPr/>
                <p14:nvPr/>
              </p14:nvContentPartPr>
              <p14:xfrm>
                <a:off x="8844360" y="1115434"/>
                <a:ext cx="205920" cy="238320"/>
              </p14:xfrm>
            </p:contentPart>
          </mc:Choice>
          <mc:Fallback xmlns="">
            <p:pic>
              <p:nvPicPr>
                <p:cNvPr id="9" name="Ink 8">
                  <a:extLst>
                    <a:ext uri="{FF2B5EF4-FFF2-40B4-BE49-F238E27FC236}">
                      <a16:creationId xmlns:a16="http://schemas.microsoft.com/office/drawing/2014/main" id="{5A612077-B21D-4FE9-A210-902C85EAEDCA}"/>
                    </a:ext>
                  </a:extLst>
                </p:cNvPr>
                <p:cNvPicPr/>
                <p:nvPr/>
              </p:nvPicPr>
              <p:blipFill>
                <a:blip r:embed="rId10"/>
                <a:stretch>
                  <a:fillRect/>
                </a:stretch>
              </p:blipFill>
              <p:spPr>
                <a:xfrm>
                  <a:off x="8808720" y="1079434"/>
                  <a:ext cx="27756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EF0E95C-D5FD-42DE-ABC7-3BE941CF5D10}"/>
                    </a:ext>
                  </a:extLst>
                </p14:cNvPr>
                <p14:cNvContentPartPr/>
                <p14:nvPr/>
              </p14:nvContentPartPr>
              <p14:xfrm>
                <a:off x="8727000" y="963874"/>
                <a:ext cx="142200" cy="5760"/>
              </p14:xfrm>
            </p:contentPart>
          </mc:Choice>
          <mc:Fallback xmlns="">
            <p:pic>
              <p:nvPicPr>
                <p:cNvPr id="10" name="Ink 9">
                  <a:extLst>
                    <a:ext uri="{FF2B5EF4-FFF2-40B4-BE49-F238E27FC236}">
                      <a16:creationId xmlns:a16="http://schemas.microsoft.com/office/drawing/2014/main" id="{1EF0E95C-D5FD-42DE-ABC7-3BE941CF5D10}"/>
                    </a:ext>
                  </a:extLst>
                </p:cNvPr>
                <p:cNvPicPr/>
                <p:nvPr/>
              </p:nvPicPr>
              <p:blipFill>
                <a:blip r:embed="rId12"/>
                <a:stretch>
                  <a:fillRect/>
                </a:stretch>
              </p:blipFill>
              <p:spPr>
                <a:xfrm>
                  <a:off x="8691360" y="928234"/>
                  <a:ext cx="2138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89DAC7A1-50D4-46A2-B4C1-B610638882FE}"/>
                    </a:ext>
                  </a:extLst>
                </p14:cNvPr>
                <p14:cNvContentPartPr/>
                <p14:nvPr/>
              </p14:nvContentPartPr>
              <p14:xfrm>
                <a:off x="8755440" y="929314"/>
                <a:ext cx="363960" cy="41760"/>
              </p14:xfrm>
            </p:contentPart>
          </mc:Choice>
          <mc:Fallback xmlns="">
            <p:pic>
              <p:nvPicPr>
                <p:cNvPr id="12" name="Ink 11">
                  <a:extLst>
                    <a:ext uri="{FF2B5EF4-FFF2-40B4-BE49-F238E27FC236}">
                      <a16:creationId xmlns:a16="http://schemas.microsoft.com/office/drawing/2014/main" id="{89DAC7A1-50D4-46A2-B4C1-B610638882FE}"/>
                    </a:ext>
                  </a:extLst>
                </p:cNvPr>
                <p:cNvPicPr/>
                <p:nvPr/>
              </p:nvPicPr>
              <p:blipFill>
                <a:blip r:embed="rId14"/>
                <a:stretch>
                  <a:fillRect/>
                </a:stretch>
              </p:blipFill>
              <p:spPr>
                <a:xfrm>
                  <a:off x="8719440" y="893314"/>
                  <a:ext cx="4356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83499119-1EAB-416C-9646-FF46E025E3F0}"/>
                    </a:ext>
                  </a:extLst>
                </p14:cNvPr>
                <p14:cNvContentPartPr/>
                <p14:nvPr/>
              </p14:nvContentPartPr>
              <p14:xfrm>
                <a:off x="9319560" y="1104634"/>
                <a:ext cx="80640" cy="18720"/>
              </p14:xfrm>
            </p:contentPart>
          </mc:Choice>
          <mc:Fallback xmlns="">
            <p:pic>
              <p:nvPicPr>
                <p:cNvPr id="14" name="Ink 13">
                  <a:extLst>
                    <a:ext uri="{FF2B5EF4-FFF2-40B4-BE49-F238E27FC236}">
                      <a16:creationId xmlns:a16="http://schemas.microsoft.com/office/drawing/2014/main" id="{83499119-1EAB-416C-9646-FF46E025E3F0}"/>
                    </a:ext>
                  </a:extLst>
                </p:cNvPr>
                <p:cNvPicPr/>
                <p:nvPr/>
              </p:nvPicPr>
              <p:blipFill>
                <a:blip r:embed="rId16"/>
                <a:stretch>
                  <a:fillRect/>
                </a:stretch>
              </p:blipFill>
              <p:spPr>
                <a:xfrm>
                  <a:off x="9283560" y="1068634"/>
                  <a:ext cx="1522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1ABFD95D-9402-4087-B541-D3367E350991}"/>
                    </a:ext>
                  </a:extLst>
                </p14:cNvPr>
                <p14:cNvContentPartPr/>
                <p14:nvPr/>
              </p14:nvContentPartPr>
              <p14:xfrm>
                <a:off x="9339720" y="1218034"/>
                <a:ext cx="158400" cy="9000"/>
              </p14:xfrm>
            </p:contentPart>
          </mc:Choice>
          <mc:Fallback xmlns="">
            <p:pic>
              <p:nvPicPr>
                <p:cNvPr id="15" name="Ink 14">
                  <a:extLst>
                    <a:ext uri="{FF2B5EF4-FFF2-40B4-BE49-F238E27FC236}">
                      <a16:creationId xmlns:a16="http://schemas.microsoft.com/office/drawing/2014/main" id="{1ABFD95D-9402-4087-B541-D3367E350991}"/>
                    </a:ext>
                  </a:extLst>
                </p:cNvPr>
                <p:cNvPicPr/>
                <p:nvPr/>
              </p:nvPicPr>
              <p:blipFill>
                <a:blip r:embed="rId18"/>
                <a:stretch>
                  <a:fillRect/>
                </a:stretch>
              </p:blipFill>
              <p:spPr>
                <a:xfrm>
                  <a:off x="9304080" y="1182034"/>
                  <a:ext cx="2300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F72938AF-770E-418E-81E1-63652959492C}"/>
                    </a:ext>
                  </a:extLst>
                </p14:cNvPr>
                <p14:cNvContentPartPr/>
                <p14:nvPr/>
              </p14:nvContentPartPr>
              <p14:xfrm>
                <a:off x="9656520" y="923554"/>
                <a:ext cx="158400" cy="369000"/>
              </p14:xfrm>
            </p:contentPart>
          </mc:Choice>
          <mc:Fallback xmlns="">
            <p:pic>
              <p:nvPicPr>
                <p:cNvPr id="16" name="Ink 15">
                  <a:extLst>
                    <a:ext uri="{FF2B5EF4-FFF2-40B4-BE49-F238E27FC236}">
                      <a16:creationId xmlns:a16="http://schemas.microsoft.com/office/drawing/2014/main" id="{F72938AF-770E-418E-81E1-63652959492C}"/>
                    </a:ext>
                  </a:extLst>
                </p:cNvPr>
                <p:cNvPicPr/>
                <p:nvPr/>
              </p:nvPicPr>
              <p:blipFill>
                <a:blip r:embed="rId20"/>
                <a:stretch>
                  <a:fillRect/>
                </a:stretch>
              </p:blipFill>
              <p:spPr>
                <a:xfrm>
                  <a:off x="9620880" y="887554"/>
                  <a:ext cx="2300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18F89E4-97B4-4720-A99D-4E476483326E}"/>
                    </a:ext>
                  </a:extLst>
                </p14:cNvPr>
                <p14:cNvContentPartPr/>
                <p14:nvPr/>
              </p14:nvContentPartPr>
              <p14:xfrm>
                <a:off x="9899160" y="959554"/>
                <a:ext cx="217440" cy="365760"/>
              </p14:xfrm>
            </p:contentPart>
          </mc:Choice>
          <mc:Fallback xmlns="">
            <p:pic>
              <p:nvPicPr>
                <p:cNvPr id="17" name="Ink 16">
                  <a:extLst>
                    <a:ext uri="{FF2B5EF4-FFF2-40B4-BE49-F238E27FC236}">
                      <a16:creationId xmlns:a16="http://schemas.microsoft.com/office/drawing/2014/main" id="{E18F89E4-97B4-4720-A99D-4E476483326E}"/>
                    </a:ext>
                  </a:extLst>
                </p:cNvPr>
                <p:cNvPicPr/>
                <p:nvPr/>
              </p:nvPicPr>
              <p:blipFill>
                <a:blip r:embed="rId22"/>
                <a:stretch>
                  <a:fillRect/>
                </a:stretch>
              </p:blipFill>
              <p:spPr>
                <a:xfrm>
                  <a:off x="9863160" y="923554"/>
                  <a:ext cx="28908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D761A53F-7344-4E74-8B93-A309ABB40F0C}"/>
                    </a:ext>
                  </a:extLst>
                </p14:cNvPr>
                <p14:cNvContentPartPr/>
                <p14:nvPr/>
              </p14:nvContentPartPr>
              <p14:xfrm>
                <a:off x="10217040" y="1127314"/>
                <a:ext cx="56160" cy="30240"/>
              </p14:xfrm>
            </p:contentPart>
          </mc:Choice>
          <mc:Fallback xmlns="">
            <p:pic>
              <p:nvPicPr>
                <p:cNvPr id="18" name="Ink 17">
                  <a:extLst>
                    <a:ext uri="{FF2B5EF4-FFF2-40B4-BE49-F238E27FC236}">
                      <a16:creationId xmlns:a16="http://schemas.microsoft.com/office/drawing/2014/main" id="{D761A53F-7344-4E74-8B93-A309ABB40F0C}"/>
                    </a:ext>
                  </a:extLst>
                </p:cNvPr>
                <p:cNvPicPr/>
                <p:nvPr/>
              </p:nvPicPr>
              <p:blipFill>
                <a:blip r:embed="rId24"/>
                <a:stretch>
                  <a:fillRect/>
                </a:stretch>
              </p:blipFill>
              <p:spPr>
                <a:xfrm>
                  <a:off x="10181040" y="1091314"/>
                  <a:ext cx="1278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EB1D8390-C8C2-4B95-ADC3-1D501AA70CA6}"/>
                    </a:ext>
                  </a:extLst>
                </p14:cNvPr>
                <p14:cNvContentPartPr/>
                <p14:nvPr/>
              </p14:nvContentPartPr>
              <p14:xfrm>
                <a:off x="10441320" y="959194"/>
                <a:ext cx="266760" cy="189720"/>
              </p14:xfrm>
            </p:contentPart>
          </mc:Choice>
          <mc:Fallback xmlns="">
            <p:pic>
              <p:nvPicPr>
                <p:cNvPr id="19" name="Ink 18">
                  <a:extLst>
                    <a:ext uri="{FF2B5EF4-FFF2-40B4-BE49-F238E27FC236}">
                      <a16:creationId xmlns:a16="http://schemas.microsoft.com/office/drawing/2014/main" id="{EB1D8390-C8C2-4B95-ADC3-1D501AA70CA6}"/>
                    </a:ext>
                  </a:extLst>
                </p:cNvPr>
                <p:cNvPicPr/>
                <p:nvPr/>
              </p:nvPicPr>
              <p:blipFill>
                <a:blip r:embed="rId26"/>
                <a:stretch>
                  <a:fillRect/>
                </a:stretch>
              </p:blipFill>
              <p:spPr>
                <a:xfrm>
                  <a:off x="10405680" y="923554"/>
                  <a:ext cx="3384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FEAB597F-F761-4758-8EFC-DFD1BB350735}"/>
                    </a:ext>
                  </a:extLst>
                </p14:cNvPr>
                <p14:cNvContentPartPr/>
                <p14:nvPr/>
              </p14:nvContentPartPr>
              <p14:xfrm>
                <a:off x="10506480" y="901234"/>
                <a:ext cx="267120" cy="461520"/>
              </p14:xfrm>
            </p:contentPart>
          </mc:Choice>
          <mc:Fallback xmlns="">
            <p:pic>
              <p:nvPicPr>
                <p:cNvPr id="20" name="Ink 19">
                  <a:extLst>
                    <a:ext uri="{FF2B5EF4-FFF2-40B4-BE49-F238E27FC236}">
                      <a16:creationId xmlns:a16="http://schemas.microsoft.com/office/drawing/2014/main" id="{FEAB597F-F761-4758-8EFC-DFD1BB350735}"/>
                    </a:ext>
                  </a:extLst>
                </p:cNvPr>
                <p:cNvPicPr/>
                <p:nvPr/>
              </p:nvPicPr>
              <p:blipFill>
                <a:blip r:embed="rId28"/>
                <a:stretch>
                  <a:fillRect/>
                </a:stretch>
              </p:blipFill>
              <p:spPr>
                <a:xfrm>
                  <a:off x="10470480" y="865234"/>
                  <a:ext cx="338760" cy="533160"/>
                </a:xfrm>
                <a:prstGeom prst="rect">
                  <a:avLst/>
                </a:prstGeom>
              </p:spPr>
            </p:pic>
          </mc:Fallback>
        </mc:AlternateContent>
      </p:grpSp>
      <p:grpSp>
        <p:nvGrpSpPr>
          <p:cNvPr id="29" name="Group 28">
            <a:extLst>
              <a:ext uri="{FF2B5EF4-FFF2-40B4-BE49-F238E27FC236}">
                <a16:creationId xmlns:a16="http://schemas.microsoft.com/office/drawing/2014/main" id="{3CBC9FCB-9191-49DC-BF08-EC4710E5C87D}"/>
              </a:ext>
            </a:extLst>
          </p:cNvPr>
          <p:cNvGrpSpPr/>
          <p:nvPr/>
        </p:nvGrpSpPr>
        <p:grpSpPr>
          <a:xfrm>
            <a:off x="8923560" y="1524034"/>
            <a:ext cx="1928160" cy="486000"/>
            <a:chOff x="8923560" y="1524034"/>
            <a:chExt cx="1928160" cy="486000"/>
          </a:xfrm>
        </p:grpSpPr>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ED431BCF-50AA-4F66-A74F-B7D362FFEC90}"/>
                    </a:ext>
                  </a:extLst>
                </p14:cNvPr>
                <p14:cNvContentPartPr/>
                <p14:nvPr/>
              </p14:nvContentPartPr>
              <p14:xfrm>
                <a:off x="8923560" y="1524034"/>
                <a:ext cx="408240" cy="417240"/>
              </p14:xfrm>
            </p:contentPart>
          </mc:Choice>
          <mc:Fallback xmlns="">
            <p:pic>
              <p:nvPicPr>
                <p:cNvPr id="22" name="Ink 21">
                  <a:extLst>
                    <a:ext uri="{FF2B5EF4-FFF2-40B4-BE49-F238E27FC236}">
                      <a16:creationId xmlns:a16="http://schemas.microsoft.com/office/drawing/2014/main" id="{ED431BCF-50AA-4F66-A74F-B7D362FFEC90}"/>
                    </a:ext>
                  </a:extLst>
                </p:cNvPr>
                <p:cNvPicPr/>
                <p:nvPr/>
              </p:nvPicPr>
              <p:blipFill>
                <a:blip r:embed="rId30"/>
                <a:stretch>
                  <a:fillRect/>
                </a:stretch>
              </p:blipFill>
              <p:spPr>
                <a:xfrm>
                  <a:off x="8887920" y="1488394"/>
                  <a:ext cx="47988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A9CD9036-CE21-4AC3-9099-51B7BEF64B48}"/>
                    </a:ext>
                  </a:extLst>
                </p14:cNvPr>
                <p14:cNvContentPartPr/>
                <p14:nvPr/>
              </p14:nvContentPartPr>
              <p14:xfrm>
                <a:off x="9417480" y="1701514"/>
                <a:ext cx="292320" cy="262440"/>
              </p14:xfrm>
            </p:contentPart>
          </mc:Choice>
          <mc:Fallback xmlns="">
            <p:pic>
              <p:nvPicPr>
                <p:cNvPr id="23" name="Ink 22">
                  <a:extLst>
                    <a:ext uri="{FF2B5EF4-FFF2-40B4-BE49-F238E27FC236}">
                      <a16:creationId xmlns:a16="http://schemas.microsoft.com/office/drawing/2014/main" id="{A9CD9036-CE21-4AC3-9099-51B7BEF64B48}"/>
                    </a:ext>
                  </a:extLst>
                </p:cNvPr>
                <p:cNvPicPr/>
                <p:nvPr/>
              </p:nvPicPr>
              <p:blipFill>
                <a:blip r:embed="rId32"/>
                <a:stretch>
                  <a:fillRect/>
                </a:stretch>
              </p:blipFill>
              <p:spPr>
                <a:xfrm>
                  <a:off x="9381480" y="1665874"/>
                  <a:ext cx="3639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24EDF2A5-68CD-4316-96E2-8564800B44FC}"/>
                    </a:ext>
                  </a:extLst>
                </p14:cNvPr>
                <p14:cNvContentPartPr/>
                <p14:nvPr/>
              </p14:nvContentPartPr>
              <p14:xfrm>
                <a:off x="9401280" y="1725274"/>
                <a:ext cx="286200" cy="284760"/>
              </p14:xfrm>
            </p:contentPart>
          </mc:Choice>
          <mc:Fallback xmlns="">
            <p:pic>
              <p:nvPicPr>
                <p:cNvPr id="24" name="Ink 23">
                  <a:extLst>
                    <a:ext uri="{FF2B5EF4-FFF2-40B4-BE49-F238E27FC236}">
                      <a16:creationId xmlns:a16="http://schemas.microsoft.com/office/drawing/2014/main" id="{24EDF2A5-68CD-4316-96E2-8564800B44FC}"/>
                    </a:ext>
                  </a:extLst>
                </p:cNvPr>
                <p:cNvPicPr/>
                <p:nvPr/>
              </p:nvPicPr>
              <p:blipFill>
                <a:blip r:embed="rId34"/>
                <a:stretch>
                  <a:fillRect/>
                </a:stretch>
              </p:blipFill>
              <p:spPr>
                <a:xfrm>
                  <a:off x="9365280" y="1689634"/>
                  <a:ext cx="3578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E110E04E-AB26-4C9F-A7BC-F8DE244BF967}"/>
                    </a:ext>
                  </a:extLst>
                </p14:cNvPr>
                <p14:cNvContentPartPr/>
                <p14:nvPr/>
              </p14:nvContentPartPr>
              <p14:xfrm>
                <a:off x="9800520" y="1718434"/>
                <a:ext cx="243720" cy="63360"/>
              </p14:xfrm>
            </p:contentPart>
          </mc:Choice>
          <mc:Fallback xmlns="">
            <p:pic>
              <p:nvPicPr>
                <p:cNvPr id="25" name="Ink 24">
                  <a:extLst>
                    <a:ext uri="{FF2B5EF4-FFF2-40B4-BE49-F238E27FC236}">
                      <a16:creationId xmlns:a16="http://schemas.microsoft.com/office/drawing/2014/main" id="{E110E04E-AB26-4C9F-A7BC-F8DE244BF967}"/>
                    </a:ext>
                  </a:extLst>
                </p:cNvPr>
                <p:cNvPicPr/>
                <p:nvPr/>
              </p:nvPicPr>
              <p:blipFill>
                <a:blip r:embed="rId36"/>
                <a:stretch>
                  <a:fillRect/>
                </a:stretch>
              </p:blipFill>
              <p:spPr>
                <a:xfrm>
                  <a:off x="9764520" y="1682794"/>
                  <a:ext cx="3153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930EB767-5D15-4C69-8F28-423B569EF1AE}"/>
                    </a:ext>
                  </a:extLst>
                </p14:cNvPr>
                <p14:cNvContentPartPr/>
                <p14:nvPr/>
              </p14:nvContentPartPr>
              <p14:xfrm>
                <a:off x="9789720" y="1805554"/>
                <a:ext cx="285480" cy="74160"/>
              </p14:xfrm>
            </p:contentPart>
          </mc:Choice>
          <mc:Fallback xmlns="">
            <p:pic>
              <p:nvPicPr>
                <p:cNvPr id="26" name="Ink 25">
                  <a:extLst>
                    <a:ext uri="{FF2B5EF4-FFF2-40B4-BE49-F238E27FC236}">
                      <a16:creationId xmlns:a16="http://schemas.microsoft.com/office/drawing/2014/main" id="{930EB767-5D15-4C69-8F28-423B569EF1AE}"/>
                    </a:ext>
                  </a:extLst>
                </p:cNvPr>
                <p:cNvPicPr/>
                <p:nvPr/>
              </p:nvPicPr>
              <p:blipFill>
                <a:blip r:embed="rId38"/>
                <a:stretch>
                  <a:fillRect/>
                </a:stretch>
              </p:blipFill>
              <p:spPr>
                <a:xfrm>
                  <a:off x="9753720" y="1769914"/>
                  <a:ext cx="3571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E5B30CF7-27E4-4970-AA3C-629F8A15B217}"/>
                    </a:ext>
                  </a:extLst>
                </p14:cNvPr>
                <p14:cNvContentPartPr/>
                <p14:nvPr/>
              </p14:nvContentPartPr>
              <p14:xfrm>
                <a:off x="10315320" y="1625194"/>
                <a:ext cx="160560" cy="223920"/>
              </p14:xfrm>
            </p:contentPart>
          </mc:Choice>
          <mc:Fallback xmlns="">
            <p:pic>
              <p:nvPicPr>
                <p:cNvPr id="27" name="Ink 26">
                  <a:extLst>
                    <a:ext uri="{FF2B5EF4-FFF2-40B4-BE49-F238E27FC236}">
                      <a16:creationId xmlns:a16="http://schemas.microsoft.com/office/drawing/2014/main" id="{E5B30CF7-27E4-4970-AA3C-629F8A15B217}"/>
                    </a:ext>
                  </a:extLst>
                </p:cNvPr>
                <p:cNvPicPr/>
                <p:nvPr/>
              </p:nvPicPr>
              <p:blipFill>
                <a:blip r:embed="rId40"/>
                <a:stretch>
                  <a:fillRect/>
                </a:stretch>
              </p:blipFill>
              <p:spPr>
                <a:xfrm>
                  <a:off x="10279320" y="1589194"/>
                  <a:ext cx="2322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1E9F154A-CB20-4AC0-A9E0-C28D72BF4DD8}"/>
                    </a:ext>
                  </a:extLst>
                </p14:cNvPr>
                <p14:cNvContentPartPr/>
                <p14:nvPr/>
              </p14:nvContentPartPr>
              <p14:xfrm>
                <a:off x="10619520" y="1626634"/>
                <a:ext cx="232200" cy="293400"/>
              </p14:xfrm>
            </p:contentPart>
          </mc:Choice>
          <mc:Fallback xmlns="">
            <p:pic>
              <p:nvPicPr>
                <p:cNvPr id="28" name="Ink 27">
                  <a:extLst>
                    <a:ext uri="{FF2B5EF4-FFF2-40B4-BE49-F238E27FC236}">
                      <a16:creationId xmlns:a16="http://schemas.microsoft.com/office/drawing/2014/main" id="{1E9F154A-CB20-4AC0-A9E0-C28D72BF4DD8}"/>
                    </a:ext>
                  </a:extLst>
                </p:cNvPr>
                <p:cNvPicPr/>
                <p:nvPr/>
              </p:nvPicPr>
              <p:blipFill>
                <a:blip r:embed="rId42"/>
                <a:stretch>
                  <a:fillRect/>
                </a:stretch>
              </p:blipFill>
              <p:spPr>
                <a:xfrm>
                  <a:off x="10583880" y="1590634"/>
                  <a:ext cx="303840" cy="365040"/>
                </a:xfrm>
                <a:prstGeom prst="rect">
                  <a:avLst/>
                </a:prstGeom>
              </p:spPr>
            </p:pic>
          </mc:Fallback>
        </mc:AlternateContent>
      </p:grpSp>
      <p:grpSp>
        <p:nvGrpSpPr>
          <p:cNvPr id="37" name="Group 36">
            <a:extLst>
              <a:ext uri="{FF2B5EF4-FFF2-40B4-BE49-F238E27FC236}">
                <a16:creationId xmlns:a16="http://schemas.microsoft.com/office/drawing/2014/main" id="{237CB3F7-4C13-4552-9E72-1FC506DF03B5}"/>
              </a:ext>
            </a:extLst>
          </p:cNvPr>
          <p:cNvGrpSpPr/>
          <p:nvPr/>
        </p:nvGrpSpPr>
        <p:grpSpPr>
          <a:xfrm>
            <a:off x="8989440" y="2249434"/>
            <a:ext cx="951840" cy="324720"/>
            <a:chOff x="8989440" y="2249434"/>
            <a:chExt cx="951840" cy="324720"/>
          </a:xfrm>
        </p:grpSpPr>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9D7A09D0-1D0E-4170-A2FC-707D438FFA3B}"/>
                    </a:ext>
                  </a:extLst>
                </p14:cNvPr>
                <p14:cNvContentPartPr/>
                <p14:nvPr/>
              </p14:nvContentPartPr>
              <p14:xfrm>
                <a:off x="8989440" y="2254834"/>
                <a:ext cx="358200" cy="286920"/>
              </p14:xfrm>
            </p:contentPart>
          </mc:Choice>
          <mc:Fallback xmlns="">
            <p:pic>
              <p:nvPicPr>
                <p:cNvPr id="30" name="Ink 29">
                  <a:extLst>
                    <a:ext uri="{FF2B5EF4-FFF2-40B4-BE49-F238E27FC236}">
                      <a16:creationId xmlns:a16="http://schemas.microsoft.com/office/drawing/2014/main" id="{9D7A09D0-1D0E-4170-A2FC-707D438FFA3B}"/>
                    </a:ext>
                  </a:extLst>
                </p:cNvPr>
                <p:cNvPicPr/>
                <p:nvPr/>
              </p:nvPicPr>
              <p:blipFill>
                <a:blip r:embed="rId44"/>
                <a:stretch>
                  <a:fillRect/>
                </a:stretch>
              </p:blipFill>
              <p:spPr>
                <a:xfrm>
                  <a:off x="8953440" y="2219194"/>
                  <a:ext cx="429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E056204C-6933-4CEE-A82E-6F41310084F8}"/>
                    </a:ext>
                  </a:extLst>
                </p14:cNvPr>
                <p14:cNvContentPartPr/>
                <p14:nvPr/>
              </p14:nvContentPartPr>
              <p14:xfrm>
                <a:off x="9219480" y="2431234"/>
                <a:ext cx="100800" cy="44280"/>
              </p14:xfrm>
            </p:contentPart>
          </mc:Choice>
          <mc:Fallback xmlns="">
            <p:pic>
              <p:nvPicPr>
                <p:cNvPr id="31" name="Ink 30">
                  <a:extLst>
                    <a:ext uri="{FF2B5EF4-FFF2-40B4-BE49-F238E27FC236}">
                      <a16:creationId xmlns:a16="http://schemas.microsoft.com/office/drawing/2014/main" id="{E056204C-6933-4CEE-A82E-6F41310084F8}"/>
                    </a:ext>
                  </a:extLst>
                </p:cNvPr>
                <p:cNvPicPr/>
                <p:nvPr/>
              </p:nvPicPr>
              <p:blipFill>
                <a:blip r:embed="rId46"/>
                <a:stretch>
                  <a:fillRect/>
                </a:stretch>
              </p:blipFill>
              <p:spPr>
                <a:xfrm>
                  <a:off x="9183840" y="2395594"/>
                  <a:ext cx="1724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83B0548F-E496-45E3-BBE0-8B45270FD716}"/>
                    </a:ext>
                  </a:extLst>
                </p14:cNvPr>
                <p14:cNvContentPartPr/>
                <p14:nvPr/>
              </p14:nvContentPartPr>
              <p14:xfrm>
                <a:off x="9426120" y="2395954"/>
                <a:ext cx="26640" cy="3240"/>
              </p14:xfrm>
            </p:contentPart>
          </mc:Choice>
          <mc:Fallback xmlns="">
            <p:pic>
              <p:nvPicPr>
                <p:cNvPr id="32" name="Ink 31">
                  <a:extLst>
                    <a:ext uri="{FF2B5EF4-FFF2-40B4-BE49-F238E27FC236}">
                      <a16:creationId xmlns:a16="http://schemas.microsoft.com/office/drawing/2014/main" id="{83B0548F-E496-45E3-BBE0-8B45270FD716}"/>
                    </a:ext>
                  </a:extLst>
                </p:cNvPr>
                <p:cNvPicPr/>
                <p:nvPr/>
              </p:nvPicPr>
              <p:blipFill>
                <a:blip r:embed="rId48"/>
                <a:stretch>
                  <a:fillRect/>
                </a:stretch>
              </p:blipFill>
              <p:spPr>
                <a:xfrm>
                  <a:off x="9390480" y="2360314"/>
                  <a:ext cx="98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3296BF9D-1B7B-4827-94B2-10992496D2DA}"/>
                    </a:ext>
                  </a:extLst>
                </p14:cNvPr>
                <p14:cNvContentPartPr/>
                <p14:nvPr/>
              </p14:nvContentPartPr>
              <p14:xfrm>
                <a:off x="9291840" y="2523034"/>
                <a:ext cx="155160" cy="49680"/>
              </p14:xfrm>
            </p:contentPart>
          </mc:Choice>
          <mc:Fallback xmlns="">
            <p:pic>
              <p:nvPicPr>
                <p:cNvPr id="33" name="Ink 32">
                  <a:extLst>
                    <a:ext uri="{FF2B5EF4-FFF2-40B4-BE49-F238E27FC236}">
                      <a16:creationId xmlns:a16="http://schemas.microsoft.com/office/drawing/2014/main" id="{3296BF9D-1B7B-4827-94B2-10992496D2DA}"/>
                    </a:ext>
                  </a:extLst>
                </p:cNvPr>
                <p:cNvPicPr/>
                <p:nvPr/>
              </p:nvPicPr>
              <p:blipFill>
                <a:blip r:embed="rId50"/>
                <a:stretch>
                  <a:fillRect/>
                </a:stretch>
              </p:blipFill>
              <p:spPr>
                <a:xfrm>
                  <a:off x="9255840" y="2487394"/>
                  <a:ext cx="2268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F4C8826F-A56A-479B-826B-4C51C9BE0DE3}"/>
                    </a:ext>
                  </a:extLst>
                </p14:cNvPr>
                <p14:cNvContentPartPr/>
                <p14:nvPr/>
              </p14:nvContentPartPr>
              <p14:xfrm>
                <a:off x="9231720" y="2338714"/>
                <a:ext cx="209160" cy="97560"/>
              </p14:xfrm>
            </p:contentPart>
          </mc:Choice>
          <mc:Fallback xmlns="">
            <p:pic>
              <p:nvPicPr>
                <p:cNvPr id="34" name="Ink 33">
                  <a:extLst>
                    <a:ext uri="{FF2B5EF4-FFF2-40B4-BE49-F238E27FC236}">
                      <a16:creationId xmlns:a16="http://schemas.microsoft.com/office/drawing/2014/main" id="{F4C8826F-A56A-479B-826B-4C51C9BE0DE3}"/>
                    </a:ext>
                  </a:extLst>
                </p:cNvPr>
                <p:cNvPicPr/>
                <p:nvPr/>
              </p:nvPicPr>
              <p:blipFill>
                <a:blip r:embed="rId52"/>
                <a:stretch>
                  <a:fillRect/>
                </a:stretch>
              </p:blipFill>
              <p:spPr>
                <a:xfrm>
                  <a:off x="9195720" y="2302714"/>
                  <a:ext cx="280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B583A949-9B44-4629-8DD0-3501494FFEF8}"/>
                    </a:ext>
                  </a:extLst>
                </p14:cNvPr>
                <p14:cNvContentPartPr/>
                <p14:nvPr/>
              </p14:nvContentPartPr>
              <p14:xfrm>
                <a:off x="9682440" y="2249434"/>
                <a:ext cx="258840" cy="324720"/>
              </p14:xfrm>
            </p:contentPart>
          </mc:Choice>
          <mc:Fallback xmlns="">
            <p:pic>
              <p:nvPicPr>
                <p:cNvPr id="36" name="Ink 35">
                  <a:extLst>
                    <a:ext uri="{FF2B5EF4-FFF2-40B4-BE49-F238E27FC236}">
                      <a16:creationId xmlns:a16="http://schemas.microsoft.com/office/drawing/2014/main" id="{B583A949-9B44-4629-8DD0-3501494FFEF8}"/>
                    </a:ext>
                  </a:extLst>
                </p:cNvPr>
                <p:cNvPicPr/>
                <p:nvPr/>
              </p:nvPicPr>
              <p:blipFill>
                <a:blip r:embed="rId54"/>
                <a:stretch>
                  <a:fillRect/>
                </a:stretch>
              </p:blipFill>
              <p:spPr>
                <a:xfrm>
                  <a:off x="9646800" y="2213794"/>
                  <a:ext cx="330480" cy="396360"/>
                </a:xfrm>
                <a:prstGeom prst="rect">
                  <a:avLst/>
                </a:prstGeom>
              </p:spPr>
            </p:pic>
          </mc:Fallback>
        </mc:AlternateContent>
      </p:grpSp>
      <p:grpSp>
        <p:nvGrpSpPr>
          <p:cNvPr id="44" name="Group 43">
            <a:extLst>
              <a:ext uri="{FF2B5EF4-FFF2-40B4-BE49-F238E27FC236}">
                <a16:creationId xmlns:a16="http://schemas.microsoft.com/office/drawing/2014/main" id="{5350920F-C0CA-4647-B4AC-E1EAD7323546}"/>
              </a:ext>
            </a:extLst>
          </p:cNvPr>
          <p:cNvGrpSpPr/>
          <p:nvPr/>
        </p:nvGrpSpPr>
        <p:grpSpPr>
          <a:xfrm>
            <a:off x="9052440" y="2919754"/>
            <a:ext cx="1648080" cy="369000"/>
            <a:chOff x="9052440" y="2919754"/>
            <a:chExt cx="1648080" cy="369000"/>
          </a:xfrm>
        </p:grpSpPr>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0568931D-91D0-4EC1-BCD0-6A8F3EB92C9E}"/>
                    </a:ext>
                  </a:extLst>
                </p14:cNvPr>
                <p14:cNvContentPartPr/>
                <p14:nvPr/>
              </p14:nvContentPartPr>
              <p14:xfrm>
                <a:off x="9052440" y="2930194"/>
                <a:ext cx="316800" cy="320040"/>
              </p14:xfrm>
            </p:contentPart>
          </mc:Choice>
          <mc:Fallback xmlns="">
            <p:pic>
              <p:nvPicPr>
                <p:cNvPr id="38" name="Ink 37">
                  <a:extLst>
                    <a:ext uri="{FF2B5EF4-FFF2-40B4-BE49-F238E27FC236}">
                      <a16:creationId xmlns:a16="http://schemas.microsoft.com/office/drawing/2014/main" id="{0568931D-91D0-4EC1-BCD0-6A8F3EB92C9E}"/>
                    </a:ext>
                  </a:extLst>
                </p:cNvPr>
                <p:cNvPicPr/>
                <p:nvPr/>
              </p:nvPicPr>
              <p:blipFill>
                <a:blip r:embed="rId56"/>
                <a:stretch>
                  <a:fillRect/>
                </a:stretch>
              </p:blipFill>
              <p:spPr>
                <a:xfrm>
                  <a:off x="9016800" y="2894554"/>
                  <a:ext cx="3884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A27201A6-E3A6-4115-AC5A-84AEF9940EAB}"/>
                    </a:ext>
                  </a:extLst>
                </p14:cNvPr>
                <p14:cNvContentPartPr/>
                <p14:nvPr/>
              </p14:nvContentPartPr>
              <p14:xfrm>
                <a:off x="9561480" y="3110554"/>
                <a:ext cx="210600" cy="23760"/>
              </p14:xfrm>
            </p:contentPart>
          </mc:Choice>
          <mc:Fallback xmlns="">
            <p:pic>
              <p:nvPicPr>
                <p:cNvPr id="39" name="Ink 38">
                  <a:extLst>
                    <a:ext uri="{FF2B5EF4-FFF2-40B4-BE49-F238E27FC236}">
                      <a16:creationId xmlns:a16="http://schemas.microsoft.com/office/drawing/2014/main" id="{A27201A6-E3A6-4115-AC5A-84AEF9940EAB}"/>
                    </a:ext>
                  </a:extLst>
                </p:cNvPr>
                <p:cNvPicPr/>
                <p:nvPr/>
              </p:nvPicPr>
              <p:blipFill>
                <a:blip r:embed="rId58"/>
                <a:stretch>
                  <a:fillRect/>
                </a:stretch>
              </p:blipFill>
              <p:spPr>
                <a:xfrm>
                  <a:off x="9525480" y="3074554"/>
                  <a:ext cx="2822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9420AED5-9B6F-4738-9684-C8C4768C389C}"/>
                    </a:ext>
                  </a:extLst>
                </p14:cNvPr>
                <p14:cNvContentPartPr/>
                <p14:nvPr/>
              </p14:nvContentPartPr>
              <p14:xfrm>
                <a:off x="9529080" y="3204154"/>
                <a:ext cx="324000" cy="59760"/>
              </p14:xfrm>
            </p:contentPart>
          </mc:Choice>
          <mc:Fallback xmlns="">
            <p:pic>
              <p:nvPicPr>
                <p:cNvPr id="40" name="Ink 39">
                  <a:extLst>
                    <a:ext uri="{FF2B5EF4-FFF2-40B4-BE49-F238E27FC236}">
                      <a16:creationId xmlns:a16="http://schemas.microsoft.com/office/drawing/2014/main" id="{9420AED5-9B6F-4738-9684-C8C4768C389C}"/>
                    </a:ext>
                  </a:extLst>
                </p:cNvPr>
                <p:cNvPicPr/>
                <p:nvPr/>
              </p:nvPicPr>
              <p:blipFill>
                <a:blip r:embed="rId60"/>
                <a:stretch>
                  <a:fillRect/>
                </a:stretch>
              </p:blipFill>
              <p:spPr>
                <a:xfrm>
                  <a:off x="9493080" y="3168514"/>
                  <a:ext cx="395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E6DA63F9-0C7C-4E6E-A1F4-5A40E71B2245}"/>
                    </a:ext>
                  </a:extLst>
                </p14:cNvPr>
                <p14:cNvContentPartPr/>
                <p14:nvPr/>
              </p14:nvContentPartPr>
              <p14:xfrm>
                <a:off x="10059720" y="2943874"/>
                <a:ext cx="177120" cy="344880"/>
              </p14:xfrm>
            </p:contentPart>
          </mc:Choice>
          <mc:Fallback xmlns="">
            <p:pic>
              <p:nvPicPr>
                <p:cNvPr id="41" name="Ink 40">
                  <a:extLst>
                    <a:ext uri="{FF2B5EF4-FFF2-40B4-BE49-F238E27FC236}">
                      <a16:creationId xmlns:a16="http://schemas.microsoft.com/office/drawing/2014/main" id="{E6DA63F9-0C7C-4E6E-A1F4-5A40E71B2245}"/>
                    </a:ext>
                  </a:extLst>
                </p:cNvPr>
                <p:cNvPicPr/>
                <p:nvPr/>
              </p:nvPicPr>
              <p:blipFill>
                <a:blip r:embed="rId62"/>
                <a:stretch>
                  <a:fillRect/>
                </a:stretch>
              </p:blipFill>
              <p:spPr>
                <a:xfrm>
                  <a:off x="10024080" y="2908234"/>
                  <a:ext cx="248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14E8B094-21D7-4AAB-9682-55E9B70CD536}"/>
                    </a:ext>
                  </a:extLst>
                </p14:cNvPr>
                <p14:cNvContentPartPr/>
                <p14:nvPr/>
              </p14:nvContentPartPr>
              <p14:xfrm>
                <a:off x="10031640" y="2919754"/>
                <a:ext cx="380880" cy="141480"/>
              </p14:xfrm>
            </p:contentPart>
          </mc:Choice>
          <mc:Fallback xmlns="">
            <p:pic>
              <p:nvPicPr>
                <p:cNvPr id="42" name="Ink 41">
                  <a:extLst>
                    <a:ext uri="{FF2B5EF4-FFF2-40B4-BE49-F238E27FC236}">
                      <a16:creationId xmlns:a16="http://schemas.microsoft.com/office/drawing/2014/main" id="{14E8B094-21D7-4AAB-9682-55E9B70CD536}"/>
                    </a:ext>
                  </a:extLst>
                </p:cNvPr>
                <p:cNvPicPr/>
                <p:nvPr/>
              </p:nvPicPr>
              <p:blipFill>
                <a:blip r:embed="rId64"/>
                <a:stretch>
                  <a:fillRect/>
                </a:stretch>
              </p:blipFill>
              <p:spPr>
                <a:xfrm>
                  <a:off x="9995640" y="2883754"/>
                  <a:ext cx="4525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73242CD7-B6EC-4032-84BA-0B1E07A12535}"/>
                    </a:ext>
                  </a:extLst>
                </p14:cNvPr>
                <p14:cNvContentPartPr/>
                <p14:nvPr/>
              </p14:nvContentPartPr>
              <p14:xfrm>
                <a:off x="10423320" y="2928754"/>
                <a:ext cx="277200" cy="314280"/>
              </p14:xfrm>
            </p:contentPart>
          </mc:Choice>
          <mc:Fallback xmlns="">
            <p:pic>
              <p:nvPicPr>
                <p:cNvPr id="43" name="Ink 42">
                  <a:extLst>
                    <a:ext uri="{FF2B5EF4-FFF2-40B4-BE49-F238E27FC236}">
                      <a16:creationId xmlns:a16="http://schemas.microsoft.com/office/drawing/2014/main" id="{73242CD7-B6EC-4032-84BA-0B1E07A12535}"/>
                    </a:ext>
                  </a:extLst>
                </p:cNvPr>
                <p:cNvPicPr/>
                <p:nvPr/>
              </p:nvPicPr>
              <p:blipFill>
                <a:blip r:embed="rId66"/>
                <a:stretch>
                  <a:fillRect/>
                </a:stretch>
              </p:blipFill>
              <p:spPr>
                <a:xfrm>
                  <a:off x="10387680" y="2893114"/>
                  <a:ext cx="348840" cy="385920"/>
                </a:xfrm>
                <a:prstGeom prst="rect">
                  <a:avLst/>
                </a:prstGeom>
              </p:spPr>
            </p:pic>
          </mc:Fallback>
        </mc:AlternateContent>
      </p:grpSp>
      <p:grpSp>
        <p:nvGrpSpPr>
          <p:cNvPr id="61" name="Group 60">
            <a:extLst>
              <a:ext uri="{FF2B5EF4-FFF2-40B4-BE49-F238E27FC236}">
                <a16:creationId xmlns:a16="http://schemas.microsoft.com/office/drawing/2014/main" id="{9F6970D9-F1AF-426D-876F-34D0B1EB781F}"/>
              </a:ext>
            </a:extLst>
          </p:cNvPr>
          <p:cNvGrpSpPr/>
          <p:nvPr/>
        </p:nvGrpSpPr>
        <p:grpSpPr>
          <a:xfrm>
            <a:off x="271680" y="3711034"/>
            <a:ext cx="2881800" cy="645840"/>
            <a:chOff x="271680" y="3711034"/>
            <a:chExt cx="2881800" cy="645840"/>
          </a:xfrm>
        </p:grpSpPr>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9063A8E1-FB44-475B-BF04-2F957B760E4E}"/>
                    </a:ext>
                  </a:extLst>
                </p14:cNvPr>
                <p14:cNvContentPartPr/>
                <p14:nvPr/>
              </p14:nvContentPartPr>
              <p14:xfrm>
                <a:off x="271680" y="3980314"/>
                <a:ext cx="100440" cy="23400"/>
              </p14:xfrm>
            </p:contentPart>
          </mc:Choice>
          <mc:Fallback xmlns="">
            <p:pic>
              <p:nvPicPr>
                <p:cNvPr id="45" name="Ink 44">
                  <a:extLst>
                    <a:ext uri="{FF2B5EF4-FFF2-40B4-BE49-F238E27FC236}">
                      <a16:creationId xmlns:a16="http://schemas.microsoft.com/office/drawing/2014/main" id="{9063A8E1-FB44-475B-BF04-2F957B760E4E}"/>
                    </a:ext>
                  </a:extLst>
                </p:cNvPr>
                <p:cNvPicPr/>
                <p:nvPr/>
              </p:nvPicPr>
              <p:blipFill>
                <a:blip r:embed="rId68"/>
                <a:stretch>
                  <a:fillRect/>
                </a:stretch>
              </p:blipFill>
              <p:spPr>
                <a:xfrm>
                  <a:off x="235680" y="3944314"/>
                  <a:ext cx="172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530DEE08-4127-4DB0-A2BF-97CCBC582DEF}"/>
                    </a:ext>
                  </a:extLst>
                </p14:cNvPr>
                <p14:cNvContentPartPr/>
                <p14:nvPr/>
              </p14:nvContentPartPr>
              <p14:xfrm>
                <a:off x="480480" y="3734074"/>
                <a:ext cx="347040" cy="410760"/>
              </p14:xfrm>
            </p:contentPart>
          </mc:Choice>
          <mc:Fallback xmlns="">
            <p:pic>
              <p:nvPicPr>
                <p:cNvPr id="46" name="Ink 45">
                  <a:extLst>
                    <a:ext uri="{FF2B5EF4-FFF2-40B4-BE49-F238E27FC236}">
                      <a16:creationId xmlns:a16="http://schemas.microsoft.com/office/drawing/2014/main" id="{530DEE08-4127-4DB0-A2BF-97CCBC582DEF}"/>
                    </a:ext>
                  </a:extLst>
                </p:cNvPr>
                <p:cNvPicPr/>
                <p:nvPr/>
              </p:nvPicPr>
              <p:blipFill>
                <a:blip r:embed="rId70"/>
                <a:stretch>
                  <a:fillRect/>
                </a:stretch>
              </p:blipFill>
              <p:spPr>
                <a:xfrm>
                  <a:off x="444480" y="3698074"/>
                  <a:ext cx="41868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2D58B75E-E110-4B17-B5B9-8D21A6F2287F}"/>
                    </a:ext>
                  </a:extLst>
                </p14:cNvPr>
                <p14:cNvContentPartPr/>
                <p14:nvPr/>
              </p14:nvContentPartPr>
              <p14:xfrm>
                <a:off x="596040" y="3956554"/>
                <a:ext cx="261720" cy="34200"/>
              </p14:xfrm>
            </p:contentPart>
          </mc:Choice>
          <mc:Fallback xmlns="">
            <p:pic>
              <p:nvPicPr>
                <p:cNvPr id="47" name="Ink 46">
                  <a:extLst>
                    <a:ext uri="{FF2B5EF4-FFF2-40B4-BE49-F238E27FC236}">
                      <a16:creationId xmlns:a16="http://schemas.microsoft.com/office/drawing/2014/main" id="{2D58B75E-E110-4B17-B5B9-8D21A6F2287F}"/>
                    </a:ext>
                  </a:extLst>
                </p:cNvPr>
                <p:cNvPicPr/>
                <p:nvPr/>
              </p:nvPicPr>
              <p:blipFill>
                <a:blip r:embed="rId72"/>
                <a:stretch>
                  <a:fillRect/>
                </a:stretch>
              </p:blipFill>
              <p:spPr>
                <a:xfrm>
                  <a:off x="560040" y="3920914"/>
                  <a:ext cx="333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89BB900D-6FFE-4297-BAEC-BF9B8C97A140}"/>
                    </a:ext>
                  </a:extLst>
                </p14:cNvPr>
                <p14:cNvContentPartPr/>
                <p14:nvPr/>
              </p14:nvContentPartPr>
              <p14:xfrm>
                <a:off x="862440" y="4081834"/>
                <a:ext cx="167040" cy="229680"/>
              </p14:xfrm>
            </p:contentPart>
          </mc:Choice>
          <mc:Fallback xmlns="">
            <p:pic>
              <p:nvPicPr>
                <p:cNvPr id="48" name="Ink 47">
                  <a:extLst>
                    <a:ext uri="{FF2B5EF4-FFF2-40B4-BE49-F238E27FC236}">
                      <a16:creationId xmlns:a16="http://schemas.microsoft.com/office/drawing/2014/main" id="{89BB900D-6FFE-4297-BAEC-BF9B8C97A140}"/>
                    </a:ext>
                  </a:extLst>
                </p:cNvPr>
                <p:cNvPicPr/>
                <p:nvPr/>
              </p:nvPicPr>
              <p:blipFill>
                <a:blip r:embed="rId74"/>
                <a:stretch>
                  <a:fillRect/>
                </a:stretch>
              </p:blipFill>
              <p:spPr>
                <a:xfrm>
                  <a:off x="826440" y="4046194"/>
                  <a:ext cx="2386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B2A04CB8-C112-49FB-986D-57959A81ED26}"/>
                    </a:ext>
                  </a:extLst>
                </p14:cNvPr>
                <p14:cNvContentPartPr/>
                <p14:nvPr/>
              </p14:nvContentPartPr>
              <p14:xfrm>
                <a:off x="1072320" y="4117474"/>
                <a:ext cx="163800" cy="208440"/>
              </p14:xfrm>
            </p:contentPart>
          </mc:Choice>
          <mc:Fallback xmlns="">
            <p:pic>
              <p:nvPicPr>
                <p:cNvPr id="49" name="Ink 48">
                  <a:extLst>
                    <a:ext uri="{FF2B5EF4-FFF2-40B4-BE49-F238E27FC236}">
                      <a16:creationId xmlns:a16="http://schemas.microsoft.com/office/drawing/2014/main" id="{B2A04CB8-C112-49FB-986D-57959A81ED26}"/>
                    </a:ext>
                  </a:extLst>
                </p:cNvPr>
                <p:cNvPicPr/>
                <p:nvPr/>
              </p:nvPicPr>
              <p:blipFill>
                <a:blip r:embed="rId76"/>
                <a:stretch>
                  <a:fillRect/>
                </a:stretch>
              </p:blipFill>
              <p:spPr>
                <a:xfrm>
                  <a:off x="1036680" y="4081474"/>
                  <a:ext cx="235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FC1DF798-3F8D-4614-99FB-1FEDB1C388DA}"/>
                    </a:ext>
                  </a:extLst>
                </p14:cNvPr>
                <p14:cNvContentPartPr/>
                <p14:nvPr/>
              </p14:nvContentPartPr>
              <p14:xfrm>
                <a:off x="1275000" y="3919474"/>
                <a:ext cx="43560" cy="397440"/>
              </p14:xfrm>
            </p:contentPart>
          </mc:Choice>
          <mc:Fallback xmlns="">
            <p:pic>
              <p:nvPicPr>
                <p:cNvPr id="50" name="Ink 49">
                  <a:extLst>
                    <a:ext uri="{FF2B5EF4-FFF2-40B4-BE49-F238E27FC236}">
                      <a16:creationId xmlns:a16="http://schemas.microsoft.com/office/drawing/2014/main" id="{FC1DF798-3F8D-4614-99FB-1FEDB1C388DA}"/>
                    </a:ext>
                  </a:extLst>
                </p:cNvPr>
                <p:cNvPicPr/>
                <p:nvPr/>
              </p:nvPicPr>
              <p:blipFill>
                <a:blip r:embed="rId78"/>
                <a:stretch>
                  <a:fillRect/>
                </a:stretch>
              </p:blipFill>
              <p:spPr>
                <a:xfrm>
                  <a:off x="1239000" y="3883474"/>
                  <a:ext cx="1152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Ink 50">
                  <a:extLst>
                    <a:ext uri="{FF2B5EF4-FFF2-40B4-BE49-F238E27FC236}">
                      <a16:creationId xmlns:a16="http://schemas.microsoft.com/office/drawing/2014/main" id="{25F11F49-9DBE-489C-B6EE-49B61044B79F}"/>
                    </a:ext>
                  </a:extLst>
                </p14:cNvPr>
                <p14:cNvContentPartPr/>
                <p14:nvPr/>
              </p14:nvContentPartPr>
              <p14:xfrm>
                <a:off x="1349880" y="4106674"/>
                <a:ext cx="204480" cy="250200"/>
              </p14:xfrm>
            </p:contentPart>
          </mc:Choice>
          <mc:Fallback xmlns="">
            <p:pic>
              <p:nvPicPr>
                <p:cNvPr id="51" name="Ink 50">
                  <a:extLst>
                    <a:ext uri="{FF2B5EF4-FFF2-40B4-BE49-F238E27FC236}">
                      <a16:creationId xmlns:a16="http://schemas.microsoft.com/office/drawing/2014/main" id="{25F11F49-9DBE-489C-B6EE-49B61044B79F}"/>
                    </a:ext>
                  </a:extLst>
                </p:cNvPr>
                <p:cNvPicPr/>
                <p:nvPr/>
              </p:nvPicPr>
              <p:blipFill>
                <a:blip r:embed="rId80"/>
                <a:stretch>
                  <a:fillRect/>
                </a:stretch>
              </p:blipFill>
              <p:spPr>
                <a:xfrm>
                  <a:off x="1314240" y="4070674"/>
                  <a:ext cx="2761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Ink 52">
                  <a:extLst>
                    <a:ext uri="{FF2B5EF4-FFF2-40B4-BE49-F238E27FC236}">
                      <a16:creationId xmlns:a16="http://schemas.microsoft.com/office/drawing/2014/main" id="{166F1FCB-0560-4F8A-B11D-33639F79E717}"/>
                    </a:ext>
                  </a:extLst>
                </p14:cNvPr>
                <p14:cNvContentPartPr/>
                <p14:nvPr/>
              </p14:nvContentPartPr>
              <p14:xfrm>
                <a:off x="1796280" y="3711394"/>
                <a:ext cx="260640" cy="273240"/>
              </p14:xfrm>
            </p:contentPart>
          </mc:Choice>
          <mc:Fallback xmlns="">
            <p:pic>
              <p:nvPicPr>
                <p:cNvPr id="53" name="Ink 52">
                  <a:extLst>
                    <a:ext uri="{FF2B5EF4-FFF2-40B4-BE49-F238E27FC236}">
                      <a16:creationId xmlns:a16="http://schemas.microsoft.com/office/drawing/2014/main" id="{166F1FCB-0560-4F8A-B11D-33639F79E717}"/>
                    </a:ext>
                  </a:extLst>
                </p:cNvPr>
                <p:cNvPicPr/>
                <p:nvPr/>
              </p:nvPicPr>
              <p:blipFill>
                <a:blip r:embed="rId82"/>
                <a:stretch>
                  <a:fillRect/>
                </a:stretch>
              </p:blipFill>
              <p:spPr>
                <a:xfrm>
                  <a:off x="1760280" y="3675754"/>
                  <a:ext cx="3322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Ink 53">
                  <a:extLst>
                    <a:ext uri="{FF2B5EF4-FFF2-40B4-BE49-F238E27FC236}">
                      <a16:creationId xmlns:a16="http://schemas.microsoft.com/office/drawing/2014/main" id="{33734738-2A16-4C2A-8E5B-69C1A7BAB3AC}"/>
                    </a:ext>
                  </a:extLst>
                </p14:cNvPr>
                <p14:cNvContentPartPr/>
                <p14:nvPr/>
              </p14:nvContentPartPr>
              <p14:xfrm>
                <a:off x="1779360" y="4049794"/>
                <a:ext cx="290880" cy="130680"/>
              </p14:xfrm>
            </p:contentPart>
          </mc:Choice>
          <mc:Fallback xmlns="">
            <p:pic>
              <p:nvPicPr>
                <p:cNvPr id="54" name="Ink 53">
                  <a:extLst>
                    <a:ext uri="{FF2B5EF4-FFF2-40B4-BE49-F238E27FC236}">
                      <a16:creationId xmlns:a16="http://schemas.microsoft.com/office/drawing/2014/main" id="{33734738-2A16-4C2A-8E5B-69C1A7BAB3AC}"/>
                    </a:ext>
                  </a:extLst>
                </p:cNvPr>
                <p:cNvPicPr/>
                <p:nvPr/>
              </p:nvPicPr>
              <p:blipFill>
                <a:blip r:embed="rId84"/>
                <a:stretch>
                  <a:fillRect/>
                </a:stretch>
              </p:blipFill>
              <p:spPr>
                <a:xfrm>
                  <a:off x="1743720" y="4014154"/>
                  <a:ext cx="362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Ink 55">
                  <a:extLst>
                    <a:ext uri="{FF2B5EF4-FFF2-40B4-BE49-F238E27FC236}">
                      <a16:creationId xmlns:a16="http://schemas.microsoft.com/office/drawing/2014/main" id="{43F726F7-D6C8-4969-93A5-7432FC506435}"/>
                    </a:ext>
                  </a:extLst>
                </p14:cNvPr>
                <p14:cNvContentPartPr/>
                <p14:nvPr/>
              </p14:nvContentPartPr>
              <p14:xfrm>
                <a:off x="2094360" y="3910834"/>
                <a:ext cx="151560" cy="9720"/>
              </p14:xfrm>
            </p:contentPart>
          </mc:Choice>
          <mc:Fallback xmlns="">
            <p:pic>
              <p:nvPicPr>
                <p:cNvPr id="56" name="Ink 55">
                  <a:extLst>
                    <a:ext uri="{FF2B5EF4-FFF2-40B4-BE49-F238E27FC236}">
                      <a16:creationId xmlns:a16="http://schemas.microsoft.com/office/drawing/2014/main" id="{43F726F7-D6C8-4969-93A5-7432FC506435}"/>
                    </a:ext>
                  </a:extLst>
                </p:cNvPr>
                <p:cNvPicPr/>
                <p:nvPr/>
              </p:nvPicPr>
              <p:blipFill>
                <a:blip r:embed="rId86"/>
                <a:stretch>
                  <a:fillRect/>
                </a:stretch>
              </p:blipFill>
              <p:spPr>
                <a:xfrm>
                  <a:off x="2058360" y="3874834"/>
                  <a:ext cx="2232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Ink 56">
                  <a:extLst>
                    <a:ext uri="{FF2B5EF4-FFF2-40B4-BE49-F238E27FC236}">
                      <a16:creationId xmlns:a16="http://schemas.microsoft.com/office/drawing/2014/main" id="{BB546B69-BA05-4C6A-8827-1EC9078D9EDB}"/>
                    </a:ext>
                  </a:extLst>
                </p14:cNvPr>
                <p14:cNvContentPartPr/>
                <p14:nvPr/>
              </p14:nvContentPartPr>
              <p14:xfrm>
                <a:off x="2443560" y="3711034"/>
                <a:ext cx="316440" cy="402480"/>
              </p14:xfrm>
            </p:contentPart>
          </mc:Choice>
          <mc:Fallback xmlns="">
            <p:pic>
              <p:nvPicPr>
                <p:cNvPr id="57" name="Ink 56">
                  <a:extLst>
                    <a:ext uri="{FF2B5EF4-FFF2-40B4-BE49-F238E27FC236}">
                      <a16:creationId xmlns:a16="http://schemas.microsoft.com/office/drawing/2014/main" id="{BB546B69-BA05-4C6A-8827-1EC9078D9EDB}"/>
                    </a:ext>
                  </a:extLst>
                </p:cNvPr>
                <p:cNvPicPr/>
                <p:nvPr/>
              </p:nvPicPr>
              <p:blipFill>
                <a:blip r:embed="rId88"/>
                <a:stretch>
                  <a:fillRect/>
                </a:stretch>
              </p:blipFill>
              <p:spPr>
                <a:xfrm>
                  <a:off x="2407920" y="3675034"/>
                  <a:ext cx="38808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8944B82A-099C-414E-8461-F5E1CEA5FCEC}"/>
                    </a:ext>
                  </a:extLst>
                </p14:cNvPr>
                <p14:cNvContentPartPr/>
                <p14:nvPr/>
              </p14:nvContentPartPr>
              <p14:xfrm>
                <a:off x="2477400" y="3916954"/>
                <a:ext cx="282600" cy="36000"/>
              </p14:xfrm>
            </p:contentPart>
          </mc:Choice>
          <mc:Fallback xmlns="">
            <p:pic>
              <p:nvPicPr>
                <p:cNvPr id="58" name="Ink 57">
                  <a:extLst>
                    <a:ext uri="{FF2B5EF4-FFF2-40B4-BE49-F238E27FC236}">
                      <a16:creationId xmlns:a16="http://schemas.microsoft.com/office/drawing/2014/main" id="{8944B82A-099C-414E-8461-F5E1CEA5FCEC}"/>
                    </a:ext>
                  </a:extLst>
                </p:cNvPr>
                <p:cNvPicPr/>
                <p:nvPr/>
              </p:nvPicPr>
              <p:blipFill>
                <a:blip r:embed="rId90"/>
                <a:stretch>
                  <a:fillRect/>
                </a:stretch>
              </p:blipFill>
              <p:spPr>
                <a:xfrm>
                  <a:off x="2441400" y="3881314"/>
                  <a:ext cx="3542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Ink 59">
                  <a:extLst>
                    <a:ext uri="{FF2B5EF4-FFF2-40B4-BE49-F238E27FC236}">
                      <a16:creationId xmlns:a16="http://schemas.microsoft.com/office/drawing/2014/main" id="{05532557-BC2D-47EC-9FCE-0F4C61F8E4F0}"/>
                    </a:ext>
                  </a:extLst>
                </p14:cNvPr>
                <p14:cNvContentPartPr/>
                <p14:nvPr/>
              </p14:nvContentPartPr>
              <p14:xfrm>
                <a:off x="2821200" y="3910834"/>
                <a:ext cx="332280" cy="385920"/>
              </p14:xfrm>
            </p:contentPart>
          </mc:Choice>
          <mc:Fallback xmlns="">
            <p:pic>
              <p:nvPicPr>
                <p:cNvPr id="60" name="Ink 59">
                  <a:extLst>
                    <a:ext uri="{FF2B5EF4-FFF2-40B4-BE49-F238E27FC236}">
                      <a16:creationId xmlns:a16="http://schemas.microsoft.com/office/drawing/2014/main" id="{05532557-BC2D-47EC-9FCE-0F4C61F8E4F0}"/>
                    </a:ext>
                  </a:extLst>
                </p:cNvPr>
                <p:cNvPicPr/>
                <p:nvPr/>
              </p:nvPicPr>
              <p:blipFill>
                <a:blip r:embed="rId92"/>
                <a:stretch>
                  <a:fillRect/>
                </a:stretch>
              </p:blipFill>
              <p:spPr>
                <a:xfrm>
                  <a:off x="2785200" y="3874834"/>
                  <a:ext cx="403920" cy="457560"/>
                </a:xfrm>
                <a:prstGeom prst="rect">
                  <a:avLst/>
                </a:prstGeom>
              </p:spPr>
            </p:pic>
          </mc:Fallback>
        </mc:AlternateContent>
      </p:grpSp>
    </p:spTree>
    <p:extLst>
      <p:ext uri="{BB962C8B-B14F-4D97-AF65-F5344CB8AC3E}">
        <p14:creationId xmlns:p14="http://schemas.microsoft.com/office/powerpoint/2010/main" val="3765631006"/>
      </p:ext>
    </p:extLst>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08E095-9FD6-4621-BC40-B54B917BBB8B}"/>
              </a:ext>
            </a:extLst>
          </p:cNvPr>
          <p:cNvSpPr>
            <a:spLocks noGrp="1"/>
          </p:cNvSpPr>
          <p:nvPr>
            <p:ph type="sldNum" sz="quarter" idx="12"/>
          </p:nvPr>
        </p:nvSpPr>
        <p:spPr/>
        <p:txBody>
          <a:bodyPr/>
          <a:lstStyle/>
          <a:p>
            <a:fld id="{949EBC64-41CB-41B8-B6DF-9B1367312BD4}" type="slidenum">
              <a:rPr lang="en-US" smtClean="0"/>
              <a:t>51</a:t>
            </a:fld>
            <a:endParaRPr lang="en-US"/>
          </a:p>
        </p:txBody>
      </p:sp>
      <p:sp>
        <p:nvSpPr>
          <p:cNvPr id="3" name="Rectangle 2">
            <a:extLst>
              <a:ext uri="{FF2B5EF4-FFF2-40B4-BE49-F238E27FC236}">
                <a16:creationId xmlns:a16="http://schemas.microsoft.com/office/drawing/2014/main" id="{65332406-4741-4CCD-926E-B28D9DE78167}"/>
              </a:ext>
            </a:extLst>
          </p:cNvPr>
          <p:cNvSpPr>
            <a:spLocks noChangeArrowheads="1"/>
          </p:cNvSpPr>
          <p:nvPr/>
        </p:nvSpPr>
        <p:spPr bwMode="auto">
          <a:xfrm>
            <a:off x="512064" y="789950"/>
            <a:ext cx="2031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10.	a.</a:t>
            </a: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Object 3">
            <a:extLst>
              <a:ext uri="{FF2B5EF4-FFF2-40B4-BE49-F238E27FC236}">
                <a16:creationId xmlns:a16="http://schemas.microsoft.com/office/drawing/2014/main" id="{2B94AE55-C3FC-4575-80E4-605C179198A4}"/>
              </a:ext>
            </a:extLst>
          </p:cNvPr>
          <p:cNvGraphicFramePr>
            <a:graphicFrameLocks noChangeAspect="1"/>
          </p:cNvGraphicFramePr>
          <p:nvPr>
            <p:extLst>
              <p:ext uri="{D42A27DB-BD31-4B8C-83A1-F6EECF244321}">
                <p14:modId xmlns:p14="http://schemas.microsoft.com/office/powerpoint/2010/main" val="2683825302"/>
              </p:ext>
            </p:extLst>
          </p:nvPr>
        </p:nvGraphicFramePr>
        <p:xfrm>
          <a:off x="2083851" y="649224"/>
          <a:ext cx="4192997" cy="996696"/>
        </p:xfrm>
        <a:graphic>
          <a:graphicData uri="http://schemas.openxmlformats.org/presentationml/2006/ole">
            <mc:AlternateContent xmlns:mc="http://schemas.openxmlformats.org/markup-compatibility/2006">
              <mc:Choice xmlns:v="urn:schemas-microsoft-com:vml" Requires="v">
                <p:oleObj spid="_x0000_s2068" r:id="rId3" imgW="1549400" imgH="368300" progId="Equation.DSMT4">
                  <p:embed/>
                </p:oleObj>
              </mc:Choice>
              <mc:Fallback>
                <p:oleObj r:id="rId3" imgW="1549400" imgH="368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851" y="649224"/>
                        <a:ext cx="4192997" cy="996696"/>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9C6CF02D-119A-42DB-A41C-5C559EE16F68}"/>
              </a:ext>
            </a:extLst>
          </p:cNvPr>
          <p:cNvSpPr txBox="1"/>
          <p:nvPr/>
        </p:nvSpPr>
        <p:spPr>
          <a:xfrm>
            <a:off x="0" y="1868942"/>
            <a:ext cx="10368618" cy="3416320"/>
          </a:xfrm>
          <a:prstGeom prst="rect">
            <a:avLst/>
          </a:prstGeom>
          <a:noFill/>
        </p:spPr>
        <p:txBody>
          <a:bodyPr wrap="square">
            <a:spAutoFit/>
          </a:bodyPr>
          <a:lstStyle/>
          <a:p>
            <a:pPr marL="342900" marR="0">
              <a:spcBef>
                <a:spcPts val="0"/>
              </a:spcBef>
              <a:spcAft>
                <a:spcPts val="0"/>
              </a:spcAft>
              <a:tabLst>
                <a:tab pos="571500" algn="l"/>
                <a:tab pos="80010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b.	</a:t>
            </a:r>
            <a:r>
              <a:rPr lang="en-US" sz="2400" dirty="0">
                <a:effectLst/>
                <a:latin typeface="Times New Roman" panose="02020603050405020304" pitchFamily="18" charset="0"/>
                <a:ea typeface="Times New Roman" panose="02020603050405020304" pitchFamily="18" charset="0"/>
              </a:rPr>
              <a:t>Upper tail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is the area to the right of the test statistic</a:t>
            </a:r>
          </a:p>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 </a:t>
            </a:r>
          </a:p>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		Using normal table with </a:t>
            </a:r>
            <a:r>
              <a:rPr lang="en-US" sz="2400" i="1" dirty="0">
                <a:effectLst/>
                <a:latin typeface="Times New Roman" panose="02020603050405020304" pitchFamily="18" charset="0"/>
                <a:ea typeface="Times New Roman" panose="02020603050405020304" pitchFamily="18" charset="0"/>
              </a:rPr>
              <a:t>z</a:t>
            </a:r>
            <a:r>
              <a:rPr lang="en-US" sz="2400" dirty="0">
                <a:effectLst/>
                <a:latin typeface="Times New Roman" panose="02020603050405020304" pitchFamily="18" charset="0"/>
                <a:ea typeface="Times New Roman" panose="02020603050405020304" pitchFamily="18" charset="0"/>
              </a:rPr>
              <a:t> = 1.48: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 1.0000 - .9306 = .0694</a:t>
            </a:r>
          </a:p>
          <a:p>
            <a:pPr marL="342900" marR="0">
              <a:spcBef>
                <a:spcPts val="0"/>
              </a:spcBef>
              <a:spcAft>
                <a:spcPts val="0"/>
              </a:spcAft>
              <a:tabLst>
                <a:tab pos="-594360" algn="l"/>
                <a:tab pos="-137160" algn="l"/>
                <a:tab pos="320040" algn="l"/>
                <a:tab pos="571500" algn="l"/>
                <a:tab pos="80010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c.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p</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-value </a:t>
            </a:r>
            <a:r>
              <a:rPr lang="en-US" sz="2400" dirty="0">
                <a:solidFill>
                  <a:srgbClr val="000000"/>
                </a:solidFill>
                <a:effectLst/>
                <a:latin typeface="Times New Roman" panose="02020603050405020304" pitchFamily="18" charset="0"/>
                <a:ea typeface="Times New Roman" panose="02020603050405020304" pitchFamily="18" charset="0"/>
              </a:rPr>
              <a:t>&gt;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.01, do not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d.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if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z</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Times"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2.33</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1.48 &lt; 2.33, do not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endParaRPr lang="en-US" sz="2400" dirty="0">
              <a:effectLst/>
              <a:latin typeface="Times New Roman" panose="02020603050405020304" pitchFamily="18" charset="0"/>
              <a:ea typeface="Times New Roman" panose="02020603050405020304" pitchFamily="18" charset="0"/>
            </a:endParaRPr>
          </a:p>
        </p:txBody>
      </p:sp>
      <p:grpSp>
        <p:nvGrpSpPr>
          <p:cNvPr id="41" name="Group 40">
            <a:extLst>
              <a:ext uri="{FF2B5EF4-FFF2-40B4-BE49-F238E27FC236}">
                <a16:creationId xmlns:a16="http://schemas.microsoft.com/office/drawing/2014/main" id="{4518DD29-E96C-4200-99CF-2D86A4804A36}"/>
              </a:ext>
            </a:extLst>
          </p:cNvPr>
          <p:cNvGrpSpPr/>
          <p:nvPr/>
        </p:nvGrpSpPr>
        <p:grpSpPr>
          <a:xfrm>
            <a:off x="7686909" y="2954674"/>
            <a:ext cx="4167360" cy="2703240"/>
            <a:chOff x="7686909" y="2954674"/>
            <a:chExt cx="4167360" cy="270324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99F776D-601C-4252-8DAD-A185657C7E03}"/>
                    </a:ext>
                  </a:extLst>
                </p14:cNvPr>
                <p14:cNvContentPartPr/>
                <p14:nvPr/>
              </p14:nvContentPartPr>
              <p14:xfrm>
                <a:off x="7993629" y="4590154"/>
                <a:ext cx="3475440" cy="93600"/>
              </p14:xfrm>
            </p:contentPart>
          </mc:Choice>
          <mc:Fallback xmlns="">
            <p:pic>
              <p:nvPicPr>
                <p:cNvPr id="5" name="Ink 4">
                  <a:extLst>
                    <a:ext uri="{FF2B5EF4-FFF2-40B4-BE49-F238E27FC236}">
                      <a16:creationId xmlns:a16="http://schemas.microsoft.com/office/drawing/2014/main" id="{D99F776D-601C-4252-8DAD-A185657C7E03}"/>
                    </a:ext>
                  </a:extLst>
                </p:cNvPr>
                <p:cNvPicPr/>
                <p:nvPr/>
              </p:nvPicPr>
              <p:blipFill>
                <a:blip r:embed="rId6"/>
                <a:stretch>
                  <a:fillRect/>
                </a:stretch>
              </p:blipFill>
              <p:spPr>
                <a:xfrm>
                  <a:off x="7957989" y="4554514"/>
                  <a:ext cx="3547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34A96E6-75D3-4267-B372-6FA0E43D7FF5}"/>
                    </a:ext>
                  </a:extLst>
                </p14:cNvPr>
                <p14:cNvContentPartPr/>
                <p14:nvPr/>
              </p14:nvContentPartPr>
              <p14:xfrm>
                <a:off x="7950429" y="3456154"/>
                <a:ext cx="3706560" cy="942120"/>
              </p14:xfrm>
            </p:contentPart>
          </mc:Choice>
          <mc:Fallback xmlns="">
            <p:pic>
              <p:nvPicPr>
                <p:cNvPr id="7" name="Ink 6">
                  <a:extLst>
                    <a:ext uri="{FF2B5EF4-FFF2-40B4-BE49-F238E27FC236}">
                      <a16:creationId xmlns:a16="http://schemas.microsoft.com/office/drawing/2014/main" id="{F34A96E6-75D3-4267-B372-6FA0E43D7FF5}"/>
                    </a:ext>
                  </a:extLst>
                </p:cNvPr>
                <p:cNvPicPr/>
                <p:nvPr/>
              </p:nvPicPr>
              <p:blipFill>
                <a:blip r:embed="rId8"/>
                <a:stretch>
                  <a:fillRect/>
                </a:stretch>
              </p:blipFill>
              <p:spPr>
                <a:xfrm>
                  <a:off x="7914429" y="3420154"/>
                  <a:ext cx="3778200" cy="101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F098531-7CEC-4861-B0BB-62341E3150C1}"/>
                    </a:ext>
                  </a:extLst>
                </p14:cNvPr>
                <p14:cNvContentPartPr/>
                <p14:nvPr/>
              </p14:nvContentPartPr>
              <p14:xfrm>
                <a:off x="10913589" y="3807874"/>
                <a:ext cx="101880" cy="1100160"/>
              </p14:xfrm>
            </p:contentPart>
          </mc:Choice>
          <mc:Fallback xmlns="">
            <p:pic>
              <p:nvPicPr>
                <p:cNvPr id="8" name="Ink 7">
                  <a:extLst>
                    <a:ext uri="{FF2B5EF4-FFF2-40B4-BE49-F238E27FC236}">
                      <a16:creationId xmlns:a16="http://schemas.microsoft.com/office/drawing/2014/main" id="{0F098531-7CEC-4861-B0BB-62341E3150C1}"/>
                    </a:ext>
                  </a:extLst>
                </p:cNvPr>
                <p:cNvPicPr/>
                <p:nvPr/>
              </p:nvPicPr>
              <p:blipFill>
                <a:blip r:embed="rId10"/>
                <a:stretch>
                  <a:fillRect/>
                </a:stretch>
              </p:blipFill>
              <p:spPr>
                <a:xfrm>
                  <a:off x="10877589" y="3772234"/>
                  <a:ext cx="173520" cy="1171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28DC83A2-E3B3-49DD-9C69-ED7B87FC5C1B}"/>
                    </a:ext>
                  </a:extLst>
                </p14:cNvPr>
                <p14:cNvContentPartPr/>
                <p14:nvPr/>
              </p14:nvContentPartPr>
              <p14:xfrm>
                <a:off x="11190429" y="3541834"/>
                <a:ext cx="299520" cy="878400"/>
              </p14:xfrm>
            </p:contentPart>
          </mc:Choice>
          <mc:Fallback xmlns="">
            <p:pic>
              <p:nvPicPr>
                <p:cNvPr id="9" name="Ink 8">
                  <a:extLst>
                    <a:ext uri="{FF2B5EF4-FFF2-40B4-BE49-F238E27FC236}">
                      <a16:creationId xmlns:a16="http://schemas.microsoft.com/office/drawing/2014/main" id="{28DC83A2-E3B3-49DD-9C69-ED7B87FC5C1B}"/>
                    </a:ext>
                  </a:extLst>
                </p:cNvPr>
                <p:cNvPicPr/>
                <p:nvPr/>
              </p:nvPicPr>
              <p:blipFill>
                <a:blip r:embed="rId12"/>
                <a:stretch>
                  <a:fillRect/>
                </a:stretch>
              </p:blipFill>
              <p:spPr>
                <a:xfrm>
                  <a:off x="11154789" y="3505834"/>
                  <a:ext cx="371160" cy="95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325916B2-6D47-489F-A06F-26689E17CDE2}"/>
                    </a:ext>
                  </a:extLst>
                </p14:cNvPr>
                <p14:cNvContentPartPr/>
                <p14:nvPr/>
              </p14:nvContentPartPr>
              <p14:xfrm>
                <a:off x="11093949" y="4040074"/>
                <a:ext cx="341280" cy="430920"/>
              </p14:xfrm>
            </p:contentPart>
          </mc:Choice>
          <mc:Fallback xmlns="">
            <p:pic>
              <p:nvPicPr>
                <p:cNvPr id="10" name="Ink 9">
                  <a:extLst>
                    <a:ext uri="{FF2B5EF4-FFF2-40B4-BE49-F238E27FC236}">
                      <a16:creationId xmlns:a16="http://schemas.microsoft.com/office/drawing/2014/main" id="{325916B2-6D47-489F-A06F-26689E17CDE2}"/>
                    </a:ext>
                  </a:extLst>
                </p:cNvPr>
                <p:cNvPicPr/>
                <p:nvPr/>
              </p:nvPicPr>
              <p:blipFill>
                <a:blip r:embed="rId14"/>
                <a:stretch>
                  <a:fillRect/>
                </a:stretch>
              </p:blipFill>
              <p:spPr>
                <a:xfrm>
                  <a:off x="11057949" y="4004434"/>
                  <a:ext cx="41292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DC87833-72F8-416B-9F26-4FE61D86E7CC}"/>
                    </a:ext>
                  </a:extLst>
                </p14:cNvPr>
                <p14:cNvContentPartPr/>
                <p14:nvPr/>
              </p14:nvContentPartPr>
              <p14:xfrm>
                <a:off x="10544589" y="2998954"/>
                <a:ext cx="203760" cy="258840"/>
              </p14:xfrm>
            </p:contentPart>
          </mc:Choice>
          <mc:Fallback xmlns="">
            <p:pic>
              <p:nvPicPr>
                <p:cNvPr id="12" name="Ink 11">
                  <a:extLst>
                    <a:ext uri="{FF2B5EF4-FFF2-40B4-BE49-F238E27FC236}">
                      <a16:creationId xmlns:a16="http://schemas.microsoft.com/office/drawing/2014/main" id="{FDC87833-72F8-416B-9F26-4FE61D86E7CC}"/>
                    </a:ext>
                  </a:extLst>
                </p:cNvPr>
                <p:cNvPicPr/>
                <p:nvPr/>
              </p:nvPicPr>
              <p:blipFill>
                <a:blip r:embed="rId16"/>
                <a:stretch>
                  <a:fillRect/>
                </a:stretch>
              </p:blipFill>
              <p:spPr>
                <a:xfrm>
                  <a:off x="10508949" y="2962954"/>
                  <a:ext cx="2754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D4AB372C-4EEF-447C-8A36-1F494087149F}"/>
                    </a:ext>
                  </a:extLst>
                </p14:cNvPr>
                <p14:cNvContentPartPr/>
                <p14:nvPr/>
              </p14:nvContentPartPr>
              <p14:xfrm>
                <a:off x="10354869" y="3116674"/>
                <a:ext cx="325080" cy="265320"/>
              </p14:xfrm>
            </p:contentPart>
          </mc:Choice>
          <mc:Fallback xmlns="">
            <p:pic>
              <p:nvPicPr>
                <p:cNvPr id="13" name="Ink 12">
                  <a:extLst>
                    <a:ext uri="{FF2B5EF4-FFF2-40B4-BE49-F238E27FC236}">
                      <a16:creationId xmlns:a16="http://schemas.microsoft.com/office/drawing/2014/main" id="{D4AB372C-4EEF-447C-8A36-1F494087149F}"/>
                    </a:ext>
                  </a:extLst>
                </p:cNvPr>
                <p:cNvPicPr/>
                <p:nvPr/>
              </p:nvPicPr>
              <p:blipFill>
                <a:blip r:embed="rId18"/>
                <a:stretch>
                  <a:fillRect/>
                </a:stretch>
              </p:blipFill>
              <p:spPr>
                <a:xfrm>
                  <a:off x="10319229" y="3080674"/>
                  <a:ext cx="3967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3BC8ED8-57FD-48CB-B1F0-84B62D87998E}"/>
                    </a:ext>
                  </a:extLst>
                </p14:cNvPr>
                <p14:cNvContentPartPr/>
                <p14:nvPr/>
              </p14:nvContentPartPr>
              <p14:xfrm>
                <a:off x="10901349" y="3155194"/>
                <a:ext cx="161280" cy="33480"/>
              </p14:xfrm>
            </p:contentPart>
          </mc:Choice>
          <mc:Fallback xmlns="">
            <p:pic>
              <p:nvPicPr>
                <p:cNvPr id="14" name="Ink 13">
                  <a:extLst>
                    <a:ext uri="{FF2B5EF4-FFF2-40B4-BE49-F238E27FC236}">
                      <a16:creationId xmlns:a16="http://schemas.microsoft.com/office/drawing/2014/main" id="{C3BC8ED8-57FD-48CB-B1F0-84B62D87998E}"/>
                    </a:ext>
                  </a:extLst>
                </p:cNvPr>
                <p:cNvPicPr/>
                <p:nvPr/>
              </p:nvPicPr>
              <p:blipFill>
                <a:blip r:embed="rId20"/>
                <a:stretch>
                  <a:fillRect/>
                </a:stretch>
              </p:blipFill>
              <p:spPr>
                <a:xfrm>
                  <a:off x="10865349" y="3119554"/>
                  <a:ext cx="2329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27ACA17E-CB4E-4D02-9DDB-297FEF8F5517}"/>
                    </a:ext>
                  </a:extLst>
                </p14:cNvPr>
                <p14:cNvContentPartPr/>
                <p14:nvPr/>
              </p14:nvContentPartPr>
              <p14:xfrm>
                <a:off x="10928349" y="3272914"/>
                <a:ext cx="130680" cy="11160"/>
              </p14:xfrm>
            </p:contentPart>
          </mc:Choice>
          <mc:Fallback xmlns="">
            <p:pic>
              <p:nvPicPr>
                <p:cNvPr id="15" name="Ink 14">
                  <a:extLst>
                    <a:ext uri="{FF2B5EF4-FFF2-40B4-BE49-F238E27FC236}">
                      <a16:creationId xmlns:a16="http://schemas.microsoft.com/office/drawing/2014/main" id="{27ACA17E-CB4E-4D02-9DDB-297FEF8F5517}"/>
                    </a:ext>
                  </a:extLst>
                </p:cNvPr>
                <p:cNvPicPr/>
                <p:nvPr/>
              </p:nvPicPr>
              <p:blipFill>
                <a:blip r:embed="rId22"/>
                <a:stretch>
                  <a:fillRect/>
                </a:stretch>
              </p:blipFill>
              <p:spPr>
                <a:xfrm>
                  <a:off x="10892349" y="3236914"/>
                  <a:ext cx="2023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A1365E9A-0041-4571-A14C-B4BA09CF2B5A}"/>
                    </a:ext>
                  </a:extLst>
                </p14:cNvPr>
                <p14:cNvContentPartPr/>
                <p14:nvPr/>
              </p14:nvContentPartPr>
              <p14:xfrm>
                <a:off x="11300589" y="3173914"/>
                <a:ext cx="83880" cy="44640"/>
              </p14:xfrm>
            </p:contentPart>
          </mc:Choice>
          <mc:Fallback xmlns="">
            <p:pic>
              <p:nvPicPr>
                <p:cNvPr id="17" name="Ink 16">
                  <a:extLst>
                    <a:ext uri="{FF2B5EF4-FFF2-40B4-BE49-F238E27FC236}">
                      <a16:creationId xmlns:a16="http://schemas.microsoft.com/office/drawing/2014/main" id="{A1365E9A-0041-4571-A14C-B4BA09CF2B5A}"/>
                    </a:ext>
                  </a:extLst>
                </p:cNvPr>
                <p:cNvPicPr/>
                <p:nvPr/>
              </p:nvPicPr>
              <p:blipFill>
                <a:blip r:embed="rId24"/>
                <a:stretch>
                  <a:fillRect/>
                </a:stretch>
              </p:blipFill>
              <p:spPr>
                <a:xfrm>
                  <a:off x="11264589" y="3138274"/>
                  <a:ext cx="1555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F554190-1E9D-46E7-BF5A-A90136159DE9}"/>
                    </a:ext>
                  </a:extLst>
                </p14:cNvPr>
                <p14:cNvContentPartPr/>
                <p14:nvPr/>
              </p14:nvContentPartPr>
              <p14:xfrm>
                <a:off x="11539989" y="3143674"/>
                <a:ext cx="160560" cy="180000"/>
              </p14:xfrm>
            </p:contentPart>
          </mc:Choice>
          <mc:Fallback xmlns="">
            <p:pic>
              <p:nvPicPr>
                <p:cNvPr id="18" name="Ink 17">
                  <a:extLst>
                    <a:ext uri="{FF2B5EF4-FFF2-40B4-BE49-F238E27FC236}">
                      <a16:creationId xmlns:a16="http://schemas.microsoft.com/office/drawing/2014/main" id="{3F554190-1E9D-46E7-BF5A-A90136159DE9}"/>
                    </a:ext>
                  </a:extLst>
                </p:cNvPr>
                <p:cNvPicPr/>
                <p:nvPr/>
              </p:nvPicPr>
              <p:blipFill>
                <a:blip r:embed="rId26"/>
                <a:stretch>
                  <a:fillRect/>
                </a:stretch>
              </p:blipFill>
              <p:spPr>
                <a:xfrm>
                  <a:off x="11504349" y="3108034"/>
                  <a:ext cx="232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7F03837-F5BD-489D-9286-7A377785FD4F}"/>
                    </a:ext>
                  </a:extLst>
                </p14:cNvPr>
                <p14:cNvContentPartPr/>
                <p14:nvPr/>
              </p14:nvContentPartPr>
              <p14:xfrm>
                <a:off x="11836989" y="2954674"/>
                <a:ext cx="17280" cy="360360"/>
              </p14:xfrm>
            </p:contentPart>
          </mc:Choice>
          <mc:Fallback xmlns="">
            <p:pic>
              <p:nvPicPr>
                <p:cNvPr id="19" name="Ink 18">
                  <a:extLst>
                    <a:ext uri="{FF2B5EF4-FFF2-40B4-BE49-F238E27FC236}">
                      <a16:creationId xmlns:a16="http://schemas.microsoft.com/office/drawing/2014/main" id="{07F03837-F5BD-489D-9286-7A377785FD4F}"/>
                    </a:ext>
                  </a:extLst>
                </p:cNvPr>
                <p:cNvPicPr/>
                <p:nvPr/>
              </p:nvPicPr>
              <p:blipFill>
                <a:blip r:embed="rId28"/>
                <a:stretch>
                  <a:fillRect/>
                </a:stretch>
              </p:blipFill>
              <p:spPr>
                <a:xfrm>
                  <a:off x="11800989" y="2919034"/>
                  <a:ext cx="8892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CDD61312-E49A-491E-9F3C-343E742C6A50}"/>
                    </a:ext>
                  </a:extLst>
                </p14:cNvPr>
                <p14:cNvContentPartPr/>
                <p14:nvPr/>
              </p14:nvContentPartPr>
              <p14:xfrm>
                <a:off x="9359109" y="3999754"/>
                <a:ext cx="121320" cy="55080"/>
              </p14:xfrm>
            </p:contentPart>
          </mc:Choice>
          <mc:Fallback xmlns="">
            <p:pic>
              <p:nvPicPr>
                <p:cNvPr id="21" name="Ink 20">
                  <a:extLst>
                    <a:ext uri="{FF2B5EF4-FFF2-40B4-BE49-F238E27FC236}">
                      <a16:creationId xmlns:a16="http://schemas.microsoft.com/office/drawing/2014/main" id="{CDD61312-E49A-491E-9F3C-343E742C6A50}"/>
                    </a:ext>
                  </a:extLst>
                </p:cNvPr>
                <p:cNvPicPr/>
                <p:nvPr/>
              </p:nvPicPr>
              <p:blipFill>
                <a:blip r:embed="rId30"/>
                <a:stretch>
                  <a:fillRect/>
                </a:stretch>
              </p:blipFill>
              <p:spPr>
                <a:xfrm>
                  <a:off x="9323109" y="3963754"/>
                  <a:ext cx="192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1B86E892-5369-42BD-8EE6-94CD945A131B}"/>
                    </a:ext>
                  </a:extLst>
                </p14:cNvPr>
                <p14:cNvContentPartPr/>
                <p14:nvPr/>
              </p14:nvContentPartPr>
              <p14:xfrm>
                <a:off x="9773469" y="3812914"/>
                <a:ext cx="252360" cy="466560"/>
              </p14:xfrm>
            </p:contentPart>
          </mc:Choice>
          <mc:Fallback xmlns="">
            <p:pic>
              <p:nvPicPr>
                <p:cNvPr id="22" name="Ink 21">
                  <a:extLst>
                    <a:ext uri="{FF2B5EF4-FFF2-40B4-BE49-F238E27FC236}">
                      <a16:creationId xmlns:a16="http://schemas.microsoft.com/office/drawing/2014/main" id="{1B86E892-5369-42BD-8EE6-94CD945A131B}"/>
                    </a:ext>
                  </a:extLst>
                </p:cNvPr>
                <p:cNvPicPr/>
                <p:nvPr/>
              </p:nvPicPr>
              <p:blipFill>
                <a:blip r:embed="rId32"/>
                <a:stretch>
                  <a:fillRect/>
                </a:stretch>
              </p:blipFill>
              <p:spPr>
                <a:xfrm>
                  <a:off x="9737829" y="3777274"/>
                  <a:ext cx="32400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6923783B-B22D-4AE7-832A-0FF81482F066}"/>
                    </a:ext>
                  </a:extLst>
                </p14:cNvPr>
                <p14:cNvContentPartPr/>
                <p14:nvPr/>
              </p14:nvContentPartPr>
              <p14:xfrm>
                <a:off x="10182789" y="3887434"/>
                <a:ext cx="155520" cy="405000"/>
              </p14:xfrm>
            </p:contentPart>
          </mc:Choice>
          <mc:Fallback xmlns="">
            <p:pic>
              <p:nvPicPr>
                <p:cNvPr id="23" name="Ink 22">
                  <a:extLst>
                    <a:ext uri="{FF2B5EF4-FFF2-40B4-BE49-F238E27FC236}">
                      <a16:creationId xmlns:a16="http://schemas.microsoft.com/office/drawing/2014/main" id="{6923783B-B22D-4AE7-832A-0FF81482F066}"/>
                    </a:ext>
                  </a:extLst>
                </p:cNvPr>
                <p:cNvPicPr/>
                <p:nvPr/>
              </p:nvPicPr>
              <p:blipFill>
                <a:blip r:embed="rId34"/>
                <a:stretch>
                  <a:fillRect/>
                </a:stretch>
              </p:blipFill>
              <p:spPr>
                <a:xfrm>
                  <a:off x="10146789" y="3851794"/>
                  <a:ext cx="22716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5F6DF293-2A27-4C3D-87B5-36A189E8A74E}"/>
                    </a:ext>
                  </a:extLst>
                </p14:cNvPr>
                <p14:cNvContentPartPr/>
                <p14:nvPr/>
              </p14:nvContentPartPr>
              <p14:xfrm>
                <a:off x="9539469" y="4771234"/>
                <a:ext cx="1226520" cy="436680"/>
              </p14:xfrm>
            </p:contentPart>
          </mc:Choice>
          <mc:Fallback xmlns="">
            <p:pic>
              <p:nvPicPr>
                <p:cNvPr id="25" name="Ink 24">
                  <a:extLst>
                    <a:ext uri="{FF2B5EF4-FFF2-40B4-BE49-F238E27FC236}">
                      <a16:creationId xmlns:a16="http://schemas.microsoft.com/office/drawing/2014/main" id="{5F6DF293-2A27-4C3D-87B5-36A189E8A74E}"/>
                    </a:ext>
                  </a:extLst>
                </p:cNvPr>
                <p:cNvPicPr/>
                <p:nvPr/>
              </p:nvPicPr>
              <p:blipFill>
                <a:blip r:embed="rId36"/>
                <a:stretch>
                  <a:fillRect/>
                </a:stretch>
              </p:blipFill>
              <p:spPr>
                <a:xfrm>
                  <a:off x="9503469" y="4735594"/>
                  <a:ext cx="12981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D6126EA2-10E2-4756-838F-336575607311}"/>
                    </a:ext>
                  </a:extLst>
                </p14:cNvPr>
                <p14:cNvContentPartPr/>
                <p14:nvPr/>
              </p14:nvContentPartPr>
              <p14:xfrm>
                <a:off x="10542429" y="4629034"/>
                <a:ext cx="386280" cy="302760"/>
              </p14:xfrm>
            </p:contentPart>
          </mc:Choice>
          <mc:Fallback xmlns="">
            <p:pic>
              <p:nvPicPr>
                <p:cNvPr id="26" name="Ink 25">
                  <a:extLst>
                    <a:ext uri="{FF2B5EF4-FFF2-40B4-BE49-F238E27FC236}">
                      <a16:creationId xmlns:a16="http://schemas.microsoft.com/office/drawing/2014/main" id="{D6126EA2-10E2-4756-838F-336575607311}"/>
                    </a:ext>
                  </a:extLst>
                </p:cNvPr>
                <p:cNvPicPr/>
                <p:nvPr/>
              </p:nvPicPr>
              <p:blipFill>
                <a:blip r:embed="rId38"/>
                <a:stretch>
                  <a:fillRect/>
                </a:stretch>
              </p:blipFill>
              <p:spPr>
                <a:xfrm>
                  <a:off x="10506789" y="4593034"/>
                  <a:ext cx="4579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9A09EE98-E597-4FE3-B399-6B3FD3CBE377}"/>
                    </a:ext>
                  </a:extLst>
                </p14:cNvPr>
                <p14:cNvContentPartPr/>
                <p14:nvPr/>
              </p14:nvContentPartPr>
              <p14:xfrm>
                <a:off x="7686909" y="5302234"/>
                <a:ext cx="422640" cy="355680"/>
              </p14:xfrm>
            </p:contentPart>
          </mc:Choice>
          <mc:Fallback xmlns="">
            <p:pic>
              <p:nvPicPr>
                <p:cNvPr id="28" name="Ink 27">
                  <a:extLst>
                    <a:ext uri="{FF2B5EF4-FFF2-40B4-BE49-F238E27FC236}">
                      <a16:creationId xmlns:a16="http://schemas.microsoft.com/office/drawing/2014/main" id="{9A09EE98-E597-4FE3-B399-6B3FD3CBE377}"/>
                    </a:ext>
                  </a:extLst>
                </p:cNvPr>
                <p:cNvPicPr/>
                <p:nvPr/>
              </p:nvPicPr>
              <p:blipFill>
                <a:blip r:embed="rId40"/>
                <a:stretch>
                  <a:fillRect/>
                </a:stretch>
              </p:blipFill>
              <p:spPr>
                <a:xfrm>
                  <a:off x="7651269" y="5266594"/>
                  <a:ext cx="4942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EC99F7A3-A304-46EC-AFFF-507029E26D05}"/>
                    </a:ext>
                  </a:extLst>
                </p14:cNvPr>
                <p14:cNvContentPartPr/>
                <p14:nvPr/>
              </p14:nvContentPartPr>
              <p14:xfrm>
                <a:off x="7770069" y="5434714"/>
                <a:ext cx="165240" cy="94320"/>
              </p14:xfrm>
            </p:contentPart>
          </mc:Choice>
          <mc:Fallback xmlns="">
            <p:pic>
              <p:nvPicPr>
                <p:cNvPr id="29" name="Ink 28">
                  <a:extLst>
                    <a:ext uri="{FF2B5EF4-FFF2-40B4-BE49-F238E27FC236}">
                      <a16:creationId xmlns:a16="http://schemas.microsoft.com/office/drawing/2014/main" id="{EC99F7A3-A304-46EC-AFFF-507029E26D05}"/>
                    </a:ext>
                  </a:extLst>
                </p:cNvPr>
                <p:cNvPicPr/>
                <p:nvPr/>
              </p:nvPicPr>
              <p:blipFill>
                <a:blip r:embed="rId42"/>
                <a:stretch>
                  <a:fillRect/>
                </a:stretch>
              </p:blipFill>
              <p:spPr>
                <a:xfrm>
                  <a:off x="7734069" y="5398714"/>
                  <a:ext cx="236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3E7A3232-CE8F-4260-B1AA-4D816515203F}"/>
                    </a:ext>
                  </a:extLst>
                </p14:cNvPr>
                <p14:cNvContentPartPr/>
                <p14:nvPr/>
              </p14:nvContentPartPr>
              <p14:xfrm>
                <a:off x="8250669" y="5349754"/>
                <a:ext cx="317520" cy="298080"/>
              </p14:xfrm>
            </p:contentPart>
          </mc:Choice>
          <mc:Fallback xmlns="">
            <p:pic>
              <p:nvPicPr>
                <p:cNvPr id="30" name="Ink 29">
                  <a:extLst>
                    <a:ext uri="{FF2B5EF4-FFF2-40B4-BE49-F238E27FC236}">
                      <a16:creationId xmlns:a16="http://schemas.microsoft.com/office/drawing/2014/main" id="{3E7A3232-CE8F-4260-B1AA-4D816515203F}"/>
                    </a:ext>
                  </a:extLst>
                </p:cNvPr>
                <p:cNvPicPr/>
                <p:nvPr/>
              </p:nvPicPr>
              <p:blipFill>
                <a:blip r:embed="rId44"/>
                <a:stretch>
                  <a:fillRect/>
                </a:stretch>
              </p:blipFill>
              <p:spPr>
                <a:xfrm>
                  <a:off x="8214669" y="5313754"/>
                  <a:ext cx="3891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DE641C3A-D799-40C6-A887-D37954E20F06}"/>
                    </a:ext>
                  </a:extLst>
                </p14:cNvPr>
                <p14:cNvContentPartPr/>
                <p14:nvPr/>
              </p14:nvContentPartPr>
              <p14:xfrm>
                <a:off x="8717589" y="5410954"/>
                <a:ext cx="304560" cy="69840"/>
              </p14:xfrm>
            </p:contentPart>
          </mc:Choice>
          <mc:Fallback xmlns="">
            <p:pic>
              <p:nvPicPr>
                <p:cNvPr id="31" name="Ink 30">
                  <a:extLst>
                    <a:ext uri="{FF2B5EF4-FFF2-40B4-BE49-F238E27FC236}">
                      <a16:creationId xmlns:a16="http://schemas.microsoft.com/office/drawing/2014/main" id="{DE641C3A-D799-40C6-A887-D37954E20F06}"/>
                    </a:ext>
                  </a:extLst>
                </p:cNvPr>
                <p:cNvPicPr/>
                <p:nvPr/>
              </p:nvPicPr>
              <p:blipFill>
                <a:blip r:embed="rId46"/>
                <a:stretch>
                  <a:fillRect/>
                </a:stretch>
              </p:blipFill>
              <p:spPr>
                <a:xfrm>
                  <a:off x="8681949" y="5375314"/>
                  <a:ext cx="3762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7452FBAD-5145-4D1E-922D-F81BB4A49B76}"/>
                    </a:ext>
                  </a:extLst>
                </p14:cNvPr>
                <p14:cNvContentPartPr/>
                <p14:nvPr/>
              </p14:nvContentPartPr>
              <p14:xfrm>
                <a:off x="8695629" y="5548114"/>
                <a:ext cx="248400" cy="84960"/>
              </p14:xfrm>
            </p:contentPart>
          </mc:Choice>
          <mc:Fallback xmlns="">
            <p:pic>
              <p:nvPicPr>
                <p:cNvPr id="32" name="Ink 31">
                  <a:extLst>
                    <a:ext uri="{FF2B5EF4-FFF2-40B4-BE49-F238E27FC236}">
                      <a16:creationId xmlns:a16="http://schemas.microsoft.com/office/drawing/2014/main" id="{7452FBAD-5145-4D1E-922D-F81BB4A49B76}"/>
                    </a:ext>
                  </a:extLst>
                </p:cNvPr>
                <p:cNvPicPr/>
                <p:nvPr/>
              </p:nvPicPr>
              <p:blipFill>
                <a:blip r:embed="rId48"/>
                <a:stretch>
                  <a:fillRect/>
                </a:stretch>
              </p:blipFill>
              <p:spPr>
                <a:xfrm>
                  <a:off x="8659629" y="5512474"/>
                  <a:ext cx="320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F1D3CB4D-79EB-4E63-9DE1-77E2C3B898CD}"/>
                    </a:ext>
                  </a:extLst>
                </p14:cNvPr>
                <p14:cNvContentPartPr/>
                <p14:nvPr/>
              </p14:nvContentPartPr>
              <p14:xfrm>
                <a:off x="9100269" y="5270914"/>
                <a:ext cx="229320" cy="357840"/>
              </p14:xfrm>
            </p:contentPart>
          </mc:Choice>
          <mc:Fallback xmlns="">
            <p:pic>
              <p:nvPicPr>
                <p:cNvPr id="34" name="Ink 33">
                  <a:extLst>
                    <a:ext uri="{FF2B5EF4-FFF2-40B4-BE49-F238E27FC236}">
                      <a16:creationId xmlns:a16="http://schemas.microsoft.com/office/drawing/2014/main" id="{F1D3CB4D-79EB-4E63-9DE1-77E2C3B898CD}"/>
                    </a:ext>
                  </a:extLst>
                </p:cNvPr>
                <p:cNvPicPr/>
                <p:nvPr/>
              </p:nvPicPr>
              <p:blipFill>
                <a:blip r:embed="rId50"/>
                <a:stretch>
                  <a:fillRect/>
                </a:stretch>
              </p:blipFill>
              <p:spPr>
                <a:xfrm>
                  <a:off x="9064629" y="5234914"/>
                  <a:ext cx="30096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9EA8C05E-84F6-481D-8D4F-DC9BE805C52B}"/>
                    </a:ext>
                  </a:extLst>
                </p14:cNvPr>
                <p14:cNvContentPartPr/>
                <p14:nvPr/>
              </p14:nvContentPartPr>
              <p14:xfrm>
                <a:off x="9039429" y="5229874"/>
                <a:ext cx="183240" cy="239400"/>
              </p14:xfrm>
            </p:contentPart>
          </mc:Choice>
          <mc:Fallback xmlns="">
            <p:pic>
              <p:nvPicPr>
                <p:cNvPr id="36" name="Ink 35">
                  <a:extLst>
                    <a:ext uri="{FF2B5EF4-FFF2-40B4-BE49-F238E27FC236}">
                      <a16:creationId xmlns:a16="http://schemas.microsoft.com/office/drawing/2014/main" id="{9EA8C05E-84F6-481D-8D4F-DC9BE805C52B}"/>
                    </a:ext>
                  </a:extLst>
                </p:cNvPr>
                <p:cNvPicPr/>
                <p:nvPr/>
              </p:nvPicPr>
              <p:blipFill>
                <a:blip r:embed="rId52"/>
                <a:stretch>
                  <a:fillRect/>
                </a:stretch>
              </p:blipFill>
              <p:spPr>
                <a:xfrm>
                  <a:off x="9003789" y="5194234"/>
                  <a:ext cx="2548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B7D3A57C-3CC2-4192-BDE4-EE81FD5D439E}"/>
                    </a:ext>
                  </a:extLst>
                </p14:cNvPr>
                <p14:cNvContentPartPr/>
                <p14:nvPr/>
              </p14:nvContentPartPr>
              <p14:xfrm>
                <a:off x="9403389" y="5400154"/>
                <a:ext cx="37800" cy="21240"/>
              </p14:xfrm>
            </p:contentPart>
          </mc:Choice>
          <mc:Fallback xmlns="">
            <p:pic>
              <p:nvPicPr>
                <p:cNvPr id="38" name="Ink 37">
                  <a:extLst>
                    <a:ext uri="{FF2B5EF4-FFF2-40B4-BE49-F238E27FC236}">
                      <a16:creationId xmlns:a16="http://schemas.microsoft.com/office/drawing/2014/main" id="{B7D3A57C-3CC2-4192-BDE4-EE81FD5D439E}"/>
                    </a:ext>
                  </a:extLst>
                </p:cNvPr>
                <p:cNvPicPr/>
                <p:nvPr/>
              </p:nvPicPr>
              <p:blipFill>
                <a:blip r:embed="rId54"/>
                <a:stretch>
                  <a:fillRect/>
                </a:stretch>
              </p:blipFill>
              <p:spPr>
                <a:xfrm>
                  <a:off x="9367749" y="5364514"/>
                  <a:ext cx="1094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39A548F9-FD61-4918-9DF4-821910E45DE1}"/>
                    </a:ext>
                  </a:extLst>
                </p14:cNvPr>
                <p14:cNvContentPartPr/>
                <p14:nvPr/>
              </p14:nvContentPartPr>
              <p14:xfrm>
                <a:off x="9518589" y="5279554"/>
                <a:ext cx="158040" cy="305640"/>
              </p14:xfrm>
            </p:contentPart>
          </mc:Choice>
          <mc:Fallback xmlns="">
            <p:pic>
              <p:nvPicPr>
                <p:cNvPr id="39" name="Ink 38">
                  <a:extLst>
                    <a:ext uri="{FF2B5EF4-FFF2-40B4-BE49-F238E27FC236}">
                      <a16:creationId xmlns:a16="http://schemas.microsoft.com/office/drawing/2014/main" id="{39A548F9-FD61-4918-9DF4-821910E45DE1}"/>
                    </a:ext>
                  </a:extLst>
                </p:cNvPr>
                <p:cNvPicPr/>
                <p:nvPr/>
              </p:nvPicPr>
              <p:blipFill>
                <a:blip r:embed="rId56"/>
                <a:stretch>
                  <a:fillRect/>
                </a:stretch>
              </p:blipFill>
              <p:spPr>
                <a:xfrm>
                  <a:off x="9482589" y="5243554"/>
                  <a:ext cx="22968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B6725F79-7D7D-4D77-BFB8-E4A7E77272E2}"/>
                    </a:ext>
                  </a:extLst>
                </p14:cNvPr>
                <p14:cNvContentPartPr/>
                <p14:nvPr/>
              </p14:nvContentPartPr>
              <p14:xfrm>
                <a:off x="9742869" y="5215474"/>
                <a:ext cx="227520" cy="305280"/>
              </p14:xfrm>
            </p:contentPart>
          </mc:Choice>
          <mc:Fallback xmlns="">
            <p:pic>
              <p:nvPicPr>
                <p:cNvPr id="40" name="Ink 39">
                  <a:extLst>
                    <a:ext uri="{FF2B5EF4-FFF2-40B4-BE49-F238E27FC236}">
                      <a16:creationId xmlns:a16="http://schemas.microsoft.com/office/drawing/2014/main" id="{B6725F79-7D7D-4D77-BFB8-E4A7E77272E2}"/>
                    </a:ext>
                  </a:extLst>
                </p:cNvPr>
                <p:cNvPicPr/>
                <p:nvPr/>
              </p:nvPicPr>
              <p:blipFill>
                <a:blip r:embed="rId58"/>
                <a:stretch>
                  <a:fillRect/>
                </a:stretch>
              </p:blipFill>
              <p:spPr>
                <a:xfrm>
                  <a:off x="9707229" y="5179834"/>
                  <a:ext cx="299160" cy="376920"/>
                </a:xfrm>
                <a:prstGeom prst="rect">
                  <a:avLst/>
                </a:prstGeom>
              </p:spPr>
            </p:pic>
          </mc:Fallback>
        </mc:AlternateContent>
      </p:grpSp>
      <p:grpSp>
        <p:nvGrpSpPr>
          <p:cNvPr id="55" name="Group 54">
            <a:extLst>
              <a:ext uri="{FF2B5EF4-FFF2-40B4-BE49-F238E27FC236}">
                <a16:creationId xmlns:a16="http://schemas.microsoft.com/office/drawing/2014/main" id="{931CEC4F-6320-4F1E-B424-678FDAEF7B12}"/>
              </a:ext>
            </a:extLst>
          </p:cNvPr>
          <p:cNvGrpSpPr/>
          <p:nvPr/>
        </p:nvGrpSpPr>
        <p:grpSpPr>
          <a:xfrm>
            <a:off x="8166789" y="694234"/>
            <a:ext cx="2278800" cy="470160"/>
            <a:chOff x="8166789" y="694234"/>
            <a:chExt cx="2278800" cy="470160"/>
          </a:xfrm>
        </p:grpSpPr>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62484D5A-0778-4370-9DC9-A8BBECAD4EF6}"/>
                    </a:ext>
                  </a:extLst>
                </p14:cNvPr>
                <p14:cNvContentPartPr/>
                <p14:nvPr/>
              </p14:nvContentPartPr>
              <p14:xfrm>
                <a:off x="8276589" y="891514"/>
                <a:ext cx="111240" cy="113040"/>
              </p14:xfrm>
            </p:contentPart>
          </mc:Choice>
          <mc:Fallback xmlns="">
            <p:pic>
              <p:nvPicPr>
                <p:cNvPr id="42" name="Ink 41">
                  <a:extLst>
                    <a:ext uri="{FF2B5EF4-FFF2-40B4-BE49-F238E27FC236}">
                      <a16:creationId xmlns:a16="http://schemas.microsoft.com/office/drawing/2014/main" id="{62484D5A-0778-4370-9DC9-A8BBECAD4EF6}"/>
                    </a:ext>
                  </a:extLst>
                </p:cNvPr>
                <p:cNvPicPr/>
                <p:nvPr/>
              </p:nvPicPr>
              <p:blipFill>
                <a:blip r:embed="rId60"/>
                <a:stretch>
                  <a:fillRect/>
                </a:stretch>
              </p:blipFill>
              <p:spPr>
                <a:xfrm>
                  <a:off x="8240949" y="855874"/>
                  <a:ext cx="1828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33CB4B7B-1FBE-43BA-8657-16DC18FE154F}"/>
                    </a:ext>
                  </a:extLst>
                </p14:cNvPr>
                <p14:cNvContentPartPr/>
                <p14:nvPr/>
              </p14:nvContentPartPr>
              <p14:xfrm>
                <a:off x="8220789" y="829234"/>
                <a:ext cx="286920" cy="228240"/>
              </p14:xfrm>
            </p:contentPart>
          </mc:Choice>
          <mc:Fallback xmlns="">
            <p:pic>
              <p:nvPicPr>
                <p:cNvPr id="43" name="Ink 42">
                  <a:extLst>
                    <a:ext uri="{FF2B5EF4-FFF2-40B4-BE49-F238E27FC236}">
                      <a16:creationId xmlns:a16="http://schemas.microsoft.com/office/drawing/2014/main" id="{33CB4B7B-1FBE-43BA-8657-16DC18FE154F}"/>
                    </a:ext>
                  </a:extLst>
                </p:cNvPr>
                <p:cNvPicPr/>
                <p:nvPr/>
              </p:nvPicPr>
              <p:blipFill>
                <a:blip r:embed="rId62"/>
                <a:stretch>
                  <a:fillRect/>
                </a:stretch>
              </p:blipFill>
              <p:spPr>
                <a:xfrm>
                  <a:off x="8184789" y="793594"/>
                  <a:ext cx="3585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340C509E-AC19-4D66-8A37-A74D82DD6A90}"/>
                    </a:ext>
                  </a:extLst>
                </p14:cNvPr>
                <p14:cNvContentPartPr/>
                <p14:nvPr/>
              </p14:nvContentPartPr>
              <p14:xfrm>
                <a:off x="8166789" y="694234"/>
                <a:ext cx="399600" cy="50040"/>
              </p14:xfrm>
            </p:contentPart>
          </mc:Choice>
          <mc:Fallback xmlns="">
            <p:pic>
              <p:nvPicPr>
                <p:cNvPr id="44" name="Ink 43">
                  <a:extLst>
                    <a:ext uri="{FF2B5EF4-FFF2-40B4-BE49-F238E27FC236}">
                      <a16:creationId xmlns:a16="http://schemas.microsoft.com/office/drawing/2014/main" id="{340C509E-AC19-4D66-8A37-A74D82DD6A90}"/>
                    </a:ext>
                  </a:extLst>
                </p:cNvPr>
                <p:cNvPicPr/>
                <p:nvPr/>
              </p:nvPicPr>
              <p:blipFill>
                <a:blip r:embed="rId64"/>
                <a:stretch>
                  <a:fillRect/>
                </a:stretch>
              </p:blipFill>
              <p:spPr>
                <a:xfrm>
                  <a:off x="8130789" y="658234"/>
                  <a:ext cx="471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EE6636B8-F676-4901-BAF1-2332BB4C2BFF}"/>
                    </a:ext>
                  </a:extLst>
                </p14:cNvPr>
                <p14:cNvContentPartPr/>
                <p14:nvPr/>
              </p14:nvContentPartPr>
              <p14:xfrm>
                <a:off x="8287389" y="759754"/>
                <a:ext cx="148320" cy="282240"/>
              </p14:xfrm>
            </p:contentPart>
          </mc:Choice>
          <mc:Fallback xmlns="">
            <p:pic>
              <p:nvPicPr>
                <p:cNvPr id="46" name="Ink 45">
                  <a:extLst>
                    <a:ext uri="{FF2B5EF4-FFF2-40B4-BE49-F238E27FC236}">
                      <a16:creationId xmlns:a16="http://schemas.microsoft.com/office/drawing/2014/main" id="{EE6636B8-F676-4901-BAF1-2332BB4C2BFF}"/>
                    </a:ext>
                  </a:extLst>
                </p:cNvPr>
                <p:cNvPicPr/>
                <p:nvPr/>
              </p:nvPicPr>
              <p:blipFill>
                <a:blip r:embed="rId66"/>
                <a:stretch>
                  <a:fillRect/>
                </a:stretch>
              </p:blipFill>
              <p:spPr>
                <a:xfrm>
                  <a:off x="8251749" y="724114"/>
                  <a:ext cx="2199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DCD04DDC-86CA-46D1-831D-37D17F81E6D8}"/>
                    </a:ext>
                  </a:extLst>
                </p14:cNvPr>
                <p14:cNvContentPartPr/>
                <p14:nvPr/>
              </p14:nvContentPartPr>
              <p14:xfrm>
                <a:off x="8693469" y="913834"/>
                <a:ext cx="92160" cy="24840"/>
              </p14:xfrm>
            </p:contentPart>
          </mc:Choice>
          <mc:Fallback xmlns="">
            <p:pic>
              <p:nvPicPr>
                <p:cNvPr id="47" name="Ink 46">
                  <a:extLst>
                    <a:ext uri="{FF2B5EF4-FFF2-40B4-BE49-F238E27FC236}">
                      <a16:creationId xmlns:a16="http://schemas.microsoft.com/office/drawing/2014/main" id="{DCD04DDC-86CA-46D1-831D-37D17F81E6D8}"/>
                    </a:ext>
                  </a:extLst>
                </p:cNvPr>
                <p:cNvPicPr/>
                <p:nvPr/>
              </p:nvPicPr>
              <p:blipFill>
                <a:blip r:embed="rId68"/>
                <a:stretch>
                  <a:fillRect/>
                </a:stretch>
              </p:blipFill>
              <p:spPr>
                <a:xfrm>
                  <a:off x="8657829" y="878194"/>
                  <a:ext cx="163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3BDA3B0F-ED83-43BB-A8B4-DAA13DE6B73D}"/>
                    </a:ext>
                  </a:extLst>
                </p14:cNvPr>
                <p14:cNvContentPartPr/>
                <p14:nvPr/>
              </p14:nvContentPartPr>
              <p14:xfrm>
                <a:off x="8650989" y="1099234"/>
                <a:ext cx="151560" cy="15840"/>
              </p14:xfrm>
            </p:contentPart>
          </mc:Choice>
          <mc:Fallback xmlns="">
            <p:pic>
              <p:nvPicPr>
                <p:cNvPr id="48" name="Ink 47">
                  <a:extLst>
                    <a:ext uri="{FF2B5EF4-FFF2-40B4-BE49-F238E27FC236}">
                      <a16:creationId xmlns:a16="http://schemas.microsoft.com/office/drawing/2014/main" id="{3BDA3B0F-ED83-43BB-A8B4-DAA13DE6B73D}"/>
                    </a:ext>
                  </a:extLst>
                </p:cNvPr>
                <p:cNvPicPr/>
                <p:nvPr/>
              </p:nvPicPr>
              <p:blipFill>
                <a:blip r:embed="rId70"/>
                <a:stretch>
                  <a:fillRect/>
                </a:stretch>
              </p:blipFill>
              <p:spPr>
                <a:xfrm>
                  <a:off x="8615349" y="1063234"/>
                  <a:ext cx="2232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92C24425-2876-4FE8-9C78-81F78E1379E9}"/>
                    </a:ext>
                  </a:extLst>
                </p14:cNvPr>
                <p14:cNvContentPartPr/>
                <p14:nvPr/>
              </p14:nvContentPartPr>
              <p14:xfrm>
                <a:off x="9091989" y="870634"/>
                <a:ext cx="231480" cy="293760"/>
              </p14:xfrm>
            </p:contentPart>
          </mc:Choice>
          <mc:Fallback xmlns="">
            <p:pic>
              <p:nvPicPr>
                <p:cNvPr id="50" name="Ink 49">
                  <a:extLst>
                    <a:ext uri="{FF2B5EF4-FFF2-40B4-BE49-F238E27FC236}">
                      <a16:creationId xmlns:a16="http://schemas.microsoft.com/office/drawing/2014/main" id="{92C24425-2876-4FE8-9C78-81F78E1379E9}"/>
                    </a:ext>
                  </a:extLst>
                </p:cNvPr>
                <p:cNvPicPr/>
                <p:nvPr/>
              </p:nvPicPr>
              <p:blipFill>
                <a:blip r:embed="rId72"/>
                <a:stretch>
                  <a:fillRect/>
                </a:stretch>
              </p:blipFill>
              <p:spPr>
                <a:xfrm>
                  <a:off x="9055989" y="834994"/>
                  <a:ext cx="3031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01B9B0B4-F79C-4E4E-8735-73D2BB3452E8}"/>
                    </a:ext>
                  </a:extLst>
                </p14:cNvPr>
                <p14:cNvContentPartPr/>
                <p14:nvPr/>
              </p14:nvContentPartPr>
              <p14:xfrm>
                <a:off x="9518949" y="779554"/>
                <a:ext cx="264960" cy="319320"/>
              </p14:xfrm>
            </p:contentPart>
          </mc:Choice>
          <mc:Fallback xmlns="">
            <p:pic>
              <p:nvPicPr>
                <p:cNvPr id="51" name="Ink 50">
                  <a:extLst>
                    <a:ext uri="{FF2B5EF4-FFF2-40B4-BE49-F238E27FC236}">
                      <a16:creationId xmlns:a16="http://schemas.microsoft.com/office/drawing/2014/main" id="{01B9B0B4-F79C-4E4E-8735-73D2BB3452E8}"/>
                    </a:ext>
                  </a:extLst>
                </p:cNvPr>
                <p:cNvPicPr/>
                <p:nvPr/>
              </p:nvPicPr>
              <p:blipFill>
                <a:blip r:embed="rId74"/>
                <a:stretch>
                  <a:fillRect/>
                </a:stretch>
              </p:blipFill>
              <p:spPr>
                <a:xfrm>
                  <a:off x="9482949" y="743554"/>
                  <a:ext cx="3366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08EEAA5A-95A4-4D0D-9395-7D4C5465900B}"/>
                    </a:ext>
                  </a:extLst>
                </p14:cNvPr>
                <p14:cNvContentPartPr/>
                <p14:nvPr/>
              </p14:nvContentPartPr>
              <p14:xfrm>
                <a:off x="9924309" y="966754"/>
                <a:ext cx="36000" cy="14040"/>
              </p14:xfrm>
            </p:contentPart>
          </mc:Choice>
          <mc:Fallback xmlns="">
            <p:pic>
              <p:nvPicPr>
                <p:cNvPr id="52" name="Ink 51">
                  <a:extLst>
                    <a:ext uri="{FF2B5EF4-FFF2-40B4-BE49-F238E27FC236}">
                      <a16:creationId xmlns:a16="http://schemas.microsoft.com/office/drawing/2014/main" id="{08EEAA5A-95A4-4D0D-9395-7D4C5465900B}"/>
                    </a:ext>
                  </a:extLst>
                </p:cNvPr>
                <p:cNvPicPr/>
                <p:nvPr/>
              </p:nvPicPr>
              <p:blipFill>
                <a:blip r:embed="rId76"/>
                <a:stretch>
                  <a:fillRect/>
                </a:stretch>
              </p:blipFill>
              <p:spPr>
                <a:xfrm>
                  <a:off x="9888669" y="930754"/>
                  <a:ext cx="1076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63910D01-E4AC-4AFB-AE06-3D4C514CD978}"/>
                    </a:ext>
                  </a:extLst>
                </p14:cNvPr>
                <p14:cNvContentPartPr/>
                <p14:nvPr/>
              </p14:nvContentPartPr>
              <p14:xfrm>
                <a:off x="10141389" y="839674"/>
                <a:ext cx="253080" cy="175320"/>
              </p14:xfrm>
            </p:contentPart>
          </mc:Choice>
          <mc:Fallback xmlns="">
            <p:pic>
              <p:nvPicPr>
                <p:cNvPr id="53" name="Ink 52">
                  <a:extLst>
                    <a:ext uri="{FF2B5EF4-FFF2-40B4-BE49-F238E27FC236}">
                      <a16:creationId xmlns:a16="http://schemas.microsoft.com/office/drawing/2014/main" id="{63910D01-E4AC-4AFB-AE06-3D4C514CD978}"/>
                    </a:ext>
                  </a:extLst>
                </p:cNvPr>
                <p:cNvPicPr/>
                <p:nvPr/>
              </p:nvPicPr>
              <p:blipFill>
                <a:blip r:embed="rId78"/>
                <a:stretch>
                  <a:fillRect/>
                </a:stretch>
              </p:blipFill>
              <p:spPr>
                <a:xfrm>
                  <a:off x="10105389" y="803674"/>
                  <a:ext cx="324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AC73185D-E7B2-42B7-B27C-0FE262BAC69F}"/>
                    </a:ext>
                  </a:extLst>
                </p14:cNvPr>
                <p14:cNvContentPartPr/>
                <p14:nvPr/>
              </p14:nvContentPartPr>
              <p14:xfrm>
                <a:off x="10331829" y="745714"/>
                <a:ext cx="113760" cy="384840"/>
              </p14:xfrm>
            </p:contentPart>
          </mc:Choice>
          <mc:Fallback xmlns="">
            <p:pic>
              <p:nvPicPr>
                <p:cNvPr id="54" name="Ink 53">
                  <a:extLst>
                    <a:ext uri="{FF2B5EF4-FFF2-40B4-BE49-F238E27FC236}">
                      <a16:creationId xmlns:a16="http://schemas.microsoft.com/office/drawing/2014/main" id="{AC73185D-E7B2-42B7-B27C-0FE262BAC69F}"/>
                    </a:ext>
                  </a:extLst>
                </p:cNvPr>
                <p:cNvPicPr/>
                <p:nvPr/>
              </p:nvPicPr>
              <p:blipFill>
                <a:blip r:embed="rId80"/>
                <a:stretch>
                  <a:fillRect/>
                </a:stretch>
              </p:blipFill>
              <p:spPr>
                <a:xfrm>
                  <a:off x="10295829" y="710074"/>
                  <a:ext cx="185400" cy="456480"/>
                </a:xfrm>
                <a:prstGeom prst="rect">
                  <a:avLst/>
                </a:prstGeom>
              </p:spPr>
            </p:pic>
          </mc:Fallback>
        </mc:AlternateContent>
      </p:grpSp>
      <p:grpSp>
        <p:nvGrpSpPr>
          <p:cNvPr id="79" name="Group 78">
            <a:extLst>
              <a:ext uri="{FF2B5EF4-FFF2-40B4-BE49-F238E27FC236}">
                <a16:creationId xmlns:a16="http://schemas.microsoft.com/office/drawing/2014/main" id="{F750CA10-D856-4E2C-80FA-D796CFD725CC}"/>
              </a:ext>
            </a:extLst>
          </p:cNvPr>
          <p:cNvGrpSpPr/>
          <p:nvPr/>
        </p:nvGrpSpPr>
        <p:grpSpPr>
          <a:xfrm>
            <a:off x="8296749" y="1363834"/>
            <a:ext cx="3151800" cy="1248840"/>
            <a:chOff x="8296749" y="1363834"/>
            <a:chExt cx="3151800" cy="1248840"/>
          </a:xfrm>
        </p:grpSpPr>
        <mc:AlternateContent xmlns:mc="http://schemas.openxmlformats.org/markup-compatibility/2006" xmlns:p14="http://schemas.microsoft.com/office/powerpoint/2010/main">
          <mc:Choice Requires="p14">
            <p:contentPart p14:bwMode="auto" r:id="rId81">
              <p14:nvContentPartPr>
                <p14:cNvPr id="56" name="Ink 55">
                  <a:extLst>
                    <a:ext uri="{FF2B5EF4-FFF2-40B4-BE49-F238E27FC236}">
                      <a16:creationId xmlns:a16="http://schemas.microsoft.com/office/drawing/2014/main" id="{26F60C67-08AD-4270-B390-C60D88F6E919}"/>
                    </a:ext>
                  </a:extLst>
                </p14:cNvPr>
                <p14:cNvContentPartPr/>
                <p14:nvPr/>
              </p14:nvContentPartPr>
              <p14:xfrm>
                <a:off x="8296749" y="1389394"/>
                <a:ext cx="458640" cy="328680"/>
              </p14:xfrm>
            </p:contentPart>
          </mc:Choice>
          <mc:Fallback xmlns="">
            <p:pic>
              <p:nvPicPr>
                <p:cNvPr id="56" name="Ink 55">
                  <a:extLst>
                    <a:ext uri="{FF2B5EF4-FFF2-40B4-BE49-F238E27FC236}">
                      <a16:creationId xmlns:a16="http://schemas.microsoft.com/office/drawing/2014/main" id="{26F60C67-08AD-4270-B390-C60D88F6E919}"/>
                    </a:ext>
                  </a:extLst>
                </p:cNvPr>
                <p:cNvPicPr/>
                <p:nvPr/>
              </p:nvPicPr>
              <p:blipFill>
                <a:blip r:embed="rId82"/>
                <a:stretch>
                  <a:fillRect/>
                </a:stretch>
              </p:blipFill>
              <p:spPr>
                <a:xfrm>
                  <a:off x="8261109" y="1353754"/>
                  <a:ext cx="530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 name="Ink 56">
                  <a:extLst>
                    <a:ext uri="{FF2B5EF4-FFF2-40B4-BE49-F238E27FC236}">
                      <a16:creationId xmlns:a16="http://schemas.microsoft.com/office/drawing/2014/main" id="{40DA8096-4F84-44C7-AAD9-734A298C22E4}"/>
                    </a:ext>
                  </a:extLst>
                </p14:cNvPr>
                <p14:cNvContentPartPr/>
                <p14:nvPr/>
              </p14:nvContentPartPr>
              <p14:xfrm>
                <a:off x="8893269" y="1400194"/>
                <a:ext cx="239760" cy="227160"/>
              </p14:xfrm>
            </p:contentPart>
          </mc:Choice>
          <mc:Fallback xmlns="">
            <p:pic>
              <p:nvPicPr>
                <p:cNvPr id="57" name="Ink 56">
                  <a:extLst>
                    <a:ext uri="{FF2B5EF4-FFF2-40B4-BE49-F238E27FC236}">
                      <a16:creationId xmlns:a16="http://schemas.microsoft.com/office/drawing/2014/main" id="{40DA8096-4F84-44C7-AAD9-734A298C22E4}"/>
                    </a:ext>
                  </a:extLst>
                </p:cNvPr>
                <p:cNvPicPr/>
                <p:nvPr/>
              </p:nvPicPr>
              <p:blipFill>
                <a:blip r:embed="rId84"/>
                <a:stretch>
                  <a:fillRect/>
                </a:stretch>
              </p:blipFill>
              <p:spPr>
                <a:xfrm>
                  <a:off x="8857269" y="1364194"/>
                  <a:ext cx="311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27328519-EF99-4A9E-8E06-DDD8416AA029}"/>
                    </a:ext>
                  </a:extLst>
                </p14:cNvPr>
                <p14:cNvContentPartPr/>
                <p14:nvPr/>
              </p14:nvContentPartPr>
              <p14:xfrm>
                <a:off x="8999469" y="1416034"/>
                <a:ext cx="177480" cy="206280"/>
              </p14:xfrm>
            </p:contentPart>
          </mc:Choice>
          <mc:Fallback xmlns="">
            <p:pic>
              <p:nvPicPr>
                <p:cNvPr id="58" name="Ink 57">
                  <a:extLst>
                    <a:ext uri="{FF2B5EF4-FFF2-40B4-BE49-F238E27FC236}">
                      <a16:creationId xmlns:a16="http://schemas.microsoft.com/office/drawing/2014/main" id="{27328519-EF99-4A9E-8E06-DDD8416AA029}"/>
                    </a:ext>
                  </a:extLst>
                </p:cNvPr>
                <p:cNvPicPr/>
                <p:nvPr/>
              </p:nvPicPr>
              <p:blipFill>
                <a:blip r:embed="rId86"/>
                <a:stretch>
                  <a:fillRect/>
                </a:stretch>
              </p:blipFill>
              <p:spPr>
                <a:xfrm>
                  <a:off x="8963829" y="1380034"/>
                  <a:ext cx="2491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Ink 58">
                  <a:extLst>
                    <a:ext uri="{FF2B5EF4-FFF2-40B4-BE49-F238E27FC236}">
                      <a16:creationId xmlns:a16="http://schemas.microsoft.com/office/drawing/2014/main" id="{20083638-8C9F-4975-BB1A-2E20D80A3AB0}"/>
                    </a:ext>
                  </a:extLst>
                </p14:cNvPr>
                <p14:cNvContentPartPr/>
                <p14:nvPr/>
              </p14:nvContentPartPr>
              <p14:xfrm>
                <a:off x="9040869" y="1465714"/>
                <a:ext cx="19440" cy="42840"/>
              </p14:xfrm>
            </p:contentPart>
          </mc:Choice>
          <mc:Fallback xmlns="">
            <p:pic>
              <p:nvPicPr>
                <p:cNvPr id="59" name="Ink 58">
                  <a:extLst>
                    <a:ext uri="{FF2B5EF4-FFF2-40B4-BE49-F238E27FC236}">
                      <a16:creationId xmlns:a16="http://schemas.microsoft.com/office/drawing/2014/main" id="{20083638-8C9F-4975-BB1A-2E20D80A3AB0}"/>
                    </a:ext>
                  </a:extLst>
                </p:cNvPr>
                <p:cNvPicPr/>
                <p:nvPr/>
              </p:nvPicPr>
              <p:blipFill>
                <a:blip r:embed="rId88"/>
                <a:stretch>
                  <a:fillRect/>
                </a:stretch>
              </p:blipFill>
              <p:spPr>
                <a:xfrm>
                  <a:off x="9004869" y="1430074"/>
                  <a:ext cx="910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Ink 59">
                  <a:extLst>
                    <a:ext uri="{FF2B5EF4-FFF2-40B4-BE49-F238E27FC236}">
                      <a16:creationId xmlns:a16="http://schemas.microsoft.com/office/drawing/2014/main" id="{523DE405-D962-4186-A6BF-70E322C9E0C2}"/>
                    </a:ext>
                  </a:extLst>
                </p14:cNvPr>
                <p14:cNvContentPartPr/>
                <p14:nvPr/>
              </p14:nvContentPartPr>
              <p14:xfrm>
                <a:off x="8967789" y="1449154"/>
                <a:ext cx="66600" cy="154440"/>
              </p14:xfrm>
            </p:contentPart>
          </mc:Choice>
          <mc:Fallback xmlns="">
            <p:pic>
              <p:nvPicPr>
                <p:cNvPr id="60" name="Ink 59">
                  <a:extLst>
                    <a:ext uri="{FF2B5EF4-FFF2-40B4-BE49-F238E27FC236}">
                      <a16:creationId xmlns:a16="http://schemas.microsoft.com/office/drawing/2014/main" id="{523DE405-D962-4186-A6BF-70E322C9E0C2}"/>
                    </a:ext>
                  </a:extLst>
                </p:cNvPr>
                <p:cNvPicPr/>
                <p:nvPr/>
              </p:nvPicPr>
              <p:blipFill>
                <a:blip r:embed="rId90"/>
                <a:stretch>
                  <a:fillRect/>
                </a:stretch>
              </p:blipFill>
              <p:spPr>
                <a:xfrm>
                  <a:off x="8932149" y="1413154"/>
                  <a:ext cx="1382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Ink 60">
                  <a:extLst>
                    <a:ext uri="{FF2B5EF4-FFF2-40B4-BE49-F238E27FC236}">
                      <a16:creationId xmlns:a16="http://schemas.microsoft.com/office/drawing/2014/main" id="{1A110624-C269-47A6-8365-5189550C242F}"/>
                    </a:ext>
                  </a:extLst>
                </p14:cNvPr>
                <p14:cNvContentPartPr/>
                <p14:nvPr/>
              </p14:nvContentPartPr>
              <p14:xfrm>
                <a:off x="9267309" y="1438354"/>
                <a:ext cx="238320" cy="24840"/>
              </p14:xfrm>
            </p:contentPart>
          </mc:Choice>
          <mc:Fallback xmlns="">
            <p:pic>
              <p:nvPicPr>
                <p:cNvPr id="61" name="Ink 60">
                  <a:extLst>
                    <a:ext uri="{FF2B5EF4-FFF2-40B4-BE49-F238E27FC236}">
                      <a16:creationId xmlns:a16="http://schemas.microsoft.com/office/drawing/2014/main" id="{1A110624-C269-47A6-8365-5189550C242F}"/>
                    </a:ext>
                  </a:extLst>
                </p:cNvPr>
                <p:cNvPicPr/>
                <p:nvPr/>
              </p:nvPicPr>
              <p:blipFill>
                <a:blip r:embed="rId92"/>
                <a:stretch>
                  <a:fillRect/>
                </a:stretch>
              </p:blipFill>
              <p:spPr>
                <a:xfrm>
                  <a:off x="9231309" y="1402354"/>
                  <a:ext cx="3099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Ink 61">
                  <a:extLst>
                    <a:ext uri="{FF2B5EF4-FFF2-40B4-BE49-F238E27FC236}">
                      <a16:creationId xmlns:a16="http://schemas.microsoft.com/office/drawing/2014/main" id="{9C03E323-5C5B-406C-A6E3-8B52E33BA9BD}"/>
                    </a:ext>
                  </a:extLst>
                </p14:cNvPr>
                <p14:cNvContentPartPr/>
                <p14:nvPr/>
              </p14:nvContentPartPr>
              <p14:xfrm>
                <a:off x="9298269" y="1568674"/>
                <a:ext cx="123840" cy="16560"/>
              </p14:xfrm>
            </p:contentPart>
          </mc:Choice>
          <mc:Fallback xmlns="">
            <p:pic>
              <p:nvPicPr>
                <p:cNvPr id="62" name="Ink 61">
                  <a:extLst>
                    <a:ext uri="{FF2B5EF4-FFF2-40B4-BE49-F238E27FC236}">
                      <a16:creationId xmlns:a16="http://schemas.microsoft.com/office/drawing/2014/main" id="{9C03E323-5C5B-406C-A6E3-8B52E33BA9BD}"/>
                    </a:ext>
                  </a:extLst>
                </p:cNvPr>
                <p:cNvPicPr/>
                <p:nvPr/>
              </p:nvPicPr>
              <p:blipFill>
                <a:blip r:embed="rId94"/>
                <a:stretch>
                  <a:fillRect/>
                </a:stretch>
              </p:blipFill>
              <p:spPr>
                <a:xfrm>
                  <a:off x="9262269" y="1532674"/>
                  <a:ext cx="1954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4" name="Ink 63">
                  <a:extLst>
                    <a:ext uri="{FF2B5EF4-FFF2-40B4-BE49-F238E27FC236}">
                      <a16:creationId xmlns:a16="http://schemas.microsoft.com/office/drawing/2014/main" id="{F3CEA660-F34E-4205-A1A5-E597C59E3CEA}"/>
                    </a:ext>
                  </a:extLst>
                </p14:cNvPr>
                <p14:cNvContentPartPr/>
                <p14:nvPr/>
              </p14:nvContentPartPr>
              <p14:xfrm>
                <a:off x="9719109" y="1427554"/>
                <a:ext cx="248400" cy="218880"/>
              </p14:xfrm>
            </p:contentPart>
          </mc:Choice>
          <mc:Fallback xmlns="">
            <p:pic>
              <p:nvPicPr>
                <p:cNvPr id="64" name="Ink 63">
                  <a:extLst>
                    <a:ext uri="{FF2B5EF4-FFF2-40B4-BE49-F238E27FC236}">
                      <a16:creationId xmlns:a16="http://schemas.microsoft.com/office/drawing/2014/main" id="{F3CEA660-F34E-4205-A1A5-E597C59E3CEA}"/>
                    </a:ext>
                  </a:extLst>
                </p:cNvPr>
                <p:cNvPicPr/>
                <p:nvPr/>
              </p:nvPicPr>
              <p:blipFill>
                <a:blip r:embed="rId96"/>
                <a:stretch>
                  <a:fillRect/>
                </a:stretch>
              </p:blipFill>
              <p:spPr>
                <a:xfrm>
                  <a:off x="9683469" y="1391554"/>
                  <a:ext cx="3200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5" name="Ink 64">
                  <a:extLst>
                    <a:ext uri="{FF2B5EF4-FFF2-40B4-BE49-F238E27FC236}">
                      <a16:creationId xmlns:a16="http://schemas.microsoft.com/office/drawing/2014/main" id="{BAA08900-797F-485E-87E1-E9473E065427}"/>
                    </a:ext>
                  </a:extLst>
                </p14:cNvPr>
                <p14:cNvContentPartPr/>
                <p14:nvPr/>
              </p14:nvContentPartPr>
              <p14:xfrm>
                <a:off x="10184229" y="1376794"/>
                <a:ext cx="152640" cy="292320"/>
              </p14:xfrm>
            </p:contentPart>
          </mc:Choice>
          <mc:Fallback xmlns="">
            <p:pic>
              <p:nvPicPr>
                <p:cNvPr id="65" name="Ink 64">
                  <a:extLst>
                    <a:ext uri="{FF2B5EF4-FFF2-40B4-BE49-F238E27FC236}">
                      <a16:creationId xmlns:a16="http://schemas.microsoft.com/office/drawing/2014/main" id="{BAA08900-797F-485E-87E1-E9473E065427}"/>
                    </a:ext>
                  </a:extLst>
                </p:cNvPr>
                <p:cNvPicPr/>
                <p:nvPr/>
              </p:nvPicPr>
              <p:blipFill>
                <a:blip r:embed="rId98"/>
                <a:stretch>
                  <a:fillRect/>
                </a:stretch>
              </p:blipFill>
              <p:spPr>
                <a:xfrm>
                  <a:off x="10148589" y="1340794"/>
                  <a:ext cx="224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6" name="Ink 65">
                  <a:extLst>
                    <a:ext uri="{FF2B5EF4-FFF2-40B4-BE49-F238E27FC236}">
                      <a16:creationId xmlns:a16="http://schemas.microsoft.com/office/drawing/2014/main" id="{4FD412A5-6149-4150-A1AD-D1B5DC9420BF}"/>
                    </a:ext>
                  </a:extLst>
                </p14:cNvPr>
                <p14:cNvContentPartPr/>
                <p14:nvPr/>
              </p14:nvContentPartPr>
              <p14:xfrm>
                <a:off x="10168389" y="1363834"/>
                <a:ext cx="202320" cy="87480"/>
              </p14:xfrm>
            </p:contentPart>
          </mc:Choice>
          <mc:Fallback xmlns="">
            <p:pic>
              <p:nvPicPr>
                <p:cNvPr id="66" name="Ink 65">
                  <a:extLst>
                    <a:ext uri="{FF2B5EF4-FFF2-40B4-BE49-F238E27FC236}">
                      <a16:creationId xmlns:a16="http://schemas.microsoft.com/office/drawing/2014/main" id="{4FD412A5-6149-4150-A1AD-D1B5DC9420BF}"/>
                    </a:ext>
                  </a:extLst>
                </p:cNvPr>
                <p:cNvPicPr/>
                <p:nvPr/>
              </p:nvPicPr>
              <p:blipFill>
                <a:blip r:embed="rId100"/>
                <a:stretch>
                  <a:fillRect/>
                </a:stretch>
              </p:blipFill>
              <p:spPr>
                <a:xfrm>
                  <a:off x="10132389" y="1328194"/>
                  <a:ext cx="2739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8" name="Ink 67">
                  <a:extLst>
                    <a:ext uri="{FF2B5EF4-FFF2-40B4-BE49-F238E27FC236}">
                      <a16:creationId xmlns:a16="http://schemas.microsoft.com/office/drawing/2014/main" id="{9C8C50E6-85DA-4114-9121-4D5423F01D4B}"/>
                    </a:ext>
                  </a:extLst>
                </p14:cNvPr>
                <p14:cNvContentPartPr/>
                <p14:nvPr/>
              </p14:nvContentPartPr>
              <p14:xfrm>
                <a:off x="9562869" y="1805554"/>
                <a:ext cx="379800" cy="393480"/>
              </p14:xfrm>
            </p:contentPart>
          </mc:Choice>
          <mc:Fallback xmlns="">
            <p:pic>
              <p:nvPicPr>
                <p:cNvPr id="68" name="Ink 67">
                  <a:extLst>
                    <a:ext uri="{FF2B5EF4-FFF2-40B4-BE49-F238E27FC236}">
                      <a16:creationId xmlns:a16="http://schemas.microsoft.com/office/drawing/2014/main" id="{9C8C50E6-85DA-4114-9121-4D5423F01D4B}"/>
                    </a:ext>
                  </a:extLst>
                </p:cNvPr>
                <p:cNvPicPr/>
                <p:nvPr/>
              </p:nvPicPr>
              <p:blipFill>
                <a:blip r:embed="rId102"/>
                <a:stretch>
                  <a:fillRect/>
                </a:stretch>
              </p:blipFill>
              <p:spPr>
                <a:xfrm>
                  <a:off x="9526869" y="1769914"/>
                  <a:ext cx="45144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9" name="Ink 68">
                  <a:extLst>
                    <a:ext uri="{FF2B5EF4-FFF2-40B4-BE49-F238E27FC236}">
                      <a16:creationId xmlns:a16="http://schemas.microsoft.com/office/drawing/2014/main" id="{C4BBCD88-8174-4E99-AA27-A489CAF79AC4}"/>
                    </a:ext>
                  </a:extLst>
                </p14:cNvPr>
                <p14:cNvContentPartPr/>
                <p14:nvPr/>
              </p14:nvContentPartPr>
              <p14:xfrm>
                <a:off x="9940149" y="1988074"/>
                <a:ext cx="236880" cy="75240"/>
              </p14:xfrm>
            </p:contentPart>
          </mc:Choice>
          <mc:Fallback xmlns="">
            <p:pic>
              <p:nvPicPr>
                <p:cNvPr id="69" name="Ink 68">
                  <a:extLst>
                    <a:ext uri="{FF2B5EF4-FFF2-40B4-BE49-F238E27FC236}">
                      <a16:creationId xmlns:a16="http://schemas.microsoft.com/office/drawing/2014/main" id="{C4BBCD88-8174-4E99-AA27-A489CAF79AC4}"/>
                    </a:ext>
                  </a:extLst>
                </p:cNvPr>
                <p:cNvPicPr/>
                <p:nvPr/>
              </p:nvPicPr>
              <p:blipFill>
                <a:blip r:embed="rId104"/>
                <a:stretch>
                  <a:fillRect/>
                </a:stretch>
              </p:blipFill>
              <p:spPr>
                <a:xfrm>
                  <a:off x="9904149" y="1952434"/>
                  <a:ext cx="3085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0" name="Ink 69">
                  <a:extLst>
                    <a:ext uri="{FF2B5EF4-FFF2-40B4-BE49-F238E27FC236}">
                      <a16:creationId xmlns:a16="http://schemas.microsoft.com/office/drawing/2014/main" id="{6AE739DE-2499-4FCF-857F-D60E96253138}"/>
                    </a:ext>
                  </a:extLst>
                </p14:cNvPr>
                <p14:cNvContentPartPr/>
                <p14:nvPr/>
              </p14:nvContentPartPr>
              <p14:xfrm>
                <a:off x="9907029" y="2071234"/>
                <a:ext cx="304920" cy="116640"/>
              </p14:xfrm>
            </p:contentPart>
          </mc:Choice>
          <mc:Fallback xmlns="">
            <p:pic>
              <p:nvPicPr>
                <p:cNvPr id="70" name="Ink 69">
                  <a:extLst>
                    <a:ext uri="{FF2B5EF4-FFF2-40B4-BE49-F238E27FC236}">
                      <a16:creationId xmlns:a16="http://schemas.microsoft.com/office/drawing/2014/main" id="{6AE739DE-2499-4FCF-857F-D60E96253138}"/>
                    </a:ext>
                  </a:extLst>
                </p:cNvPr>
                <p:cNvPicPr/>
                <p:nvPr/>
              </p:nvPicPr>
              <p:blipFill>
                <a:blip r:embed="rId106"/>
                <a:stretch>
                  <a:fillRect/>
                </a:stretch>
              </p:blipFill>
              <p:spPr>
                <a:xfrm>
                  <a:off x="9871029" y="2035234"/>
                  <a:ext cx="376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 name="Ink 70">
                  <a:extLst>
                    <a:ext uri="{FF2B5EF4-FFF2-40B4-BE49-F238E27FC236}">
                      <a16:creationId xmlns:a16="http://schemas.microsoft.com/office/drawing/2014/main" id="{9F687D23-24E0-4222-BEDC-EC95768E96B9}"/>
                    </a:ext>
                  </a:extLst>
                </p14:cNvPr>
                <p14:cNvContentPartPr/>
                <p14:nvPr/>
              </p14:nvContentPartPr>
              <p14:xfrm>
                <a:off x="10457109" y="1701514"/>
                <a:ext cx="252720" cy="294480"/>
              </p14:xfrm>
            </p:contentPart>
          </mc:Choice>
          <mc:Fallback xmlns="">
            <p:pic>
              <p:nvPicPr>
                <p:cNvPr id="71" name="Ink 70">
                  <a:extLst>
                    <a:ext uri="{FF2B5EF4-FFF2-40B4-BE49-F238E27FC236}">
                      <a16:creationId xmlns:a16="http://schemas.microsoft.com/office/drawing/2014/main" id="{9F687D23-24E0-4222-BEDC-EC95768E96B9}"/>
                    </a:ext>
                  </a:extLst>
                </p:cNvPr>
                <p:cNvPicPr/>
                <p:nvPr/>
              </p:nvPicPr>
              <p:blipFill>
                <a:blip r:embed="rId108"/>
                <a:stretch>
                  <a:fillRect/>
                </a:stretch>
              </p:blipFill>
              <p:spPr>
                <a:xfrm>
                  <a:off x="10421469" y="1665514"/>
                  <a:ext cx="3243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3" name="Ink 72">
                  <a:extLst>
                    <a:ext uri="{FF2B5EF4-FFF2-40B4-BE49-F238E27FC236}">
                      <a16:creationId xmlns:a16="http://schemas.microsoft.com/office/drawing/2014/main" id="{CDEEEE82-D85F-4536-A748-BDA6E2DC6DB9}"/>
                    </a:ext>
                  </a:extLst>
                </p14:cNvPr>
                <p14:cNvContentPartPr/>
                <p14:nvPr/>
              </p14:nvContentPartPr>
              <p14:xfrm>
                <a:off x="9903429" y="2348074"/>
                <a:ext cx="382320" cy="264600"/>
              </p14:xfrm>
            </p:contentPart>
          </mc:Choice>
          <mc:Fallback xmlns="">
            <p:pic>
              <p:nvPicPr>
                <p:cNvPr id="73" name="Ink 72">
                  <a:extLst>
                    <a:ext uri="{FF2B5EF4-FFF2-40B4-BE49-F238E27FC236}">
                      <a16:creationId xmlns:a16="http://schemas.microsoft.com/office/drawing/2014/main" id="{CDEEEE82-D85F-4536-A748-BDA6E2DC6DB9}"/>
                    </a:ext>
                  </a:extLst>
                </p:cNvPr>
                <p:cNvPicPr/>
                <p:nvPr/>
              </p:nvPicPr>
              <p:blipFill>
                <a:blip r:embed="rId110"/>
                <a:stretch>
                  <a:fillRect/>
                </a:stretch>
              </p:blipFill>
              <p:spPr>
                <a:xfrm>
                  <a:off x="9867429" y="2312434"/>
                  <a:ext cx="4539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4" name="Ink 73">
                  <a:extLst>
                    <a:ext uri="{FF2B5EF4-FFF2-40B4-BE49-F238E27FC236}">
                      <a16:creationId xmlns:a16="http://schemas.microsoft.com/office/drawing/2014/main" id="{B175FD21-4F21-4A6F-94D1-C666D42EA46F}"/>
                    </a:ext>
                  </a:extLst>
                </p14:cNvPr>
                <p14:cNvContentPartPr/>
                <p14:nvPr/>
              </p14:nvContentPartPr>
              <p14:xfrm>
                <a:off x="10409589" y="2250154"/>
                <a:ext cx="276120" cy="129960"/>
              </p14:xfrm>
            </p:contentPart>
          </mc:Choice>
          <mc:Fallback xmlns="">
            <p:pic>
              <p:nvPicPr>
                <p:cNvPr id="74" name="Ink 73">
                  <a:extLst>
                    <a:ext uri="{FF2B5EF4-FFF2-40B4-BE49-F238E27FC236}">
                      <a16:creationId xmlns:a16="http://schemas.microsoft.com/office/drawing/2014/main" id="{B175FD21-4F21-4A6F-94D1-C666D42EA46F}"/>
                    </a:ext>
                  </a:extLst>
                </p:cNvPr>
                <p:cNvPicPr/>
                <p:nvPr/>
              </p:nvPicPr>
              <p:blipFill>
                <a:blip r:embed="rId112"/>
                <a:stretch>
                  <a:fillRect/>
                </a:stretch>
              </p:blipFill>
              <p:spPr>
                <a:xfrm>
                  <a:off x="10373589" y="2214514"/>
                  <a:ext cx="3477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Ink 74">
                  <a:extLst>
                    <a:ext uri="{FF2B5EF4-FFF2-40B4-BE49-F238E27FC236}">
                      <a16:creationId xmlns:a16="http://schemas.microsoft.com/office/drawing/2014/main" id="{0BBEECEF-A990-48A1-ABC3-6D46B391F53B}"/>
                    </a:ext>
                  </a:extLst>
                </p14:cNvPr>
                <p14:cNvContentPartPr/>
                <p14:nvPr/>
              </p14:nvContentPartPr>
              <p14:xfrm>
                <a:off x="10449909" y="2331154"/>
                <a:ext cx="290160" cy="134280"/>
              </p14:xfrm>
            </p:contentPart>
          </mc:Choice>
          <mc:Fallback xmlns="">
            <p:pic>
              <p:nvPicPr>
                <p:cNvPr id="75" name="Ink 74">
                  <a:extLst>
                    <a:ext uri="{FF2B5EF4-FFF2-40B4-BE49-F238E27FC236}">
                      <a16:creationId xmlns:a16="http://schemas.microsoft.com/office/drawing/2014/main" id="{0BBEECEF-A990-48A1-ABC3-6D46B391F53B}"/>
                    </a:ext>
                  </a:extLst>
                </p:cNvPr>
                <p:cNvPicPr/>
                <p:nvPr/>
              </p:nvPicPr>
              <p:blipFill>
                <a:blip r:embed="rId114"/>
                <a:stretch>
                  <a:fillRect/>
                </a:stretch>
              </p:blipFill>
              <p:spPr>
                <a:xfrm>
                  <a:off x="10414269" y="2295514"/>
                  <a:ext cx="3618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Ink 75">
                  <a:extLst>
                    <a:ext uri="{FF2B5EF4-FFF2-40B4-BE49-F238E27FC236}">
                      <a16:creationId xmlns:a16="http://schemas.microsoft.com/office/drawing/2014/main" id="{0AA7E823-A5D1-4F5B-81EB-86C8F4C00C77}"/>
                    </a:ext>
                  </a:extLst>
                </p14:cNvPr>
                <p14:cNvContentPartPr/>
                <p14:nvPr/>
              </p14:nvContentPartPr>
              <p14:xfrm>
                <a:off x="10897389" y="2005714"/>
                <a:ext cx="229320" cy="236160"/>
              </p14:xfrm>
            </p:contentPart>
          </mc:Choice>
          <mc:Fallback xmlns="">
            <p:pic>
              <p:nvPicPr>
                <p:cNvPr id="76" name="Ink 75">
                  <a:extLst>
                    <a:ext uri="{FF2B5EF4-FFF2-40B4-BE49-F238E27FC236}">
                      <a16:creationId xmlns:a16="http://schemas.microsoft.com/office/drawing/2014/main" id="{0AA7E823-A5D1-4F5B-81EB-86C8F4C00C77}"/>
                    </a:ext>
                  </a:extLst>
                </p:cNvPr>
                <p:cNvPicPr/>
                <p:nvPr/>
              </p:nvPicPr>
              <p:blipFill>
                <a:blip r:embed="rId116"/>
                <a:stretch>
                  <a:fillRect/>
                </a:stretch>
              </p:blipFill>
              <p:spPr>
                <a:xfrm>
                  <a:off x="10861389" y="1969714"/>
                  <a:ext cx="3009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Ink 76">
                  <a:extLst>
                    <a:ext uri="{FF2B5EF4-FFF2-40B4-BE49-F238E27FC236}">
                      <a16:creationId xmlns:a16="http://schemas.microsoft.com/office/drawing/2014/main" id="{52F4B0F6-5369-4616-A8BA-E7F90AC7DF63}"/>
                    </a:ext>
                  </a:extLst>
                </p14:cNvPr>
                <p14:cNvContentPartPr/>
                <p14:nvPr/>
              </p14:nvContentPartPr>
              <p14:xfrm>
                <a:off x="11078109" y="1919314"/>
                <a:ext cx="59400" cy="383040"/>
              </p14:xfrm>
            </p:contentPart>
          </mc:Choice>
          <mc:Fallback xmlns="">
            <p:pic>
              <p:nvPicPr>
                <p:cNvPr id="77" name="Ink 76">
                  <a:extLst>
                    <a:ext uri="{FF2B5EF4-FFF2-40B4-BE49-F238E27FC236}">
                      <a16:creationId xmlns:a16="http://schemas.microsoft.com/office/drawing/2014/main" id="{52F4B0F6-5369-4616-A8BA-E7F90AC7DF63}"/>
                    </a:ext>
                  </a:extLst>
                </p:cNvPr>
                <p:cNvPicPr/>
                <p:nvPr/>
              </p:nvPicPr>
              <p:blipFill>
                <a:blip r:embed="rId118"/>
                <a:stretch>
                  <a:fillRect/>
                </a:stretch>
              </p:blipFill>
              <p:spPr>
                <a:xfrm>
                  <a:off x="11042109" y="1883674"/>
                  <a:ext cx="1310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Ink 77">
                  <a:extLst>
                    <a:ext uri="{FF2B5EF4-FFF2-40B4-BE49-F238E27FC236}">
                      <a16:creationId xmlns:a16="http://schemas.microsoft.com/office/drawing/2014/main" id="{1816030E-3CCF-48CB-8F6E-52CD743E4769}"/>
                    </a:ext>
                  </a:extLst>
                </p14:cNvPr>
                <p14:cNvContentPartPr/>
                <p14:nvPr/>
              </p14:nvContentPartPr>
              <p14:xfrm>
                <a:off x="11243709" y="1941994"/>
                <a:ext cx="204840" cy="354960"/>
              </p14:xfrm>
            </p:contentPart>
          </mc:Choice>
          <mc:Fallback xmlns="">
            <p:pic>
              <p:nvPicPr>
                <p:cNvPr id="78" name="Ink 77">
                  <a:extLst>
                    <a:ext uri="{FF2B5EF4-FFF2-40B4-BE49-F238E27FC236}">
                      <a16:creationId xmlns:a16="http://schemas.microsoft.com/office/drawing/2014/main" id="{1816030E-3CCF-48CB-8F6E-52CD743E4769}"/>
                    </a:ext>
                  </a:extLst>
                </p:cNvPr>
                <p:cNvPicPr/>
                <p:nvPr/>
              </p:nvPicPr>
              <p:blipFill>
                <a:blip r:embed="rId120"/>
                <a:stretch>
                  <a:fillRect/>
                </a:stretch>
              </p:blipFill>
              <p:spPr>
                <a:xfrm>
                  <a:off x="11208069" y="1906354"/>
                  <a:ext cx="276480" cy="426600"/>
                </a:xfrm>
                <a:prstGeom prst="rect">
                  <a:avLst/>
                </a:prstGeom>
              </p:spPr>
            </p:pic>
          </mc:Fallback>
        </mc:AlternateContent>
      </p:grpSp>
      <p:grpSp>
        <p:nvGrpSpPr>
          <p:cNvPr id="90" name="Group 89">
            <a:extLst>
              <a:ext uri="{FF2B5EF4-FFF2-40B4-BE49-F238E27FC236}">
                <a16:creationId xmlns:a16="http://schemas.microsoft.com/office/drawing/2014/main" id="{A26D0C9C-7D74-4EDC-96D6-C24092814260}"/>
              </a:ext>
            </a:extLst>
          </p:cNvPr>
          <p:cNvGrpSpPr/>
          <p:nvPr/>
        </p:nvGrpSpPr>
        <p:grpSpPr>
          <a:xfrm>
            <a:off x="734889" y="3877182"/>
            <a:ext cx="2802240" cy="643680"/>
            <a:chOff x="759429" y="3865114"/>
            <a:chExt cx="2802240" cy="643680"/>
          </a:xfrm>
        </p:grpSpPr>
        <mc:AlternateContent xmlns:mc="http://schemas.openxmlformats.org/markup-compatibility/2006" xmlns:p14="http://schemas.microsoft.com/office/powerpoint/2010/main">
          <mc:Choice Requires="p14">
            <p:contentPart p14:bwMode="auto" r:id="rId121">
              <p14:nvContentPartPr>
                <p14:cNvPr id="80" name="Ink 79">
                  <a:extLst>
                    <a:ext uri="{FF2B5EF4-FFF2-40B4-BE49-F238E27FC236}">
                      <a16:creationId xmlns:a16="http://schemas.microsoft.com/office/drawing/2014/main" id="{378EF0CA-986D-437F-8879-F4486554135C}"/>
                    </a:ext>
                  </a:extLst>
                </p14:cNvPr>
                <p14:cNvContentPartPr/>
                <p14:nvPr/>
              </p14:nvContentPartPr>
              <p14:xfrm>
                <a:off x="759429" y="3865114"/>
                <a:ext cx="474120" cy="348480"/>
              </p14:xfrm>
            </p:contentPart>
          </mc:Choice>
          <mc:Fallback xmlns="">
            <p:pic>
              <p:nvPicPr>
                <p:cNvPr id="80" name="Ink 79">
                  <a:extLst>
                    <a:ext uri="{FF2B5EF4-FFF2-40B4-BE49-F238E27FC236}">
                      <a16:creationId xmlns:a16="http://schemas.microsoft.com/office/drawing/2014/main" id="{378EF0CA-986D-437F-8879-F4486554135C}"/>
                    </a:ext>
                  </a:extLst>
                </p:cNvPr>
                <p:cNvPicPr/>
                <p:nvPr/>
              </p:nvPicPr>
              <p:blipFill>
                <a:blip r:embed="rId122"/>
                <a:stretch>
                  <a:fillRect/>
                </a:stretch>
              </p:blipFill>
              <p:spPr>
                <a:xfrm>
                  <a:off x="723789" y="3829474"/>
                  <a:ext cx="5457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1" name="Ink 80">
                  <a:extLst>
                    <a:ext uri="{FF2B5EF4-FFF2-40B4-BE49-F238E27FC236}">
                      <a16:creationId xmlns:a16="http://schemas.microsoft.com/office/drawing/2014/main" id="{CFC770A3-0CE4-4787-98F4-70E04279E97A}"/>
                    </a:ext>
                  </a:extLst>
                </p14:cNvPr>
                <p14:cNvContentPartPr/>
                <p14:nvPr/>
              </p14:nvContentPartPr>
              <p14:xfrm>
                <a:off x="853029" y="4006954"/>
                <a:ext cx="282240" cy="32400"/>
              </p14:xfrm>
            </p:contentPart>
          </mc:Choice>
          <mc:Fallback xmlns="">
            <p:pic>
              <p:nvPicPr>
                <p:cNvPr id="81" name="Ink 80">
                  <a:extLst>
                    <a:ext uri="{FF2B5EF4-FFF2-40B4-BE49-F238E27FC236}">
                      <a16:creationId xmlns:a16="http://schemas.microsoft.com/office/drawing/2014/main" id="{CFC770A3-0CE4-4787-98F4-70E04279E97A}"/>
                    </a:ext>
                  </a:extLst>
                </p:cNvPr>
                <p:cNvPicPr/>
                <p:nvPr/>
              </p:nvPicPr>
              <p:blipFill>
                <a:blip r:embed="rId124"/>
                <a:stretch>
                  <a:fillRect/>
                </a:stretch>
              </p:blipFill>
              <p:spPr>
                <a:xfrm>
                  <a:off x="817029" y="3971314"/>
                  <a:ext cx="3538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 name="Ink 81">
                  <a:extLst>
                    <a:ext uri="{FF2B5EF4-FFF2-40B4-BE49-F238E27FC236}">
                      <a16:creationId xmlns:a16="http://schemas.microsoft.com/office/drawing/2014/main" id="{3E6AE798-09F8-4CC8-8586-7C6FC87B8F06}"/>
                    </a:ext>
                  </a:extLst>
                </p14:cNvPr>
                <p14:cNvContentPartPr/>
                <p14:nvPr/>
              </p14:nvContentPartPr>
              <p14:xfrm>
                <a:off x="1228149" y="4233754"/>
                <a:ext cx="444600" cy="222480"/>
              </p14:xfrm>
            </p:contentPart>
          </mc:Choice>
          <mc:Fallback xmlns="">
            <p:pic>
              <p:nvPicPr>
                <p:cNvPr id="82" name="Ink 81">
                  <a:extLst>
                    <a:ext uri="{FF2B5EF4-FFF2-40B4-BE49-F238E27FC236}">
                      <a16:creationId xmlns:a16="http://schemas.microsoft.com/office/drawing/2014/main" id="{3E6AE798-09F8-4CC8-8586-7C6FC87B8F06}"/>
                    </a:ext>
                  </a:extLst>
                </p:cNvPr>
                <p:cNvPicPr/>
                <p:nvPr/>
              </p:nvPicPr>
              <p:blipFill>
                <a:blip r:embed="rId126"/>
                <a:stretch>
                  <a:fillRect/>
                </a:stretch>
              </p:blipFill>
              <p:spPr>
                <a:xfrm>
                  <a:off x="1192149" y="4197754"/>
                  <a:ext cx="5162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Ink 82">
                  <a:extLst>
                    <a:ext uri="{FF2B5EF4-FFF2-40B4-BE49-F238E27FC236}">
                      <a16:creationId xmlns:a16="http://schemas.microsoft.com/office/drawing/2014/main" id="{14A0A684-0DDC-4ED6-A362-8F1ADE674506}"/>
                    </a:ext>
                  </a:extLst>
                </p14:cNvPr>
                <p14:cNvContentPartPr/>
                <p14:nvPr/>
              </p14:nvContentPartPr>
              <p14:xfrm>
                <a:off x="1694709" y="4089394"/>
                <a:ext cx="72720" cy="302760"/>
              </p14:xfrm>
            </p:contentPart>
          </mc:Choice>
          <mc:Fallback xmlns="">
            <p:pic>
              <p:nvPicPr>
                <p:cNvPr id="83" name="Ink 82">
                  <a:extLst>
                    <a:ext uri="{FF2B5EF4-FFF2-40B4-BE49-F238E27FC236}">
                      <a16:creationId xmlns:a16="http://schemas.microsoft.com/office/drawing/2014/main" id="{14A0A684-0DDC-4ED6-A362-8F1ADE674506}"/>
                    </a:ext>
                  </a:extLst>
                </p:cNvPr>
                <p:cNvPicPr/>
                <p:nvPr/>
              </p:nvPicPr>
              <p:blipFill>
                <a:blip r:embed="rId128"/>
                <a:stretch>
                  <a:fillRect/>
                </a:stretch>
              </p:blipFill>
              <p:spPr>
                <a:xfrm>
                  <a:off x="1659069" y="4053394"/>
                  <a:ext cx="1443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Ink 83">
                  <a:extLst>
                    <a:ext uri="{FF2B5EF4-FFF2-40B4-BE49-F238E27FC236}">
                      <a16:creationId xmlns:a16="http://schemas.microsoft.com/office/drawing/2014/main" id="{23048C3A-C386-4A13-AB2E-A814B9A87AD8}"/>
                    </a:ext>
                  </a:extLst>
                </p14:cNvPr>
                <p14:cNvContentPartPr/>
                <p14:nvPr/>
              </p14:nvContentPartPr>
              <p14:xfrm>
                <a:off x="1885149" y="4299274"/>
                <a:ext cx="170640" cy="195480"/>
              </p14:xfrm>
            </p:contentPart>
          </mc:Choice>
          <mc:Fallback xmlns="">
            <p:pic>
              <p:nvPicPr>
                <p:cNvPr id="84" name="Ink 83">
                  <a:extLst>
                    <a:ext uri="{FF2B5EF4-FFF2-40B4-BE49-F238E27FC236}">
                      <a16:creationId xmlns:a16="http://schemas.microsoft.com/office/drawing/2014/main" id="{23048C3A-C386-4A13-AB2E-A814B9A87AD8}"/>
                    </a:ext>
                  </a:extLst>
                </p:cNvPr>
                <p:cNvPicPr/>
                <p:nvPr/>
              </p:nvPicPr>
              <p:blipFill>
                <a:blip r:embed="rId130"/>
                <a:stretch>
                  <a:fillRect/>
                </a:stretch>
              </p:blipFill>
              <p:spPr>
                <a:xfrm>
                  <a:off x="1849509" y="4263274"/>
                  <a:ext cx="2422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Ink 84">
                  <a:extLst>
                    <a:ext uri="{FF2B5EF4-FFF2-40B4-BE49-F238E27FC236}">
                      <a16:creationId xmlns:a16="http://schemas.microsoft.com/office/drawing/2014/main" id="{04EEAA97-0781-43D1-A362-BF248AD9A050}"/>
                    </a:ext>
                  </a:extLst>
                </p14:cNvPr>
                <p14:cNvContentPartPr/>
                <p14:nvPr/>
              </p14:nvContentPartPr>
              <p14:xfrm>
                <a:off x="2167749" y="3881314"/>
                <a:ext cx="380520" cy="511560"/>
              </p14:xfrm>
            </p:contentPart>
          </mc:Choice>
          <mc:Fallback xmlns="">
            <p:pic>
              <p:nvPicPr>
                <p:cNvPr id="85" name="Ink 84">
                  <a:extLst>
                    <a:ext uri="{FF2B5EF4-FFF2-40B4-BE49-F238E27FC236}">
                      <a16:creationId xmlns:a16="http://schemas.microsoft.com/office/drawing/2014/main" id="{04EEAA97-0781-43D1-A362-BF248AD9A050}"/>
                    </a:ext>
                  </a:extLst>
                </p:cNvPr>
                <p:cNvPicPr/>
                <p:nvPr/>
              </p:nvPicPr>
              <p:blipFill>
                <a:blip r:embed="rId132"/>
                <a:stretch>
                  <a:fillRect/>
                </a:stretch>
              </p:blipFill>
              <p:spPr>
                <a:xfrm>
                  <a:off x="2131749" y="3845314"/>
                  <a:ext cx="45216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Ink 85">
                  <a:extLst>
                    <a:ext uri="{FF2B5EF4-FFF2-40B4-BE49-F238E27FC236}">
                      <a16:creationId xmlns:a16="http://schemas.microsoft.com/office/drawing/2014/main" id="{0C1D12C7-F6CE-4CCD-94D9-F89CE85F3005}"/>
                    </a:ext>
                  </a:extLst>
                </p14:cNvPr>
                <p14:cNvContentPartPr/>
                <p14:nvPr/>
              </p14:nvContentPartPr>
              <p14:xfrm>
                <a:off x="2298789" y="4209994"/>
                <a:ext cx="306360" cy="298800"/>
              </p14:xfrm>
            </p:contentPart>
          </mc:Choice>
          <mc:Fallback xmlns="">
            <p:pic>
              <p:nvPicPr>
                <p:cNvPr id="86" name="Ink 85">
                  <a:extLst>
                    <a:ext uri="{FF2B5EF4-FFF2-40B4-BE49-F238E27FC236}">
                      <a16:creationId xmlns:a16="http://schemas.microsoft.com/office/drawing/2014/main" id="{0C1D12C7-F6CE-4CCD-94D9-F89CE85F3005}"/>
                    </a:ext>
                  </a:extLst>
                </p:cNvPr>
                <p:cNvPicPr/>
                <p:nvPr/>
              </p:nvPicPr>
              <p:blipFill>
                <a:blip r:embed="rId134"/>
                <a:stretch>
                  <a:fillRect/>
                </a:stretch>
              </p:blipFill>
              <p:spPr>
                <a:xfrm>
                  <a:off x="2262789" y="4173994"/>
                  <a:ext cx="3780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Ink 86">
                  <a:extLst>
                    <a:ext uri="{FF2B5EF4-FFF2-40B4-BE49-F238E27FC236}">
                      <a16:creationId xmlns:a16="http://schemas.microsoft.com/office/drawing/2014/main" id="{18BBE50A-E9F0-494D-90DE-BE64D56524AD}"/>
                    </a:ext>
                  </a:extLst>
                </p14:cNvPr>
                <p14:cNvContentPartPr/>
                <p14:nvPr/>
              </p14:nvContentPartPr>
              <p14:xfrm>
                <a:off x="2717469" y="3885274"/>
                <a:ext cx="457200" cy="456840"/>
              </p14:xfrm>
            </p:contentPart>
          </mc:Choice>
          <mc:Fallback xmlns="">
            <p:pic>
              <p:nvPicPr>
                <p:cNvPr id="87" name="Ink 86">
                  <a:extLst>
                    <a:ext uri="{FF2B5EF4-FFF2-40B4-BE49-F238E27FC236}">
                      <a16:creationId xmlns:a16="http://schemas.microsoft.com/office/drawing/2014/main" id="{18BBE50A-E9F0-494D-90DE-BE64D56524AD}"/>
                    </a:ext>
                  </a:extLst>
                </p:cNvPr>
                <p:cNvPicPr/>
                <p:nvPr/>
              </p:nvPicPr>
              <p:blipFill>
                <a:blip r:embed="rId136"/>
                <a:stretch>
                  <a:fillRect/>
                </a:stretch>
              </p:blipFill>
              <p:spPr>
                <a:xfrm>
                  <a:off x="2681829" y="3849634"/>
                  <a:ext cx="52884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8" name="Ink 87">
                  <a:extLst>
                    <a:ext uri="{FF2B5EF4-FFF2-40B4-BE49-F238E27FC236}">
                      <a16:creationId xmlns:a16="http://schemas.microsoft.com/office/drawing/2014/main" id="{ECA06F35-AC80-4D1D-97A7-D546C2FF9EC9}"/>
                    </a:ext>
                  </a:extLst>
                </p14:cNvPr>
                <p14:cNvContentPartPr/>
                <p14:nvPr/>
              </p14:nvContentPartPr>
              <p14:xfrm>
                <a:off x="2724309" y="4082914"/>
                <a:ext cx="348120" cy="15840"/>
              </p14:xfrm>
            </p:contentPart>
          </mc:Choice>
          <mc:Fallback xmlns="">
            <p:pic>
              <p:nvPicPr>
                <p:cNvPr id="88" name="Ink 87">
                  <a:extLst>
                    <a:ext uri="{FF2B5EF4-FFF2-40B4-BE49-F238E27FC236}">
                      <a16:creationId xmlns:a16="http://schemas.microsoft.com/office/drawing/2014/main" id="{ECA06F35-AC80-4D1D-97A7-D546C2FF9EC9}"/>
                    </a:ext>
                  </a:extLst>
                </p:cNvPr>
                <p:cNvPicPr/>
                <p:nvPr/>
              </p:nvPicPr>
              <p:blipFill>
                <a:blip r:embed="rId138"/>
                <a:stretch>
                  <a:fillRect/>
                </a:stretch>
              </p:blipFill>
              <p:spPr>
                <a:xfrm>
                  <a:off x="2688309" y="4046914"/>
                  <a:ext cx="4197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9" name="Ink 88">
                  <a:extLst>
                    <a:ext uri="{FF2B5EF4-FFF2-40B4-BE49-F238E27FC236}">
                      <a16:creationId xmlns:a16="http://schemas.microsoft.com/office/drawing/2014/main" id="{039DFDD7-4900-4EEF-9C59-1729314551CE}"/>
                    </a:ext>
                  </a:extLst>
                </p14:cNvPr>
                <p14:cNvContentPartPr/>
                <p14:nvPr/>
              </p14:nvContentPartPr>
              <p14:xfrm>
                <a:off x="3234069" y="4173634"/>
                <a:ext cx="327600" cy="277920"/>
              </p14:xfrm>
            </p:contentPart>
          </mc:Choice>
          <mc:Fallback xmlns="">
            <p:pic>
              <p:nvPicPr>
                <p:cNvPr id="89" name="Ink 88">
                  <a:extLst>
                    <a:ext uri="{FF2B5EF4-FFF2-40B4-BE49-F238E27FC236}">
                      <a16:creationId xmlns:a16="http://schemas.microsoft.com/office/drawing/2014/main" id="{039DFDD7-4900-4EEF-9C59-1729314551CE}"/>
                    </a:ext>
                  </a:extLst>
                </p:cNvPr>
                <p:cNvPicPr/>
                <p:nvPr/>
              </p:nvPicPr>
              <p:blipFill>
                <a:blip r:embed="rId140"/>
                <a:stretch>
                  <a:fillRect/>
                </a:stretch>
              </p:blipFill>
              <p:spPr>
                <a:xfrm>
                  <a:off x="3198069" y="4137634"/>
                  <a:ext cx="399240" cy="34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91" name="Ink 90">
                <a:extLst>
                  <a:ext uri="{FF2B5EF4-FFF2-40B4-BE49-F238E27FC236}">
                    <a16:creationId xmlns:a16="http://schemas.microsoft.com/office/drawing/2014/main" id="{1890A1AA-ABBD-4788-B89A-22A6316EA285}"/>
                  </a:ext>
                </a:extLst>
              </p14:cNvPr>
              <p14:cNvContentPartPr/>
              <p14:nvPr/>
            </p14:nvContentPartPr>
            <p14:xfrm>
              <a:off x="10930869" y="4463434"/>
              <a:ext cx="109440" cy="205200"/>
            </p14:xfrm>
          </p:contentPart>
        </mc:Choice>
        <mc:Fallback xmlns="">
          <p:pic>
            <p:nvPicPr>
              <p:cNvPr id="91" name="Ink 90">
                <a:extLst>
                  <a:ext uri="{FF2B5EF4-FFF2-40B4-BE49-F238E27FC236}">
                    <a16:creationId xmlns:a16="http://schemas.microsoft.com/office/drawing/2014/main" id="{1890A1AA-ABBD-4788-B89A-22A6316EA285}"/>
                  </a:ext>
                </a:extLst>
              </p:cNvPr>
              <p:cNvPicPr/>
              <p:nvPr/>
            </p:nvPicPr>
            <p:blipFill>
              <a:blip r:embed="rId142"/>
              <a:stretch>
                <a:fillRect/>
              </a:stretch>
            </p:blipFill>
            <p:spPr>
              <a:xfrm>
                <a:off x="10894869" y="4427794"/>
                <a:ext cx="181080" cy="276840"/>
              </a:xfrm>
              <a:prstGeom prst="rect">
                <a:avLst/>
              </a:prstGeom>
            </p:spPr>
          </p:pic>
        </mc:Fallback>
      </mc:AlternateContent>
    </p:spTree>
    <p:extLst>
      <p:ext uri="{BB962C8B-B14F-4D97-AF65-F5344CB8AC3E}">
        <p14:creationId xmlns:p14="http://schemas.microsoft.com/office/powerpoint/2010/main" val="395416253"/>
      </p:ext>
    </p:extLst>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0B9E1C-F4AB-407A-9E14-5E34432213DC}"/>
              </a:ext>
            </a:extLst>
          </p:cNvPr>
          <p:cNvSpPr>
            <a:spLocks noGrp="1"/>
          </p:cNvSpPr>
          <p:nvPr>
            <p:ph type="sldNum" sz="quarter" idx="12"/>
          </p:nvPr>
        </p:nvSpPr>
        <p:spPr/>
        <p:txBody>
          <a:bodyPr/>
          <a:lstStyle/>
          <a:p>
            <a:fld id="{949EBC64-41CB-41B8-B6DF-9B1367312BD4}" type="slidenum">
              <a:rPr lang="en-US" smtClean="0"/>
              <a:t>52</a:t>
            </a:fld>
            <a:endParaRPr lang="en-US"/>
          </a:p>
        </p:txBody>
      </p:sp>
      <p:sp>
        <p:nvSpPr>
          <p:cNvPr id="3" name="Rectangle 2">
            <a:extLst>
              <a:ext uri="{FF2B5EF4-FFF2-40B4-BE49-F238E27FC236}">
                <a16:creationId xmlns:a16="http://schemas.microsoft.com/office/drawing/2014/main" id="{F7A2436C-DA63-4BB1-9B56-E297F4DC0014}"/>
              </a:ext>
            </a:extLst>
          </p:cNvPr>
          <p:cNvSpPr>
            <a:spLocks noChangeArrowheads="1"/>
          </p:cNvSpPr>
          <p:nvPr/>
        </p:nvSpPr>
        <p:spPr bwMode="auto">
          <a:xfrm>
            <a:off x="64008" y="524774"/>
            <a:ext cx="2031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11.	a.</a:t>
            </a: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Object 3">
            <a:extLst>
              <a:ext uri="{FF2B5EF4-FFF2-40B4-BE49-F238E27FC236}">
                <a16:creationId xmlns:a16="http://schemas.microsoft.com/office/drawing/2014/main" id="{5472493D-D52A-4F60-BDC9-EEBDB3A92222}"/>
              </a:ext>
            </a:extLst>
          </p:cNvPr>
          <p:cNvGraphicFramePr>
            <a:graphicFrameLocks noChangeAspect="1"/>
          </p:cNvGraphicFramePr>
          <p:nvPr>
            <p:extLst>
              <p:ext uri="{D42A27DB-BD31-4B8C-83A1-F6EECF244321}">
                <p14:modId xmlns:p14="http://schemas.microsoft.com/office/powerpoint/2010/main" val="1400537384"/>
              </p:ext>
            </p:extLst>
          </p:nvPr>
        </p:nvGraphicFramePr>
        <p:xfrm>
          <a:off x="1732352" y="566664"/>
          <a:ext cx="4348567" cy="962660"/>
        </p:xfrm>
        <a:graphic>
          <a:graphicData uri="http://schemas.openxmlformats.org/presentationml/2006/ole">
            <mc:AlternateContent xmlns:mc="http://schemas.openxmlformats.org/markup-compatibility/2006">
              <mc:Choice xmlns:v="urn:schemas-microsoft-com:vml" Requires="v">
                <p:oleObj spid="_x0000_s3091" r:id="rId3" imgW="1663700" imgH="368300" progId="Equation.DSMT4">
                  <p:embed/>
                </p:oleObj>
              </mc:Choice>
              <mc:Fallback>
                <p:oleObj r:id="rId3" imgW="1663700" imgH="368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2352" y="566664"/>
                        <a:ext cx="4348567" cy="962660"/>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776668AC-2615-4DD6-ADB6-398C8B13B0AC}"/>
              </a:ext>
            </a:extLst>
          </p:cNvPr>
          <p:cNvSpPr txBox="1"/>
          <p:nvPr/>
        </p:nvSpPr>
        <p:spPr>
          <a:xfrm>
            <a:off x="-2460783" y="1900148"/>
            <a:ext cx="13473526" cy="3416320"/>
          </a:xfrm>
          <a:prstGeom prst="rect">
            <a:avLst/>
          </a:prstGeom>
          <a:noFill/>
        </p:spPr>
        <p:txBody>
          <a:bodyPr wrap="square">
            <a:spAutoFit/>
          </a:bodyPr>
          <a:lstStyle/>
          <a:p>
            <a:pPr marL="320040" marR="0">
              <a:spcBef>
                <a:spcPts val="0"/>
              </a:spcBef>
              <a:spcAft>
                <a:spcPts val="0"/>
              </a:spcAft>
              <a:tabLst>
                <a:tab pos="-171450" algn="l"/>
                <a:tab pos="574040" algn="l"/>
                <a:tab pos="8026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b.	</a:t>
            </a:r>
            <a:r>
              <a:rPr lang="en-US" sz="2400" dirty="0">
                <a:effectLst/>
                <a:latin typeface="Times New Roman" panose="02020603050405020304" pitchFamily="18" charset="0"/>
                <a:ea typeface="Times New Roman" panose="02020603050405020304" pitchFamily="18" charset="0"/>
              </a:rPr>
              <a:t>Because </a:t>
            </a:r>
            <a:r>
              <a:rPr lang="en-US" sz="2400" i="1" dirty="0">
                <a:effectLst/>
                <a:latin typeface="Times New Roman" panose="02020603050405020304" pitchFamily="18" charset="0"/>
                <a:ea typeface="Times New Roman" panose="02020603050405020304" pitchFamily="18" charset="0"/>
              </a:rPr>
              <a:t>z</a:t>
            </a:r>
            <a:r>
              <a:rPr lang="en-US" sz="2400" dirty="0">
                <a:effectLst/>
                <a:latin typeface="Times New Roman" panose="02020603050405020304" pitchFamily="18" charset="0"/>
                <a:ea typeface="Times New Roman" panose="02020603050405020304" pitchFamily="18" charset="0"/>
              </a:rPr>
              <a:t> &lt; 0,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is two times the lower tail area</a:t>
            </a:r>
          </a:p>
          <a:p>
            <a:pPr marL="320040" marR="0">
              <a:spcBef>
                <a:spcPts val="0"/>
              </a:spcBef>
              <a:spcAft>
                <a:spcPts val="0"/>
              </a:spcAft>
              <a:tabLst>
                <a:tab pos="-171450" algn="l"/>
                <a:tab pos="574040" algn="l"/>
                <a:tab pos="802640" algn="l"/>
              </a:tabLst>
            </a:pPr>
            <a:r>
              <a:rPr lang="en-US" sz="2400" dirty="0">
                <a:effectLst/>
                <a:latin typeface="Times New Roman" panose="02020603050405020304" pitchFamily="18" charset="0"/>
                <a:ea typeface="Times New Roman" panose="02020603050405020304" pitchFamily="18" charset="0"/>
              </a:rPr>
              <a:t> </a:t>
            </a:r>
          </a:p>
          <a:p>
            <a:pPr marL="320040" marR="0">
              <a:spcBef>
                <a:spcPts val="0"/>
              </a:spcBef>
              <a:spcAft>
                <a:spcPts val="0"/>
              </a:spcAft>
              <a:tabLst>
                <a:tab pos="-171450" algn="l"/>
                <a:tab pos="574040" algn="l"/>
                <a:tab pos="802640" algn="l"/>
              </a:tabLst>
            </a:pPr>
            <a:r>
              <a:rPr lang="en-US" sz="2400" dirty="0">
                <a:effectLst/>
                <a:latin typeface="Times New Roman" panose="02020603050405020304" pitchFamily="18" charset="0"/>
                <a:ea typeface="Times New Roman" panose="02020603050405020304" pitchFamily="18" charset="0"/>
              </a:rPr>
              <a:t>		Using normal table with </a:t>
            </a:r>
            <a:r>
              <a:rPr lang="en-US" sz="2400" i="1" dirty="0">
                <a:effectLst/>
                <a:latin typeface="Times New Roman" panose="02020603050405020304" pitchFamily="18" charset="0"/>
                <a:ea typeface="Times New Roman" panose="02020603050405020304" pitchFamily="18" charset="0"/>
              </a:rPr>
              <a:t>z</a:t>
            </a:r>
            <a:r>
              <a:rPr lang="en-US" sz="2400" dirty="0">
                <a:effectLst/>
                <a:latin typeface="Times New Roman" panose="02020603050405020304" pitchFamily="18" charset="0"/>
                <a:ea typeface="Times New Roman" panose="02020603050405020304" pitchFamily="18" charset="0"/>
              </a:rPr>
              <a:t> = -2.00: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 2(.0228) = .0456</a:t>
            </a:r>
          </a:p>
          <a:p>
            <a:pPr marL="320040" marR="0">
              <a:spcBef>
                <a:spcPts val="0"/>
              </a:spcBef>
              <a:spcAft>
                <a:spcPts val="0"/>
              </a:spcAft>
              <a:tabLst>
                <a:tab pos="-171450" algn="l"/>
                <a:tab pos="574040" algn="l"/>
                <a:tab pos="802640" algn="l"/>
              </a:tabLst>
            </a:pPr>
            <a:r>
              <a:rPr lang="en-US" sz="2400" dirty="0">
                <a:effectLst/>
                <a:latin typeface="Times New Roman" panose="02020603050405020304" pitchFamily="18" charset="0"/>
                <a:ea typeface="Times New Roman" panose="02020603050405020304" pitchFamily="18" charset="0"/>
              </a:rPr>
              <a:t> </a:t>
            </a:r>
          </a:p>
          <a:p>
            <a:pPr marL="320040" marR="0">
              <a:spcBef>
                <a:spcPts val="0"/>
              </a:spcBef>
              <a:spcAft>
                <a:spcPts val="0"/>
              </a:spcAft>
              <a:tabLst>
                <a:tab pos="-594360" algn="l"/>
                <a:tab pos="-171450" algn="l"/>
                <a:tab pos="-13716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c.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p</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-value </a:t>
            </a:r>
            <a:r>
              <a:rPr lang="en-US" sz="2400" dirty="0">
                <a:solidFill>
                  <a:srgbClr val="000000"/>
                </a:solidFill>
                <a:effectLst/>
                <a:latin typeface="Times New Roman"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.05,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d.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if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z</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-1.96 or z </a:t>
            </a:r>
            <a:r>
              <a:rPr lang="en-US" sz="2400" dirty="0">
                <a:solidFill>
                  <a:srgbClr val="000000"/>
                </a:solidFill>
                <a:effectLst/>
                <a:latin typeface="Times"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1.96</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-2.00 </a:t>
            </a:r>
            <a:r>
              <a:rPr lang="en-US" sz="2400" dirty="0">
                <a:solidFill>
                  <a:srgbClr val="000000"/>
                </a:solidFill>
                <a:effectLst/>
                <a:latin typeface="Times New Roman"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-1.96,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endParaRPr lang="en-US" sz="2400" dirty="0">
              <a:effectLst/>
              <a:latin typeface="Times New Roman" panose="02020603050405020304" pitchFamily="18" charset="0"/>
              <a:ea typeface="Times New Roman" panose="02020603050405020304" pitchFamily="18" charset="0"/>
            </a:endParaRPr>
          </a:p>
        </p:txBody>
      </p:sp>
      <p:grpSp>
        <p:nvGrpSpPr>
          <p:cNvPr id="46" name="Group 45">
            <a:extLst>
              <a:ext uri="{FF2B5EF4-FFF2-40B4-BE49-F238E27FC236}">
                <a16:creationId xmlns:a16="http://schemas.microsoft.com/office/drawing/2014/main" id="{2473435E-1F94-4BA7-9A21-0F786B3F039C}"/>
              </a:ext>
            </a:extLst>
          </p:cNvPr>
          <p:cNvGrpSpPr/>
          <p:nvPr/>
        </p:nvGrpSpPr>
        <p:grpSpPr>
          <a:xfrm>
            <a:off x="6486720" y="2790480"/>
            <a:ext cx="5070600" cy="2858040"/>
            <a:chOff x="6486720" y="2790480"/>
            <a:chExt cx="5070600" cy="285804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1A8CEEB-1D12-4D1C-A5E8-920B25B47B46}"/>
                    </a:ext>
                  </a:extLst>
                </p14:cNvPr>
                <p14:cNvContentPartPr/>
                <p14:nvPr/>
              </p14:nvContentPartPr>
              <p14:xfrm>
                <a:off x="7771560" y="4440720"/>
                <a:ext cx="3699720" cy="151200"/>
              </p14:xfrm>
            </p:contentPart>
          </mc:Choice>
          <mc:Fallback xmlns="">
            <p:pic>
              <p:nvPicPr>
                <p:cNvPr id="5" name="Ink 4">
                  <a:extLst>
                    <a:ext uri="{FF2B5EF4-FFF2-40B4-BE49-F238E27FC236}">
                      <a16:creationId xmlns:a16="http://schemas.microsoft.com/office/drawing/2014/main" id="{81A8CEEB-1D12-4D1C-A5E8-920B25B47B46}"/>
                    </a:ext>
                  </a:extLst>
                </p:cNvPr>
                <p:cNvPicPr/>
                <p:nvPr/>
              </p:nvPicPr>
              <p:blipFill>
                <a:blip r:embed="rId6"/>
                <a:stretch>
                  <a:fillRect/>
                </a:stretch>
              </p:blipFill>
              <p:spPr>
                <a:xfrm>
                  <a:off x="7735920" y="4404720"/>
                  <a:ext cx="37713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9654D61-F4AB-4C87-BDDB-7371DABC17CD}"/>
                    </a:ext>
                  </a:extLst>
                </p14:cNvPr>
                <p14:cNvContentPartPr/>
                <p14:nvPr/>
              </p14:nvContentPartPr>
              <p14:xfrm>
                <a:off x="7735920" y="3015840"/>
                <a:ext cx="3821400" cy="1242720"/>
              </p14:xfrm>
            </p:contentPart>
          </mc:Choice>
          <mc:Fallback xmlns="">
            <p:pic>
              <p:nvPicPr>
                <p:cNvPr id="7" name="Ink 6">
                  <a:extLst>
                    <a:ext uri="{FF2B5EF4-FFF2-40B4-BE49-F238E27FC236}">
                      <a16:creationId xmlns:a16="http://schemas.microsoft.com/office/drawing/2014/main" id="{29654D61-F4AB-4C87-BDDB-7371DABC17CD}"/>
                    </a:ext>
                  </a:extLst>
                </p:cNvPr>
                <p:cNvPicPr/>
                <p:nvPr/>
              </p:nvPicPr>
              <p:blipFill>
                <a:blip r:embed="rId8"/>
                <a:stretch>
                  <a:fillRect/>
                </a:stretch>
              </p:blipFill>
              <p:spPr>
                <a:xfrm>
                  <a:off x="7700280" y="2980200"/>
                  <a:ext cx="3893040" cy="131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86EB3F9F-86B5-4823-AAA1-32AC07407A6D}"/>
                    </a:ext>
                  </a:extLst>
                </p14:cNvPr>
                <p14:cNvContentPartPr/>
                <p14:nvPr/>
              </p14:nvContentPartPr>
              <p14:xfrm>
                <a:off x="8197080" y="3346320"/>
                <a:ext cx="161280" cy="1719720"/>
              </p14:xfrm>
            </p:contentPart>
          </mc:Choice>
          <mc:Fallback xmlns="">
            <p:pic>
              <p:nvPicPr>
                <p:cNvPr id="9" name="Ink 8">
                  <a:extLst>
                    <a:ext uri="{FF2B5EF4-FFF2-40B4-BE49-F238E27FC236}">
                      <a16:creationId xmlns:a16="http://schemas.microsoft.com/office/drawing/2014/main" id="{86EB3F9F-86B5-4823-AAA1-32AC07407A6D}"/>
                    </a:ext>
                  </a:extLst>
                </p:cNvPr>
                <p:cNvPicPr/>
                <p:nvPr/>
              </p:nvPicPr>
              <p:blipFill>
                <a:blip r:embed="rId10"/>
                <a:stretch>
                  <a:fillRect/>
                </a:stretch>
              </p:blipFill>
              <p:spPr>
                <a:xfrm>
                  <a:off x="8161440" y="3310680"/>
                  <a:ext cx="232920" cy="179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F2FB1286-9132-4571-8EF0-6D5988D183B0}"/>
                    </a:ext>
                  </a:extLst>
                </p14:cNvPr>
                <p14:cNvContentPartPr/>
                <p14:nvPr/>
              </p14:nvContentPartPr>
              <p14:xfrm>
                <a:off x="7716480" y="3711720"/>
                <a:ext cx="307080" cy="474840"/>
              </p14:xfrm>
            </p:contentPart>
          </mc:Choice>
          <mc:Fallback xmlns="">
            <p:pic>
              <p:nvPicPr>
                <p:cNvPr id="11" name="Ink 10">
                  <a:extLst>
                    <a:ext uri="{FF2B5EF4-FFF2-40B4-BE49-F238E27FC236}">
                      <a16:creationId xmlns:a16="http://schemas.microsoft.com/office/drawing/2014/main" id="{F2FB1286-9132-4571-8EF0-6D5988D183B0}"/>
                    </a:ext>
                  </a:extLst>
                </p:cNvPr>
                <p:cNvPicPr/>
                <p:nvPr/>
              </p:nvPicPr>
              <p:blipFill>
                <a:blip r:embed="rId12"/>
                <a:stretch>
                  <a:fillRect/>
                </a:stretch>
              </p:blipFill>
              <p:spPr>
                <a:xfrm>
                  <a:off x="7680480" y="3676080"/>
                  <a:ext cx="37872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CED3B2F8-F092-4EBE-BC27-09412C9A8ED7}"/>
                    </a:ext>
                  </a:extLst>
                </p14:cNvPr>
                <p14:cNvContentPartPr/>
                <p14:nvPr/>
              </p14:nvContentPartPr>
              <p14:xfrm>
                <a:off x="7789920" y="4065600"/>
                <a:ext cx="306360" cy="364320"/>
              </p14:xfrm>
            </p:contentPart>
          </mc:Choice>
          <mc:Fallback xmlns="">
            <p:pic>
              <p:nvPicPr>
                <p:cNvPr id="12" name="Ink 11">
                  <a:extLst>
                    <a:ext uri="{FF2B5EF4-FFF2-40B4-BE49-F238E27FC236}">
                      <a16:creationId xmlns:a16="http://schemas.microsoft.com/office/drawing/2014/main" id="{CED3B2F8-F092-4EBE-BC27-09412C9A8ED7}"/>
                    </a:ext>
                  </a:extLst>
                </p:cNvPr>
                <p:cNvPicPr/>
                <p:nvPr/>
              </p:nvPicPr>
              <p:blipFill>
                <a:blip r:embed="rId14"/>
                <a:stretch>
                  <a:fillRect/>
                </a:stretch>
              </p:blipFill>
              <p:spPr>
                <a:xfrm>
                  <a:off x="7754280" y="4029960"/>
                  <a:ext cx="37800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5A7C6C8-E8C8-4FCA-A4D3-84F9770CACBF}"/>
                    </a:ext>
                  </a:extLst>
                </p14:cNvPr>
                <p14:cNvContentPartPr/>
                <p14:nvPr/>
              </p14:nvContentPartPr>
              <p14:xfrm>
                <a:off x="6486720" y="3324000"/>
                <a:ext cx="308520" cy="355680"/>
              </p14:xfrm>
            </p:contentPart>
          </mc:Choice>
          <mc:Fallback xmlns="">
            <p:pic>
              <p:nvPicPr>
                <p:cNvPr id="14" name="Ink 13">
                  <a:extLst>
                    <a:ext uri="{FF2B5EF4-FFF2-40B4-BE49-F238E27FC236}">
                      <a16:creationId xmlns:a16="http://schemas.microsoft.com/office/drawing/2014/main" id="{25A7C6C8-E8C8-4FCA-A4D3-84F9770CACBF}"/>
                    </a:ext>
                  </a:extLst>
                </p:cNvPr>
                <p:cNvPicPr/>
                <p:nvPr/>
              </p:nvPicPr>
              <p:blipFill>
                <a:blip r:embed="rId16"/>
                <a:stretch>
                  <a:fillRect/>
                </a:stretch>
              </p:blipFill>
              <p:spPr>
                <a:xfrm>
                  <a:off x="6450720" y="3288360"/>
                  <a:ext cx="38016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2BBCED86-4A16-41EF-B06B-67612F6D28FA}"/>
                    </a:ext>
                  </a:extLst>
                </p14:cNvPr>
                <p14:cNvContentPartPr/>
                <p14:nvPr/>
              </p14:nvContentPartPr>
              <p14:xfrm>
                <a:off x="6960480" y="3441720"/>
                <a:ext cx="57960" cy="322560"/>
              </p14:xfrm>
            </p:contentPart>
          </mc:Choice>
          <mc:Fallback xmlns="">
            <p:pic>
              <p:nvPicPr>
                <p:cNvPr id="15" name="Ink 14">
                  <a:extLst>
                    <a:ext uri="{FF2B5EF4-FFF2-40B4-BE49-F238E27FC236}">
                      <a16:creationId xmlns:a16="http://schemas.microsoft.com/office/drawing/2014/main" id="{2BBCED86-4A16-41EF-B06B-67612F6D28FA}"/>
                    </a:ext>
                  </a:extLst>
                </p:cNvPr>
                <p:cNvPicPr/>
                <p:nvPr/>
              </p:nvPicPr>
              <p:blipFill>
                <a:blip r:embed="rId18"/>
                <a:stretch>
                  <a:fillRect/>
                </a:stretch>
              </p:blipFill>
              <p:spPr>
                <a:xfrm>
                  <a:off x="6924480" y="3405720"/>
                  <a:ext cx="1296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21DF1D14-4C7F-4190-B95B-3352B0C2406B}"/>
                    </a:ext>
                  </a:extLst>
                </p14:cNvPr>
                <p14:cNvContentPartPr/>
                <p14:nvPr/>
              </p14:nvContentPartPr>
              <p14:xfrm>
                <a:off x="7096200" y="3625320"/>
                <a:ext cx="29520" cy="38160"/>
              </p14:xfrm>
            </p:contentPart>
          </mc:Choice>
          <mc:Fallback xmlns="">
            <p:pic>
              <p:nvPicPr>
                <p:cNvPr id="16" name="Ink 15">
                  <a:extLst>
                    <a:ext uri="{FF2B5EF4-FFF2-40B4-BE49-F238E27FC236}">
                      <a16:creationId xmlns:a16="http://schemas.microsoft.com/office/drawing/2014/main" id="{21DF1D14-4C7F-4190-B95B-3352B0C2406B}"/>
                    </a:ext>
                  </a:extLst>
                </p:cNvPr>
                <p:cNvPicPr/>
                <p:nvPr/>
              </p:nvPicPr>
              <p:blipFill>
                <a:blip r:embed="rId20"/>
                <a:stretch>
                  <a:fillRect/>
                </a:stretch>
              </p:blipFill>
              <p:spPr>
                <a:xfrm>
                  <a:off x="7060200" y="3589680"/>
                  <a:ext cx="1011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C5E034C-BC4A-45C3-AEB4-C83D8E1EAF1D}"/>
                    </a:ext>
                  </a:extLst>
                </p14:cNvPr>
                <p14:cNvContentPartPr/>
                <p14:nvPr/>
              </p14:nvContentPartPr>
              <p14:xfrm>
                <a:off x="7148760" y="3582840"/>
                <a:ext cx="101520" cy="234360"/>
              </p14:xfrm>
            </p:contentPart>
          </mc:Choice>
          <mc:Fallback xmlns="">
            <p:pic>
              <p:nvPicPr>
                <p:cNvPr id="17" name="Ink 16">
                  <a:extLst>
                    <a:ext uri="{FF2B5EF4-FFF2-40B4-BE49-F238E27FC236}">
                      <a16:creationId xmlns:a16="http://schemas.microsoft.com/office/drawing/2014/main" id="{4C5E034C-BC4A-45C3-AEB4-C83D8E1EAF1D}"/>
                    </a:ext>
                  </a:extLst>
                </p:cNvPr>
                <p:cNvPicPr/>
                <p:nvPr/>
              </p:nvPicPr>
              <p:blipFill>
                <a:blip r:embed="rId22"/>
                <a:stretch>
                  <a:fillRect/>
                </a:stretch>
              </p:blipFill>
              <p:spPr>
                <a:xfrm>
                  <a:off x="7113120" y="3546840"/>
                  <a:ext cx="1731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49DA17CA-0465-4F0E-906D-7BFD7B5487F6}"/>
                    </a:ext>
                  </a:extLst>
                </p14:cNvPr>
                <p14:cNvContentPartPr/>
                <p14:nvPr/>
              </p14:nvContentPartPr>
              <p14:xfrm>
                <a:off x="7184040" y="3284400"/>
                <a:ext cx="181800" cy="96840"/>
              </p14:xfrm>
            </p:contentPart>
          </mc:Choice>
          <mc:Fallback xmlns="">
            <p:pic>
              <p:nvPicPr>
                <p:cNvPr id="18" name="Ink 17">
                  <a:extLst>
                    <a:ext uri="{FF2B5EF4-FFF2-40B4-BE49-F238E27FC236}">
                      <a16:creationId xmlns:a16="http://schemas.microsoft.com/office/drawing/2014/main" id="{49DA17CA-0465-4F0E-906D-7BFD7B5487F6}"/>
                    </a:ext>
                  </a:extLst>
                </p:cNvPr>
                <p:cNvPicPr/>
                <p:nvPr/>
              </p:nvPicPr>
              <p:blipFill>
                <a:blip r:embed="rId24"/>
                <a:stretch>
                  <a:fillRect/>
                </a:stretch>
              </p:blipFill>
              <p:spPr>
                <a:xfrm>
                  <a:off x="7148400" y="3248400"/>
                  <a:ext cx="253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006F76CD-2C05-462D-8D8A-230E4538211A}"/>
                    </a:ext>
                  </a:extLst>
                </p14:cNvPr>
                <p14:cNvContentPartPr/>
                <p14:nvPr/>
              </p14:nvContentPartPr>
              <p14:xfrm>
                <a:off x="7241280" y="3407880"/>
                <a:ext cx="159840" cy="80640"/>
              </p14:xfrm>
            </p:contentPart>
          </mc:Choice>
          <mc:Fallback xmlns="">
            <p:pic>
              <p:nvPicPr>
                <p:cNvPr id="19" name="Ink 18">
                  <a:extLst>
                    <a:ext uri="{FF2B5EF4-FFF2-40B4-BE49-F238E27FC236}">
                      <a16:creationId xmlns:a16="http://schemas.microsoft.com/office/drawing/2014/main" id="{006F76CD-2C05-462D-8D8A-230E4538211A}"/>
                    </a:ext>
                  </a:extLst>
                </p:cNvPr>
                <p:cNvPicPr/>
                <p:nvPr/>
              </p:nvPicPr>
              <p:blipFill>
                <a:blip r:embed="rId26"/>
                <a:stretch>
                  <a:fillRect/>
                </a:stretch>
              </p:blipFill>
              <p:spPr>
                <a:xfrm>
                  <a:off x="7205640" y="3372240"/>
                  <a:ext cx="231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55B4572A-9C97-4528-886B-84335F1A655F}"/>
                    </a:ext>
                  </a:extLst>
                </p14:cNvPr>
                <p14:cNvContentPartPr/>
                <p14:nvPr/>
              </p14:nvContentPartPr>
              <p14:xfrm>
                <a:off x="7549800" y="3299880"/>
                <a:ext cx="68400" cy="64080"/>
              </p14:xfrm>
            </p:contentPart>
          </mc:Choice>
          <mc:Fallback xmlns="">
            <p:pic>
              <p:nvPicPr>
                <p:cNvPr id="21" name="Ink 20">
                  <a:extLst>
                    <a:ext uri="{FF2B5EF4-FFF2-40B4-BE49-F238E27FC236}">
                      <a16:creationId xmlns:a16="http://schemas.microsoft.com/office/drawing/2014/main" id="{55B4572A-9C97-4528-886B-84335F1A655F}"/>
                    </a:ext>
                  </a:extLst>
                </p:cNvPr>
                <p:cNvPicPr/>
                <p:nvPr/>
              </p:nvPicPr>
              <p:blipFill>
                <a:blip r:embed="rId28"/>
                <a:stretch>
                  <a:fillRect/>
                </a:stretch>
              </p:blipFill>
              <p:spPr>
                <a:xfrm>
                  <a:off x="7513800" y="3263880"/>
                  <a:ext cx="140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1F37BDDB-08A7-4280-8510-2E3C7C080698}"/>
                    </a:ext>
                  </a:extLst>
                </p14:cNvPr>
                <p14:cNvContentPartPr/>
                <p14:nvPr/>
              </p14:nvContentPartPr>
              <p14:xfrm>
                <a:off x="7733400" y="3197280"/>
                <a:ext cx="184320" cy="221400"/>
              </p14:xfrm>
            </p:contentPart>
          </mc:Choice>
          <mc:Fallback xmlns="">
            <p:pic>
              <p:nvPicPr>
                <p:cNvPr id="22" name="Ink 21">
                  <a:extLst>
                    <a:ext uri="{FF2B5EF4-FFF2-40B4-BE49-F238E27FC236}">
                      <a16:creationId xmlns:a16="http://schemas.microsoft.com/office/drawing/2014/main" id="{1F37BDDB-08A7-4280-8510-2E3C7C080698}"/>
                    </a:ext>
                  </a:extLst>
                </p:cNvPr>
                <p:cNvPicPr/>
                <p:nvPr/>
              </p:nvPicPr>
              <p:blipFill>
                <a:blip r:embed="rId30"/>
                <a:stretch>
                  <a:fillRect/>
                </a:stretch>
              </p:blipFill>
              <p:spPr>
                <a:xfrm>
                  <a:off x="7697400" y="3161280"/>
                  <a:ext cx="2559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BCBA61D0-0BE0-4504-B149-AD914072436F}"/>
                    </a:ext>
                  </a:extLst>
                </p14:cNvPr>
                <p14:cNvContentPartPr/>
                <p14:nvPr/>
              </p14:nvContentPartPr>
              <p14:xfrm>
                <a:off x="8058120" y="3061560"/>
                <a:ext cx="349560" cy="217080"/>
              </p14:xfrm>
            </p:contentPart>
          </mc:Choice>
          <mc:Fallback xmlns="">
            <p:pic>
              <p:nvPicPr>
                <p:cNvPr id="23" name="Ink 22">
                  <a:extLst>
                    <a:ext uri="{FF2B5EF4-FFF2-40B4-BE49-F238E27FC236}">
                      <a16:creationId xmlns:a16="http://schemas.microsoft.com/office/drawing/2014/main" id="{BCBA61D0-0BE0-4504-B149-AD914072436F}"/>
                    </a:ext>
                  </a:extLst>
                </p:cNvPr>
                <p:cNvPicPr/>
                <p:nvPr/>
              </p:nvPicPr>
              <p:blipFill>
                <a:blip r:embed="rId32"/>
                <a:stretch>
                  <a:fillRect/>
                </a:stretch>
              </p:blipFill>
              <p:spPr>
                <a:xfrm>
                  <a:off x="8022480" y="3025920"/>
                  <a:ext cx="421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CC45AAF5-E8FA-4D63-984C-559FEAB37DB9}"/>
                    </a:ext>
                  </a:extLst>
                </p14:cNvPr>
                <p14:cNvContentPartPr/>
                <p14:nvPr/>
              </p14:nvContentPartPr>
              <p14:xfrm>
                <a:off x="8464200" y="2909280"/>
                <a:ext cx="200880" cy="288720"/>
              </p14:xfrm>
            </p:contentPart>
          </mc:Choice>
          <mc:Fallback xmlns="">
            <p:pic>
              <p:nvPicPr>
                <p:cNvPr id="24" name="Ink 23">
                  <a:extLst>
                    <a:ext uri="{FF2B5EF4-FFF2-40B4-BE49-F238E27FC236}">
                      <a16:creationId xmlns:a16="http://schemas.microsoft.com/office/drawing/2014/main" id="{CC45AAF5-E8FA-4D63-984C-559FEAB37DB9}"/>
                    </a:ext>
                  </a:extLst>
                </p:cNvPr>
                <p:cNvPicPr/>
                <p:nvPr/>
              </p:nvPicPr>
              <p:blipFill>
                <a:blip r:embed="rId34"/>
                <a:stretch>
                  <a:fillRect/>
                </a:stretch>
              </p:blipFill>
              <p:spPr>
                <a:xfrm>
                  <a:off x="8428200" y="2873640"/>
                  <a:ext cx="2725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D768311B-0128-44BB-8FB1-45333B3111C2}"/>
                    </a:ext>
                  </a:extLst>
                </p14:cNvPr>
                <p14:cNvContentPartPr/>
                <p14:nvPr/>
              </p14:nvContentPartPr>
              <p14:xfrm>
                <a:off x="8491920" y="2790480"/>
                <a:ext cx="217800" cy="129240"/>
              </p14:xfrm>
            </p:contentPart>
          </mc:Choice>
          <mc:Fallback xmlns="">
            <p:pic>
              <p:nvPicPr>
                <p:cNvPr id="25" name="Ink 24">
                  <a:extLst>
                    <a:ext uri="{FF2B5EF4-FFF2-40B4-BE49-F238E27FC236}">
                      <a16:creationId xmlns:a16="http://schemas.microsoft.com/office/drawing/2014/main" id="{D768311B-0128-44BB-8FB1-45333B3111C2}"/>
                    </a:ext>
                  </a:extLst>
                </p:cNvPr>
                <p:cNvPicPr/>
                <p:nvPr/>
              </p:nvPicPr>
              <p:blipFill>
                <a:blip r:embed="rId36"/>
                <a:stretch>
                  <a:fillRect/>
                </a:stretch>
              </p:blipFill>
              <p:spPr>
                <a:xfrm>
                  <a:off x="8455920" y="2754480"/>
                  <a:ext cx="2894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3055A0C9-707D-43E0-A8BE-17E7A23C02D9}"/>
                    </a:ext>
                  </a:extLst>
                </p14:cNvPr>
                <p14:cNvContentPartPr/>
                <p14:nvPr/>
              </p14:nvContentPartPr>
              <p14:xfrm>
                <a:off x="9156120" y="5031120"/>
                <a:ext cx="126000" cy="100440"/>
              </p14:xfrm>
            </p:contentPart>
          </mc:Choice>
          <mc:Fallback xmlns="">
            <p:pic>
              <p:nvPicPr>
                <p:cNvPr id="27" name="Ink 26">
                  <a:extLst>
                    <a:ext uri="{FF2B5EF4-FFF2-40B4-BE49-F238E27FC236}">
                      <a16:creationId xmlns:a16="http://schemas.microsoft.com/office/drawing/2014/main" id="{3055A0C9-707D-43E0-A8BE-17E7A23C02D9}"/>
                    </a:ext>
                  </a:extLst>
                </p:cNvPr>
                <p:cNvPicPr/>
                <p:nvPr/>
              </p:nvPicPr>
              <p:blipFill>
                <a:blip r:embed="rId38"/>
                <a:stretch>
                  <a:fillRect/>
                </a:stretch>
              </p:blipFill>
              <p:spPr>
                <a:xfrm>
                  <a:off x="9120120" y="4995480"/>
                  <a:ext cx="197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C6B9DF01-DF9C-4FE9-863F-5588348EB0A9}"/>
                    </a:ext>
                  </a:extLst>
                </p14:cNvPr>
                <p14:cNvContentPartPr/>
                <p14:nvPr/>
              </p14:nvContentPartPr>
              <p14:xfrm>
                <a:off x="8469240" y="4521000"/>
                <a:ext cx="491760" cy="509400"/>
              </p14:xfrm>
            </p:contentPart>
          </mc:Choice>
          <mc:Fallback xmlns="">
            <p:pic>
              <p:nvPicPr>
                <p:cNvPr id="28" name="Ink 27">
                  <a:extLst>
                    <a:ext uri="{FF2B5EF4-FFF2-40B4-BE49-F238E27FC236}">
                      <a16:creationId xmlns:a16="http://schemas.microsoft.com/office/drawing/2014/main" id="{C6B9DF01-DF9C-4FE9-863F-5588348EB0A9}"/>
                    </a:ext>
                  </a:extLst>
                </p:cNvPr>
                <p:cNvPicPr/>
                <p:nvPr/>
              </p:nvPicPr>
              <p:blipFill>
                <a:blip r:embed="rId40"/>
                <a:stretch>
                  <a:fillRect/>
                </a:stretch>
              </p:blipFill>
              <p:spPr>
                <a:xfrm>
                  <a:off x="8433240" y="4485000"/>
                  <a:ext cx="563400" cy="581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2E4723D3-B928-499C-8ACB-1809D8608859}"/>
                    </a:ext>
                  </a:extLst>
                </p14:cNvPr>
                <p14:cNvContentPartPr/>
                <p14:nvPr/>
              </p14:nvContentPartPr>
              <p14:xfrm>
                <a:off x="8625120" y="4839600"/>
                <a:ext cx="681840" cy="308880"/>
              </p14:xfrm>
            </p:contentPart>
          </mc:Choice>
          <mc:Fallback xmlns="">
            <p:pic>
              <p:nvPicPr>
                <p:cNvPr id="30" name="Ink 29">
                  <a:extLst>
                    <a:ext uri="{FF2B5EF4-FFF2-40B4-BE49-F238E27FC236}">
                      <a16:creationId xmlns:a16="http://schemas.microsoft.com/office/drawing/2014/main" id="{2E4723D3-B928-499C-8ACB-1809D8608859}"/>
                    </a:ext>
                  </a:extLst>
                </p:cNvPr>
                <p:cNvPicPr/>
                <p:nvPr/>
              </p:nvPicPr>
              <p:blipFill>
                <a:blip r:embed="rId42"/>
                <a:stretch>
                  <a:fillRect/>
                </a:stretch>
              </p:blipFill>
              <p:spPr>
                <a:xfrm>
                  <a:off x="8589480" y="4803600"/>
                  <a:ext cx="7534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10E26EF5-968B-4C84-B31F-2500EC6F5A87}"/>
                    </a:ext>
                  </a:extLst>
                </p14:cNvPr>
                <p14:cNvContentPartPr/>
                <p14:nvPr/>
              </p14:nvContentPartPr>
              <p14:xfrm>
                <a:off x="9451680" y="4946160"/>
                <a:ext cx="279360" cy="457920"/>
              </p14:xfrm>
            </p:contentPart>
          </mc:Choice>
          <mc:Fallback xmlns="">
            <p:pic>
              <p:nvPicPr>
                <p:cNvPr id="32" name="Ink 31">
                  <a:extLst>
                    <a:ext uri="{FF2B5EF4-FFF2-40B4-BE49-F238E27FC236}">
                      <a16:creationId xmlns:a16="http://schemas.microsoft.com/office/drawing/2014/main" id="{10E26EF5-968B-4C84-B31F-2500EC6F5A87}"/>
                    </a:ext>
                  </a:extLst>
                </p:cNvPr>
                <p:cNvPicPr/>
                <p:nvPr/>
              </p:nvPicPr>
              <p:blipFill>
                <a:blip r:embed="rId44"/>
                <a:stretch>
                  <a:fillRect/>
                </a:stretch>
              </p:blipFill>
              <p:spPr>
                <a:xfrm>
                  <a:off x="9416040" y="4910160"/>
                  <a:ext cx="35100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E2A917DA-8352-4EAF-AC2F-BDB86D0CEC98}"/>
                    </a:ext>
                  </a:extLst>
                </p14:cNvPr>
                <p14:cNvContentPartPr/>
                <p14:nvPr/>
              </p14:nvContentPartPr>
              <p14:xfrm>
                <a:off x="9340080" y="5169000"/>
                <a:ext cx="388080" cy="136800"/>
              </p14:xfrm>
            </p:contentPart>
          </mc:Choice>
          <mc:Fallback xmlns="">
            <p:pic>
              <p:nvPicPr>
                <p:cNvPr id="33" name="Ink 32">
                  <a:extLst>
                    <a:ext uri="{FF2B5EF4-FFF2-40B4-BE49-F238E27FC236}">
                      <a16:creationId xmlns:a16="http://schemas.microsoft.com/office/drawing/2014/main" id="{E2A917DA-8352-4EAF-AC2F-BDB86D0CEC98}"/>
                    </a:ext>
                  </a:extLst>
                </p:cNvPr>
                <p:cNvPicPr/>
                <p:nvPr/>
              </p:nvPicPr>
              <p:blipFill>
                <a:blip r:embed="rId46"/>
                <a:stretch>
                  <a:fillRect/>
                </a:stretch>
              </p:blipFill>
              <p:spPr>
                <a:xfrm>
                  <a:off x="9304080" y="5133360"/>
                  <a:ext cx="459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005A535A-E32A-4070-860C-DDE95EA9B7B8}"/>
                    </a:ext>
                  </a:extLst>
                </p14:cNvPr>
                <p14:cNvContentPartPr/>
                <p14:nvPr/>
              </p14:nvContentPartPr>
              <p14:xfrm>
                <a:off x="9781440" y="5216520"/>
                <a:ext cx="248040" cy="332640"/>
              </p14:xfrm>
            </p:contentPart>
          </mc:Choice>
          <mc:Fallback xmlns="">
            <p:pic>
              <p:nvPicPr>
                <p:cNvPr id="34" name="Ink 33">
                  <a:extLst>
                    <a:ext uri="{FF2B5EF4-FFF2-40B4-BE49-F238E27FC236}">
                      <a16:creationId xmlns:a16="http://schemas.microsoft.com/office/drawing/2014/main" id="{005A535A-E32A-4070-860C-DDE95EA9B7B8}"/>
                    </a:ext>
                  </a:extLst>
                </p:cNvPr>
                <p:cNvPicPr/>
                <p:nvPr/>
              </p:nvPicPr>
              <p:blipFill>
                <a:blip r:embed="rId48"/>
                <a:stretch>
                  <a:fillRect/>
                </a:stretch>
              </p:blipFill>
              <p:spPr>
                <a:xfrm>
                  <a:off x="9745800" y="5180520"/>
                  <a:ext cx="31968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1435A7BC-3E4B-442F-A336-93602F651D1E}"/>
                    </a:ext>
                  </a:extLst>
                </p14:cNvPr>
                <p14:cNvContentPartPr/>
                <p14:nvPr/>
              </p14:nvContentPartPr>
              <p14:xfrm>
                <a:off x="10124160" y="5284560"/>
                <a:ext cx="111960" cy="363960"/>
              </p14:xfrm>
            </p:contentPart>
          </mc:Choice>
          <mc:Fallback xmlns="">
            <p:pic>
              <p:nvPicPr>
                <p:cNvPr id="35" name="Ink 34">
                  <a:extLst>
                    <a:ext uri="{FF2B5EF4-FFF2-40B4-BE49-F238E27FC236}">
                      <a16:creationId xmlns:a16="http://schemas.microsoft.com/office/drawing/2014/main" id="{1435A7BC-3E4B-442F-A336-93602F651D1E}"/>
                    </a:ext>
                  </a:extLst>
                </p:cNvPr>
                <p:cNvPicPr/>
                <p:nvPr/>
              </p:nvPicPr>
              <p:blipFill>
                <a:blip r:embed="rId50"/>
                <a:stretch>
                  <a:fillRect/>
                </a:stretch>
              </p:blipFill>
              <p:spPr>
                <a:xfrm>
                  <a:off x="10088160" y="5248920"/>
                  <a:ext cx="18360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F0E0AE00-3A92-499A-8417-4982DEA69636}"/>
                    </a:ext>
                  </a:extLst>
                </p14:cNvPr>
                <p14:cNvContentPartPr/>
                <p14:nvPr/>
              </p14:nvContentPartPr>
              <p14:xfrm>
                <a:off x="10281480" y="5454120"/>
                <a:ext cx="89640" cy="21960"/>
              </p14:xfrm>
            </p:contentPart>
          </mc:Choice>
          <mc:Fallback xmlns="">
            <p:pic>
              <p:nvPicPr>
                <p:cNvPr id="36" name="Ink 35">
                  <a:extLst>
                    <a:ext uri="{FF2B5EF4-FFF2-40B4-BE49-F238E27FC236}">
                      <a16:creationId xmlns:a16="http://schemas.microsoft.com/office/drawing/2014/main" id="{F0E0AE00-3A92-499A-8417-4982DEA69636}"/>
                    </a:ext>
                  </a:extLst>
                </p:cNvPr>
                <p:cNvPicPr/>
                <p:nvPr/>
              </p:nvPicPr>
              <p:blipFill>
                <a:blip r:embed="rId52"/>
                <a:stretch>
                  <a:fillRect/>
                </a:stretch>
              </p:blipFill>
              <p:spPr>
                <a:xfrm>
                  <a:off x="10245480" y="5418480"/>
                  <a:ext cx="161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E79C3050-B00E-4A5E-A470-8FBE03D3EC5E}"/>
                    </a:ext>
                  </a:extLst>
                </p14:cNvPr>
                <p14:cNvContentPartPr/>
                <p14:nvPr/>
              </p14:nvContentPartPr>
              <p14:xfrm>
                <a:off x="10350600" y="5440800"/>
                <a:ext cx="102960" cy="168840"/>
              </p14:xfrm>
            </p:contentPart>
          </mc:Choice>
          <mc:Fallback xmlns="">
            <p:pic>
              <p:nvPicPr>
                <p:cNvPr id="37" name="Ink 36">
                  <a:extLst>
                    <a:ext uri="{FF2B5EF4-FFF2-40B4-BE49-F238E27FC236}">
                      <a16:creationId xmlns:a16="http://schemas.microsoft.com/office/drawing/2014/main" id="{E79C3050-B00E-4A5E-A470-8FBE03D3EC5E}"/>
                    </a:ext>
                  </a:extLst>
                </p:cNvPr>
                <p:cNvPicPr/>
                <p:nvPr/>
              </p:nvPicPr>
              <p:blipFill>
                <a:blip r:embed="rId54"/>
                <a:stretch>
                  <a:fillRect/>
                </a:stretch>
              </p:blipFill>
              <p:spPr>
                <a:xfrm>
                  <a:off x="10314600" y="5404800"/>
                  <a:ext cx="1746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3ED32364-37E8-4527-90E9-F2A1FE208CF8}"/>
                    </a:ext>
                  </a:extLst>
                </p14:cNvPr>
                <p14:cNvContentPartPr/>
                <p14:nvPr/>
              </p14:nvContentPartPr>
              <p14:xfrm>
                <a:off x="10004640" y="4906200"/>
                <a:ext cx="242640" cy="78840"/>
              </p14:xfrm>
            </p:contentPart>
          </mc:Choice>
          <mc:Fallback xmlns="">
            <p:pic>
              <p:nvPicPr>
                <p:cNvPr id="38" name="Ink 37">
                  <a:extLst>
                    <a:ext uri="{FF2B5EF4-FFF2-40B4-BE49-F238E27FC236}">
                      <a16:creationId xmlns:a16="http://schemas.microsoft.com/office/drawing/2014/main" id="{3ED32364-37E8-4527-90E9-F2A1FE208CF8}"/>
                    </a:ext>
                  </a:extLst>
                </p:cNvPr>
                <p:cNvPicPr/>
                <p:nvPr/>
              </p:nvPicPr>
              <p:blipFill>
                <a:blip r:embed="rId56"/>
                <a:stretch>
                  <a:fillRect/>
                </a:stretch>
              </p:blipFill>
              <p:spPr>
                <a:xfrm>
                  <a:off x="9969000" y="4870560"/>
                  <a:ext cx="314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82D72E8B-1CCA-482D-964E-C5DCDF1BB5EC}"/>
                    </a:ext>
                  </a:extLst>
                </p14:cNvPr>
                <p14:cNvContentPartPr/>
                <p14:nvPr/>
              </p14:nvContentPartPr>
              <p14:xfrm>
                <a:off x="10139640" y="4990800"/>
                <a:ext cx="190440" cy="68040"/>
              </p14:xfrm>
            </p:contentPart>
          </mc:Choice>
          <mc:Fallback xmlns="">
            <p:pic>
              <p:nvPicPr>
                <p:cNvPr id="39" name="Ink 38">
                  <a:extLst>
                    <a:ext uri="{FF2B5EF4-FFF2-40B4-BE49-F238E27FC236}">
                      <a16:creationId xmlns:a16="http://schemas.microsoft.com/office/drawing/2014/main" id="{82D72E8B-1CCA-482D-964E-C5DCDF1BB5EC}"/>
                    </a:ext>
                  </a:extLst>
                </p:cNvPr>
                <p:cNvPicPr/>
                <p:nvPr/>
              </p:nvPicPr>
              <p:blipFill>
                <a:blip r:embed="rId58"/>
                <a:stretch>
                  <a:fillRect/>
                </a:stretch>
              </p:blipFill>
              <p:spPr>
                <a:xfrm>
                  <a:off x="10103640" y="4954800"/>
                  <a:ext cx="2620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6A2B9C19-3B47-468D-ABF1-7C4EB369571B}"/>
                    </a:ext>
                  </a:extLst>
                </p14:cNvPr>
                <p14:cNvContentPartPr/>
                <p14:nvPr/>
              </p14:nvContentPartPr>
              <p14:xfrm>
                <a:off x="10497120" y="4729800"/>
                <a:ext cx="64440" cy="256680"/>
              </p14:xfrm>
            </p:contentPart>
          </mc:Choice>
          <mc:Fallback xmlns="">
            <p:pic>
              <p:nvPicPr>
                <p:cNvPr id="40" name="Ink 39">
                  <a:extLst>
                    <a:ext uri="{FF2B5EF4-FFF2-40B4-BE49-F238E27FC236}">
                      <a16:creationId xmlns:a16="http://schemas.microsoft.com/office/drawing/2014/main" id="{6A2B9C19-3B47-468D-ABF1-7C4EB369571B}"/>
                    </a:ext>
                  </a:extLst>
                </p:cNvPr>
                <p:cNvPicPr/>
                <p:nvPr/>
              </p:nvPicPr>
              <p:blipFill>
                <a:blip r:embed="rId60"/>
                <a:stretch>
                  <a:fillRect/>
                </a:stretch>
              </p:blipFill>
              <p:spPr>
                <a:xfrm>
                  <a:off x="10461120" y="4693800"/>
                  <a:ext cx="1360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96668872-6B4A-40A6-88C2-58148AA1CBCB}"/>
                    </a:ext>
                  </a:extLst>
                </p14:cNvPr>
                <p14:cNvContentPartPr/>
                <p14:nvPr/>
              </p14:nvContentPartPr>
              <p14:xfrm>
                <a:off x="10702320" y="4873800"/>
                <a:ext cx="61200" cy="30240"/>
              </p14:xfrm>
            </p:contentPart>
          </mc:Choice>
          <mc:Fallback xmlns="">
            <p:pic>
              <p:nvPicPr>
                <p:cNvPr id="41" name="Ink 40">
                  <a:extLst>
                    <a:ext uri="{FF2B5EF4-FFF2-40B4-BE49-F238E27FC236}">
                      <a16:creationId xmlns:a16="http://schemas.microsoft.com/office/drawing/2014/main" id="{96668872-6B4A-40A6-88C2-58148AA1CBCB}"/>
                    </a:ext>
                  </a:extLst>
                </p:cNvPr>
                <p:cNvPicPr/>
                <p:nvPr/>
              </p:nvPicPr>
              <p:blipFill>
                <a:blip r:embed="rId62"/>
                <a:stretch>
                  <a:fillRect/>
                </a:stretch>
              </p:blipFill>
              <p:spPr>
                <a:xfrm>
                  <a:off x="10666680" y="4837800"/>
                  <a:ext cx="132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522F9BAE-97B9-4397-BDA7-D0F55CAE2B44}"/>
                    </a:ext>
                  </a:extLst>
                </p14:cNvPr>
                <p14:cNvContentPartPr/>
                <p14:nvPr/>
              </p14:nvContentPartPr>
              <p14:xfrm>
                <a:off x="10933080" y="4740960"/>
                <a:ext cx="170640" cy="289080"/>
              </p14:xfrm>
            </p:contentPart>
          </mc:Choice>
          <mc:Fallback xmlns="">
            <p:pic>
              <p:nvPicPr>
                <p:cNvPr id="42" name="Ink 41">
                  <a:extLst>
                    <a:ext uri="{FF2B5EF4-FFF2-40B4-BE49-F238E27FC236}">
                      <a16:creationId xmlns:a16="http://schemas.microsoft.com/office/drawing/2014/main" id="{522F9BAE-97B9-4397-BDA7-D0F55CAE2B44}"/>
                    </a:ext>
                  </a:extLst>
                </p:cNvPr>
                <p:cNvPicPr/>
                <p:nvPr/>
              </p:nvPicPr>
              <p:blipFill>
                <a:blip r:embed="rId64"/>
                <a:stretch>
                  <a:fillRect/>
                </a:stretch>
              </p:blipFill>
              <p:spPr>
                <a:xfrm>
                  <a:off x="10897440" y="4705320"/>
                  <a:ext cx="2422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A176E8AC-84F0-43AF-9531-AF7713F32557}"/>
                    </a:ext>
                  </a:extLst>
                </p14:cNvPr>
                <p14:cNvContentPartPr/>
                <p14:nvPr/>
              </p14:nvContentPartPr>
              <p14:xfrm>
                <a:off x="11249880" y="4655640"/>
                <a:ext cx="226800" cy="369360"/>
              </p14:xfrm>
            </p:contentPart>
          </mc:Choice>
          <mc:Fallback xmlns="">
            <p:pic>
              <p:nvPicPr>
                <p:cNvPr id="43" name="Ink 42">
                  <a:extLst>
                    <a:ext uri="{FF2B5EF4-FFF2-40B4-BE49-F238E27FC236}">
                      <a16:creationId xmlns:a16="http://schemas.microsoft.com/office/drawing/2014/main" id="{A176E8AC-84F0-43AF-9531-AF7713F32557}"/>
                    </a:ext>
                  </a:extLst>
                </p:cNvPr>
                <p:cNvPicPr/>
                <p:nvPr/>
              </p:nvPicPr>
              <p:blipFill>
                <a:blip r:embed="rId66"/>
                <a:stretch>
                  <a:fillRect/>
                </a:stretch>
              </p:blipFill>
              <p:spPr>
                <a:xfrm>
                  <a:off x="11214240" y="4620000"/>
                  <a:ext cx="29844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FC84E71B-1442-4ED1-AB46-96E27D91391A}"/>
                    </a:ext>
                  </a:extLst>
                </p14:cNvPr>
                <p14:cNvContentPartPr/>
                <p14:nvPr/>
              </p14:nvContentPartPr>
              <p14:xfrm>
                <a:off x="10062600" y="4742400"/>
                <a:ext cx="237600" cy="37800"/>
              </p14:xfrm>
            </p:contentPart>
          </mc:Choice>
          <mc:Fallback xmlns="">
            <p:pic>
              <p:nvPicPr>
                <p:cNvPr id="45" name="Ink 44">
                  <a:extLst>
                    <a:ext uri="{FF2B5EF4-FFF2-40B4-BE49-F238E27FC236}">
                      <a16:creationId xmlns:a16="http://schemas.microsoft.com/office/drawing/2014/main" id="{FC84E71B-1442-4ED1-AB46-96E27D91391A}"/>
                    </a:ext>
                  </a:extLst>
                </p:cNvPr>
                <p:cNvPicPr/>
                <p:nvPr/>
              </p:nvPicPr>
              <p:blipFill>
                <a:blip r:embed="rId68"/>
                <a:stretch>
                  <a:fillRect/>
                </a:stretch>
              </p:blipFill>
              <p:spPr>
                <a:xfrm>
                  <a:off x="10026600" y="4706760"/>
                  <a:ext cx="309240" cy="109440"/>
                </a:xfrm>
                <a:prstGeom prst="rect">
                  <a:avLst/>
                </a:prstGeom>
              </p:spPr>
            </p:pic>
          </mc:Fallback>
        </mc:AlternateContent>
      </p:grpSp>
      <p:grpSp>
        <p:nvGrpSpPr>
          <p:cNvPr id="83" name="Group 82">
            <a:extLst>
              <a:ext uri="{FF2B5EF4-FFF2-40B4-BE49-F238E27FC236}">
                <a16:creationId xmlns:a16="http://schemas.microsoft.com/office/drawing/2014/main" id="{CDD2B06D-35FD-44D2-BE3B-B909B46B7161}"/>
              </a:ext>
            </a:extLst>
          </p:cNvPr>
          <p:cNvGrpSpPr/>
          <p:nvPr/>
        </p:nvGrpSpPr>
        <p:grpSpPr>
          <a:xfrm>
            <a:off x="7460880" y="670080"/>
            <a:ext cx="2997720" cy="1924200"/>
            <a:chOff x="7460880" y="670080"/>
            <a:chExt cx="2997720" cy="1924200"/>
          </a:xfrm>
        </p:grpSpPr>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7700838C-8566-49A6-BB9C-1E8349FF1EE1}"/>
                    </a:ext>
                  </a:extLst>
                </p14:cNvPr>
                <p14:cNvContentPartPr/>
                <p14:nvPr/>
              </p14:nvContentPartPr>
              <p14:xfrm>
                <a:off x="7571040" y="828120"/>
                <a:ext cx="334080" cy="376560"/>
              </p14:xfrm>
            </p:contentPart>
          </mc:Choice>
          <mc:Fallback xmlns="">
            <p:pic>
              <p:nvPicPr>
                <p:cNvPr id="47" name="Ink 46">
                  <a:extLst>
                    <a:ext uri="{FF2B5EF4-FFF2-40B4-BE49-F238E27FC236}">
                      <a16:creationId xmlns:a16="http://schemas.microsoft.com/office/drawing/2014/main" id="{7700838C-8566-49A6-BB9C-1E8349FF1EE1}"/>
                    </a:ext>
                  </a:extLst>
                </p:cNvPr>
                <p:cNvPicPr/>
                <p:nvPr/>
              </p:nvPicPr>
              <p:blipFill>
                <a:blip r:embed="rId70"/>
                <a:stretch>
                  <a:fillRect/>
                </a:stretch>
              </p:blipFill>
              <p:spPr>
                <a:xfrm>
                  <a:off x="7535400" y="792120"/>
                  <a:ext cx="40572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A02E59F2-B10B-48E5-96E8-983B7BDDD343}"/>
                    </a:ext>
                  </a:extLst>
                </p14:cNvPr>
                <p14:cNvContentPartPr/>
                <p14:nvPr/>
              </p14:nvContentPartPr>
              <p14:xfrm>
                <a:off x="7590840" y="934680"/>
                <a:ext cx="377280" cy="235800"/>
              </p14:xfrm>
            </p:contentPart>
          </mc:Choice>
          <mc:Fallback xmlns="">
            <p:pic>
              <p:nvPicPr>
                <p:cNvPr id="48" name="Ink 47">
                  <a:extLst>
                    <a:ext uri="{FF2B5EF4-FFF2-40B4-BE49-F238E27FC236}">
                      <a16:creationId xmlns:a16="http://schemas.microsoft.com/office/drawing/2014/main" id="{A02E59F2-B10B-48E5-96E8-983B7BDDD343}"/>
                    </a:ext>
                  </a:extLst>
                </p:cNvPr>
                <p:cNvPicPr/>
                <p:nvPr/>
              </p:nvPicPr>
              <p:blipFill>
                <a:blip r:embed="rId72"/>
                <a:stretch>
                  <a:fillRect/>
                </a:stretch>
              </p:blipFill>
              <p:spPr>
                <a:xfrm>
                  <a:off x="7554840" y="898680"/>
                  <a:ext cx="4489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27DDBABC-1C04-4ED9-8595-A5CA38660E7D}"/>
                    </a:ext>
                  </a:extLst>
                </p14:cNvPr>
                <p14:cNvContentPartPr/>
                <p14:nvPr/>
              </p14:nvContentPartPr>
              <p14:xfrm>
                <a:off x="7521720" y="670080"/>
                <a:ext cx="344160" cy="74160"/>
              </p14:xfrm>
            </p:contentPart>
          </mc:Choice>
          <mc:Fallback xmlns="">
            <p:pic>
              <p:nvPicPr>
                <p:cNvPr id="49" name="Ink 48">
                  <a:extLst>
                    <a:ext uri="{FF2B5EF4-FFF2-40B4-BE49-F238E27FC236}">
                      <a16:creationId xmlns:a16="http://schemas.microsoft.com/office/drawing/2014/main" id="{27DDBABC-1C04-4ED9-8595-A5CA38660E7D}"/>
                    </a:ext>
                  </a:extLst>
                </p:cNvPr>
                <p:cNvPicPr/>
                <p:nvPr/>
              </p:nvPicPr>
              <p:blipFill>
                <a:blip r:embed="rId74"/>
                <a:stretch>
                  <a:fillRect/>
                </a:stretch>
              </p:blipFill>
              <p:spPr>
                <a:xfrm>
                  <a:off x="7486080" y="634080"/>
                  <a:ext cx="4158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E7A93EE7-ECB5-49C6-8440-9C7BCA2E11FC}"/>
                    </a:ext>
                  </a:extLst>
                </p14:cNvPr>
                <p14:cNvContentPartPr/>
                <p14:nvPr/>
              </p14:nvContentPartPr>
              <p14:xfrm>
                <a:off x="8055600" y="904440"/>
                <a:ext cx="202320" cy="67320"/>
              </p14:xfrm>
            </p:contentPart>
          </mc:Choice>
          <mc:Fallback xmlns="">
            <p:pic>
              <p:nvPicPr>
                <p:cNvPr id="51" name="Ink 50">
                  <a:extLst>
                    <a:ext uri="{FF2B5EF4-FFF2-40B4-BE49-F238E27FC236}">
                      <a16:creationId xmlns:a16="http://schemas.microsoft.com/office/drawing/2014/main" id="{E7A93EE7-ECB5-49C6-8440-9C7BCA2E11FC}"/>
                    </a:ext>
                  </a:extLst>
                </p:cNvPr>
                <p:cNvPicPr/>
                <p:nvPr/>
              </p:nvPicPr>
              <p:blipFill>
                <a:blip r:embed="rId76"/>
                <a:stretch>
                  <a:fillRect/>
                </a:stretch>
              </p:blipFill>
              <p:spPr>
                <a:xfrm>
                  <a:off x="8019600" y="868440"/>
                  <a:ext cx="273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7F0F7121-A4A1-4499-829D-5BFFCDA56447}"/>
                    </a:ext>
                  </a:extLst>
                </p14:cNvPr>
                <p14:cNvContentPartPr/>
                <p14:nvPr/>
              </p14:nvContentPartPr>
              <p14:xfrm>
                <a:off x="8057400" y="984720"/>
                <a:ext cx="247680" cy="57240"/>
              </p14:xfrm>
            </p:contentPart>
          </mc:Choice>
          <mc:Fallback xmlns="">
            <p:pic>
              <p:nvPicPr>
                <p:cNvPr id="52" name="Ink 51">
                  <a:extLst>
                    <a:ext uri="{FF2B5EF4-FFF2-40B4-BE49-F238E27FC236}">
                      <a16:creationId xmlns:a16="http://schemas.microsoft.com/office/drawing/2014/main" id="{7F0F7121-A4A1-4499-829D-5BFFCDA56447}"/>
                    </a:ext>
                  </a:extLst>
                </p:cNvPr>
                <p:cNvPicPr/>
                <p:nvPr/>
              </p:nvPicPr>
              <p:blipFill>
                <a:blip r:embed="rId78"/>
                <a:stretch>
                  <a:fillRect/>
                </a:stretch>
              </p:blipFill>
              <p:spPr>
                <a:xfrm>
                  <a:off x="8021760" y="949080"/>
                  <a:ext cx="3193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38B6B4D6-47B2-43EF-9E2F-5478A2499E4A}"/>
                    </a:ext>
                  </a:extLst>
                </p14:cNvPr>
                <p14:cNvContentPartPr/>
                <p14:nvPr/>
              </p14:nvContentPartPr>
              <p14:xfrm>
                <a:off x="8535840" y="774120"/>
                <a:ext cx="75960" cy="329400"/>
              </p14:xfrm>
            </p:contentPart>
          </mc:Choice>
          <mc:Fallback xmlns="">
            <p:pic>
              <p:nvPicPr>
                <p:cNvPr id="53" name="Ink 52">
                  <a:extLst>
                    <a:ext uri="{FF2B5EF4-FFF2-40B4-BE49-F238E27FC236}">
                      <a16:creationId xmlns:a16="http://schemas.microsoft.com/office/drawing/2014/main" id="{38B6B4D6-47B2-43EF-9E2F-5478A2499E4A}"/>
                    </a:ext>
                  </a:extLst>
                </p:cNvPr>
                <p:cNvPicPr/>
                <p:nvPr/>
              </p:nvPicPr>
              <p:blipFill>
                <a:blip r:embed="rId80"/>
                <a:stretch>
                  <a:fillRect/>
                </a:stretch>
              </p:blipFill>
              <p:spPr>
                <a:xfrm>
                  <a:off x="8499840" y="738120"/>
                  <a:ext cx="14760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Ink 53">
                  <a:extLst>
                    <a:ext uri="{FF2B5EF4-FFF2-40B4-BE49-F238E27FC236}">
                      <a16:creationId xmlns:a16="http://schemas.microsoft.com/office/drawing/2014/main" id="{ED38F313-DAAA-4FD7-93F4-9698AD2E1AE0}"/>
                    </a:ext>
                  </a:extLst>
                </p14:cNvPr>
                <p14:cNvContentPartPr/>
                <p14:nvPr/>
              </p14:nvContentPartPr>
              <p14:xfrm>
                <a:off x="8699280" y="748560"/>
                <a:ext cx="277200" cy="239400"/>
              </p14:xfrm>
            </p:contentPart>
          </mc:Choice>
          <mc:Fallback xmlns="">
            <p:pic>
              <p:nvPicPr>
                <p:cNvPr id="54" name="Ink 53">
                  <a:extLst>
                    <a:ext uri="{FF2B5EF4-FFF2-40B4-BE49-F238E27FC236}">
                      <a16:creationId xmlns:a16="http://schemas.microsoft.com/office/drawing/2014/main" id="{ED38F313-DAAA-4FD7-93F4-9698AD2E1AE0}"/>
                    </a:ext>
                  </a:extLst>
                </p:cNvPr>
                <p:cNvPicPr/>
                <p:nvPr/>
              </p:nvPicPr>
              <p:blipFill>
                <a:blip r:embed="rId82"/>
                <a:stretch>
                  <a:fillRect/>
                </a:stretch>
              </p:blipFill>
              <p:spPr>
                <a:xfrm>
                  <a:off x="8663640" y="712560"/>
                  <a:ext cx="3488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Ink 54">
                  <a:extLst>
                    <a:ext uri="{FF2B5EF4-FFF2-40B4-BE49-F238E27FC236}">
                      <a16:creationId xmlns:a16="http://schemas.microsoft.com/office/drawing/2014/main" id="{D02BB01D-C693-4918-9788-2F62261DD0BE}"/>
                    </a:ext>
                  </a:extLst>
                </p14:cNvPr>
                <p14:cNvContentPartPr/>
                <p14:nvPr/>
              </p14:nvContentPartPr>
              <p14:xfrm>
                <a:off x="8791080" y="705000"/>
                <a:ext cx="185400" cy="509760"/>
              </p14:xfrm>
            </p:contentPart>
          </mc:Choice>
          <mc:Fallback xmlns="">
            <p:pic>
              <p:nvPicPr>
                <p:cNvPr id="55" name="Ink 54">
                  <a:extLst>
                    <a:ext uri="{FF2B5EF4-FFF2-40B4-BE49-F238E27FC236}">
                      <a16:creationId xmlns:a16="http://schemas.microsoft.com/office/drawing/2014/main" id="{D02BB01D-C693-4918-9788-2F62261DD0BE}"/>
                    </a:ext>
                  </a:extLst>
                </p:cNvPr>
                <p:cNvPicPr/>
                <p:nvPr/>
              </p:nvPicPr>
              <p:blipFill>
                <a:blip r:embed="rId84"/>
                <a:stretch>
                  <a:fillRect/>
                </a:stretch>
              </p:blipFill>
              <p:spPr>
                <a:xfrm>
                  <a:off x="8755080" y="669360"/>
                  <a:ext cx="257040" cy="581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Ink 55">
                  <a:extLst>
                    <a:ext uri="{FF2B5EF4-FFF2-40B4-BE49-F238E27FC236}">
                      <a16:creationId xmlns:a16="http://schemas.microsoft.com/office/drawing/2014/main" id="{E450F1CE-6069-4D2F-854A-FCDACDE6FC7F}"/>
                    </a:ext>
                  </a:extLst>
                </p14:cNvPr>
                <p14:cNvContentPartPr/>
                <p14:nvPr/>
              </p14:nvContentPartPr>
              <p14:xfrm>
                <a:off x="9056760" y="1046280"/>
                <a:ext cx="15840" cy="19440"/>
              </p14:xfrm>
            </p:contentPart>
          </mc:Choice>
          <mc:Fallback xmlns="">
            <p:pic>
              <p:nvPicPr>
                <p:cNvPr id="56" name="Ink 55">
                  <a:extLst>
                    <a:ext uri="{FF2B5EF4-FFF2-40B4-BE49-F238E27FC236}">
                      <a16:creationId xmlns:a16="http://schemas.microsoft.com/office/drawing/2014/main" id="{E450F1CE-6069-4D2F-854A-FCDACDE6FC7F}"/>
                    </a:ext>
                  </a:extLst>
                </p:cNvPr>
                <p:cNvPicPr/>
                <p:nvPr/>
              </p:nvPicPr>
              <p:blipFill>
                <a:blip r:embed="rId86"/>
                <a:stretch>
                  <a:fillRect/>
                </a:stretch>
              </p:blipFill>
              <p:spPr>
                <a:xfrm>
                  <a:off x="9020760" y="1010640"/>
                  <a:ext cx="874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Ink 56">
                  <a:extLst>
                    <a:ext uri="{FF2B5EF4-FFF2-40B4-BE49-F238E27FC236}">
                      <a16:creationId xmlns:a16="http://schemas.microsoft.com/office/drawing/2014/main" id="{A50859ED-DCA4-44D4-A130-49114BE31A78}"/>
                    </a:ext>
                  </a:extLst>
                </p14:cNvPr>
                <p14:cNvContentPartPr/>
                <p14:nvPr/>
              </p14:nvContentPartPr>
              <p14:xfrm>
                <a:off x="9241080" y="787440"/>
                <a:ext cx="81360" cy="377280"/>
              </p14:xfrm>
            </p:contentPart>
          </mc:Choice>
          <mc:Fallback xmlns="">
            <p:pic>
              <p:nvPicPr>
                <p:cNvPr id="57" name="Ink 56">
                  <a:extLst>
                    <a:ext uri="{FF2B5EF4-FFF2-40B4-BE49-F238E27FC236}">
                      <a16:creationId xmlns:a16="http://schemas.microsoft.com/office/drawing/2014/main" id="{A50859ED-DCA4-44D4-A130-49114BE31A78}"/>
                    </a:ext>
                  </a:extLst>
                </p:cNvPr>
                <p:cNvPicPr/>
                <p:nvPr/>
              </p:nvPicPr>
              <p:blipFill>
                <a:blip r:embed="rId88"/>
                <a:stretch>
                  <a:fillRect/>
                </a:stretch>
              </p:blipFill>
              <p:spPr>
                <a:xfrm>
                  <a:off x="9205440" y="751800"/>
                  <a:ext cx="15300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3ADDD045-8141-46B5-969E-81867918CD12}"/>
                    </a:ext>
                  </a:extLst>
                </p14:cNvPr>
                <p14:cNvContentPartPr/>
                <p14:nvPr/>
              </p14:nvContentPartPr>
              <p14:xfrm>
                <a:off x="9441600" y="777360"/>
                <a:ext cx="242280" cy="318600"/>
              </p14:xfrm>
            </p:contentPart>
          </mc:Choice>
          <mc:Fallback xmlns="">
            <p:pic>
              <p:nvPicPr>
                <p:cNvPr id="58" name="Ink 57">
                  <a:extLst>
                    <a:ext uri="{FF2B5EF4-FFF2-40B4-BE49-F238E27FC236}">
                      <a16:creationId xmlns:a16="http://schemas.microsoft.com/office/drawing/2014/main" id="{3ADDD045-8141-46B5-969E-81867918CD12}"/>
                    </a:ext>
                  </a:extLst>
                </p:cNvPr>
                <p:cNvPicPr/>
                <p:nvPr/>
              </p:nvPicPr>
              <p:blipFill>
                <a:blip r:embed="rId90"/>
                <a:stretch>
                  <a:fillRect/>
                </a:stretch>
              </p:blipFill>
              <p:spPr>
                <a:xfrm>
                  <a:off x="9405960" y="741720"/>
                  <a:ext cx="31392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B9E7850C-C2BB-405C-9219-D09BCE7BD4A9}"/>
                    </a:ext>
                  </a:extLst>
                </p14:cNvPr>
                <p14:cNvContentPartPr/>
                <p14:nvPr/>
              </p14:nvContentPartPr>
              <p14:xfrm>
                <a:off x="9513240" y="738840"/>
                <a:ext cx="145440" cy="88920"/>
              </p14:xfrm>
            </p:contentPart>
          </mc:Choice>
          <mc:Fallback xmlns="">
            <p:pic>
              <p:nvPicPr>
                <p:cNvPr id="59" name="Ink 58">
                  <a:extLst>
                    <a:ext uri="{FF2B5EF4-FFF2-40B4-BE49-F238E27FC236}">
                      <a16:creationId xmlns:a16="http://schemas.microsoft.com/office/drawing/2014/main" id="{B9E7850C-C2BB-405C-9219-D09BCE7BD4A9}"/>
                    </a:ext>
                  </a:extLst>
                </p:cNvPr>
                <p:cNvPicPr/>
                <p:nvPr/>
              </p:nvPicPr>
              <p:blipFill>
                <a:blip r:embed="rId92"/>
                <a:stretch>
                  <a:fillRect/>
                </a:stretch>
              </p:blipFill>
              <p:spPr>
                <a:xfrm>
                  <a:off x="9477600" y="703200"/>
                  <a:ext cx="217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Ink 60">
                  <a:extLst>
                    <a:ext uri="{FF2B5EF4-FFF2-40B4-BE49-F238E27FC236}">
                      <a16:creationId xmlns:a16="http://schemas.microsoft.com/office/drawing/2014/main" id="{8E25C3DB-48CB-47B6-A0C7-E853F665A6A3}"/>
                    </a:ext>
                  </a:extLst>
                </p14:cNvPr>
                <p14:cNvContentPartPr/>
                <p14:nvPr/>
              </p14:nvContentPartPr>
              <p14:xfrm>
                <a:off x="7460880" y="1400880"/>
                <a:ext cx="376560" cy="428760"/>
              </p14:xfrm>
            </p:contentPart>
          </mc:Choice>
          <mc:Fallback xmlns="">
            <p:pic>
              <p:nvPicPr>
                <p:cNvPr id="61" name="Ink 60">
                  <a:extLst>
                    <a:ext uri="{FF2B5EF4-FFF2-40B4-BE49-F238E27FC236}">
                      <a16:creationId xmlns:a16="http://schemas.microsoft.com/office/drawing/2014/main" id="{8E25C3DB-48CB-47B6-A0C7-E853F665A6A3}"/>
                    </a:ext>
                  </a:extLst>
                </p:cNvPr>
                <p:cNvPicPr/>
                <p:nvPr/>
              </p:nvPicPr>
              <p:blipFill>
                <a:blip r:embed="rId94"/>
                <a:stretch>
                  <a:fillRect/>
                </a:stretch>
              </p:blipFill>
              <p:spPr>
                <a:xfrm>
                  <a:off x="7425240" y="1365240"/>
                  <a:ext cx="44820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Ink 61">
                  <a:extLst>
                    <a:ext uri="{FF2B5EF4-FFF2-40B4-BE49-F238E27FC236}">
                      <a16:creationId xmlns:a16="http://schemas.microsoft.com/office/drawing/2014/main" id="{003ABBB2-002E-42D4-A181-1C8D2A931165}"/>
                    </a:ext>
                  </a:extLst>
                </p14:cNvPr>
                <p14:cNvContentPartPr/>
                <p14:nvPr/>
              </p14:nvContentPartPr>
              <p14:xfrm>
                <a:off x="7947240" y="1447680"/>
                <a:ext cx="232200" cy="279360"/>
              </p14:xfrm>
            </p:contentPart>
          </mc:Choice>
          <mc:Fallback xmlns="">
            <p:pic>
              <p:nvPicPr>
                <p:cNvPr id="62" name="Ink 61">
                  <a:extLst>
                    <a:ext uri="{FF2B5EF4-FFF2-40B4-BE49-F238E27FC236}">
                      <a16:creationId xmlns:a16="http://schemas.microsoft.com/office/drawing/2014/main" id="{003ABBB2-002E-42D4-A181-1C8D2A931165}"/>
                    </a:ext>
                  </a:extLst>
                </p:cNvPr>
                <p:cNvPicPr/>
                <p:nvPr/>
              </p:nvPicPr>
              <p:blipFill>
                <a:blip r:embed="rId96"/>
                <a:stretch>
                  <a:fillRect/>
                </a:stretch>
              </p:blipFill>
              <p:spPr>
                <a:xfrm>
                  <a:off x="7911600" y="1411680"/>
                  <a:ext cx="3038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Ink 62">
                  <a:extLst>
                    <a:ext uri="{FF2B5EF4-FFF2-40B4-BE49-F238E27FC236}">
                      <a16:creationId xmlns:a16="http://schemas.microsoft.com/office/drawing/2014/main" id="{8836B4F1-CB4F-47BA-AEF5-0ABFA1608DB4}"/>
                    </a:ext>
                  </a:extLst>
                </p14:cNvPr>
                <p14:cNvContentPartPr/>
                <p14:nvPr/>
              </p14:nvContentPartPr>
              <p14:xfrm>
                <a:off x="8017080" y="1435440"/>
                <a:ext cx="116640" cy="266040"/>
              </p14:xfrm>
            </p:contentPart>
          </mc:Choice>
          <mc:Fallback xmlns="">
            <p:pic>
              <p:nvPicPr>
                <p:cNvPr id="63" name="Ink 62">
                  <a:extLst>
                    <a:ext uri="{FF2B5EF4-FFF2-40B4-BE49-F238E27FC236}">
                      <a16:creationId xmlns:a16="http://schemas.microsoft.com/office/drawing/2014/main" id="{8836B4F1-CB4F-47BA-AEF5-0ABFA1608DB4}"/>
                    </a:ext>
                  </a:extLst>
                </p:cNvPr>
                <p:cNvPicPr/>
                <p:nvPr/>
              </p:nvPicPr>
              <p:blipFill>
                <a:blip r:embed="rId98"/>
                <a:stretch>
                  <a:fillRect/>
                </a:stretch>
              </p:blipFill>
              <p:spPr>
                <a:xfrm>
                  <a:off x="7981080" y="1399440"/>
                  <a:ext cx="1882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Ink 63">
                  <a:extLst>
                    <a:ext uri="{FF2B5EF4-FFF2-40B4-BE49-F238E27FC236}">
                      <a16:creationId xmlns:a16="http://schemas.microsoft.com/office/drawing/2014/main" id="{6F1E3ADB-9B32-4E9F-9450-C2CBF449ED55}"/>
                    </a:ext>
                  </a:extLst>
                </p14:cNvPr>
                <p14:cNvContentPartPr/>
                <p14:nvPr/>
              </p14:nvContentPartPr>
              <p14:xfrm>
                <a:off x="8279160" y="1523280"/>
                <a:ext cx="291600" cy="27360"/>
              </p14:xfrm>
            </p:contentPart>
          </mc:Choice>
          <mc:Fallback xmlns="">
            <p:pic>
              <p:nvPicPr>
                <p:cNvPr id="64" name="Ink 63">
                  <a:extLst>
                    <a:ext uri="{FF2B5EF4-FFF2-40B4-BE49-F238E27FC236}">
                      <a16:creationId xmlns:a16="http://schemas.microsoft.com/office/drawing/2014/main" id="{6F1E3ADB-9B32-4E9F-9450-C2CBF449ED55}"/>
                    </a:ext>
                  </a:extLst>
                </p:cNvPr>
                <p:cNvPicPr/>
                <p:nvPr/>
              </p:nvPicPr>
              <p:blipFill>
                <a:blip r:embed="rId100"/>
                <a:stretch>
                  <a:fillRect/>
                </a:stretch>
              </p:blipFill>
              <p:spPr>
                <a:xfrm>
                  <a:off x="8243160" y="1487280"/>
                  <a:ext cx="3632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Ink 64">
                  <a:extLst>
                    <a:ext uri="{FF2B5EF4-FFF2-40B4-BE49-F238E27FC236}">
                      <a16:creationId xmlns:a16="http://schemas.microsoft.com/office/drawing/2014/main" id="{4933D489-0592-4CDC-BC7A-2269B6B5ACC9}"/>
                    </a:ext>
                  </a:extLst>
                </p14:cNvPr>
                <p14:cNvContentPartPr/>
                <p14:nvPr/>
              </p14:nvContentPartPr>
              <p14:xfrm>
                <a:off x="8303640" y="1584840"/>
                <a:ext cx="281880" cy="62640"/>
              </p14:xfrm>
            </p:contentPart>
          </mc:Choice>
          <mc:Fallback xmlns="">
            <p:pic>
              <p:nvPicPr>
                <p:cNvPr id="65" name="Ink 64">
                  <a:extLst>
                    <a:ext uri="{FF2B5EF4-FFF2-40B4-BE49-F238E27FC236}">
                      <a16:creationId xmlns:a16="http://schemas.microsoft.com/office/drawing/2014/main" id="{4933D489-0592-4CDC-BC7A-2269B6B5ACC9}"/>
                    </a:ext>
                  </a:extLst>
                </p:cNvPr>
                <p:cNvPicPr/>
                <p:nvPr/>
              </p:nvPicPr>
              <p:blipFill>
                <a:blip r:embed="rId102"/>
                <a:stretch>
                  <a:fillRect/>
                </a:stretch>
              </p:blipFill>
              <p:spPr>
                <a:xfrm>
                  <a:off x="8268000" y="1548840"/>
                  <a:ext cx="353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Ink 65">
                  <a:extLst>
                    <a:ext uri="{FF2B5EF4-FFF2-40B4-BE49-F238E27FC236}">
                      <a16:creationId xmlns:a16="http://schemas.microsoft.com/office/drawing/2014/main" id="{812B163B-21F4-4633-BE6C-300FE2F96E8E}"/>
                    </a:ext>
                  </a:extLst>
                </p14:cNvPr>
                <p14:cNvContentPartPr/>
                <p14:nvPr/>
              </p14:nvContentPartPr>
              <p14:xfrm>
                <a:off x="8810160" y="1373160"/>
                <a:ext cx="67320" cy="270720"/>
              </p14:xfrm>
            </p:contentPart>
          </mc:Choice>
          <mc:Fallback xmlns="">
            <p:pic>
              <p:nvPicPr>
                <p:cNvPr id="66" name="Ink 65">
                  <a:extLst>
                    <a:ext uri="{FF2B5EF4-FFF2-40B4-BE49-F238E27FC236}">
                      <a16:creationId xmlns:a16="http://schemas.microsoft.com/office/drawing/2014/main" id="{812B163B-21F4-4633-BE6C-300FE2F96E8E}"/>
                    </a:ext>
                  </a:extLst>
                </p:cNvPr>
                <p:cNvPicPr/>
                <p:nvPr/>
              </p:nvPicPr>
              <p:blipFill>
                <a:blip r:embed="rId104"/>
                <a:stretch>
                  <a:fillRect/>
                </a:stretch>
              </p:blipFill>
              <p:spPr>
                <a:xfrm>
                  <a:off x="8774160" y="1337520"/>
                  <a:ext cx="1389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071A76AE-DAAB-4A2D-9AEC-1E8BEA9490E6}"/>
                    </a:ext>
                  </a:extLst>
                </p14:cNvPr>
                <p14:cNvContentPartPr/>
                <p14:nvPr/>
              </p14:nvContentPartPr>
              <p14:xfrm>
                <a:off x="8988360" y="1372080"/>
                <a:ext cx="174600" cy="325800"/>
              </p14:xfrm>
            </p:contentPart>
          </mc:Choice>
          <mc:Fallback xmlns="">
            <p:pic>
              <p:nvPicPr>
                <p:cNvPr id="67" name="Ink 66">
                  <a:extLst>
                    <a:ext uri="{FF2B5EF4-FFF2-40B4-BE49-F238E27FC236}">
                      <a16:creationId xmlns:a16="http://schemas.microsoft.com/office/drawing/2014/main" id="{071A76AE-DAAB-4A2D-9AEC-1E8BEA9490E6}"/>
                    </a:ext>
                  </a:extLst>
                </p:cNvPr>
                <p:cNvPicPr/>
                <p:nvPr/>
              </p:nvPicPr>
              <p:blipFill>
                <a:blip r:embed="rId106"/>
                <a:stretch>
                  <a:fillRect/>
                </a:stretch>
              </p:blipFill>
              <p:spPr>
                <a:xfrm>
                  <a:off x="8952720" y="1336080"/>
                  <a:ext cx="2462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8" name="Ink 67">
                  <a:extLst>
                    <a:ext uri="{FF2B5EF4-FFF2-40B4-BE49-F238E27FC236}">
                      <a16:creationId xmlns:a16="http://schemas.microsoft.com/office/drawing/2014/main" id="{6175BACA-F4D4-43C7-84E3-A216D4D9F83E}"/>
                    </a:ext>
                  </a:extLst>
                </p14:cNvPr>
                <p14:cNvContentPartPr/>
                <p14:nvPr/>
              </p14:nvContentPartPr>
              <p14:xfrm>
                <a:off x="9051360" y="1319880"/>
                <a:ext cx="209880" cy="111960"/>
              </p14:xfrm>
            </p:contentPart>
          </mc:Choice>
          <mc:Fallback xmlns="">
            <p:pic>
              <p:nvPicPr>
                <p:cNvPr id="68" name="Ink 67">
                  <a:extLst>
                    <a:ext uri="{FF2B5EF4-FFF2-40B4-BE49-F238E27FC236}">
                      <a16:creationId xmlns:a16="http://schemas.microsoft.com/office/drawing/2014/main" id="{6175BACA-F4D4-43C7-84E3-A216D4D9F83E}"/>
                    </a:ext>
                  </a:extLst>
                </p:cNvPr>
                <p:cNvPicPr/>
                <p:nvPr/>
              </p:nvPicPr>
              <p:blipFill>
                <a:blip r:embed="rId108"/>
                <a:stretch>
                  <a:fillRect/>
                </a:stretch>
              </p:blipFill>
              <p:spPr>
                <a:xfrm>
                  <a:off x="9015360" y="1284240"/>
                  <a:ext cx="281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Ink 69">
                  <a:extLst>
                    <a:ext uri="{FF2B5EF4-FFF2-40B4-BE49-F238E27FC236}">
                      <a16:creationId xmlns:a16="http://schemas.microsoft.com/office/drawing/2014/main" id="{BA0D9984-3DC6-4E4E-B79E-A1369F463BDD}"/>
                    </a:ext>
                  </a:extLst>
                </p14:cNvPr>
                <p14:cNvContentPartPr/>
                <p14:nvPr/>
              </p14:nvContentPartPr>
              <p14:xfrm>
                <a:off x="8136600" y="1835400"/>
                <a:ext cx="415800" cy="302760"/>
              </p14:xfrm>
            </p:contentPart>
          </mc:Choice>
          <mc:Fallback xmlns="">
            <p:pic>
              <p:nvPicPr>
                <p:cNvPr id="70" name="Ink 69">
                  <a:extLst>
                    <a:ext uri="{FF2B5EF4-FFF2-40B4-BE49-F238E27FC236}">
                      <a16:creationId xmlns:a16="http://schemas.microsoft.com/office/drawing/2014/main" id="{BA0D9984-3DC6-4E4E-B79E-A1369F463BDD}"/>
                    </a:ext>
                  </a:extLst>
                </p:cNvPr>
                <p:cNvPicPr/>
                <p:nvPr/>
              </p:nvPicPr>
              <p:blipFill>
                <a:blip r:embed="rId110"/>
                <a:stretch>
                  <a:fillRect/>
                </a:stretch>
              </p:blipFill>
              <p:spPr>
                <a:xfrm>
                  <a:off x="8100960" y="1799400"/>
                  <a:ext cx="4874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 name="Ink 70">
                  <a:extLst>
                    <a:ext uri="{FF2B5EF4-FFF2-40B4-BE49-F238E27FC236}">
                      <a16:creationId xmlns:a16="http://schemas.microsoft.com/office/drawing/2014/main" id="{B394D4DD-EAEF-44A0-9198-035D83647F84}"/>
                    </a:ext>
                  </a:extLst>
                </p14:cNvPr>
                <p14:cNvContentPartPr/>
                <p14:nvPr/>
              </p14:nvContentPartPr>
              <p14:xfrm>
                <a:off x="8521080" y="1968960"/>
                <a:ext cx="221400" cy="109080"/>
              </p14:xfrm>
            </p:contentPart>
          </mc:Choice>
          <mc:Fallback xmlns="">
            <p:pic>
              <p:nvPicPr>
                <p:cNvPr id="71" name="Ink 70">
                  <a:extLst>
                    <a:ext uri="{FF2B5EF4-FFF2-40B4-BE49-F238E27FC236}">
                      <a16:creationId xmlns:a16="http://schemas.microsoft.com/office/drawing/2014/main" id="{B394D4DD-EAEF-44A0-9198-035D83647F84}"/>
                    </a:ext>
                  </a:extLst>
                </p:cNvPr>
                <p:cNvPicPr/>
                <p:nvPr/>
              </p:nvPicPr>
              <p:blipFill>
                <a:blip r:embed="rId112"/>
                <a:stretch>
                  <a:fillRect/>
                </a:stretch>
              </p:blipFill>
              <p:spPr>
                <a:xfrm>
                  <a:off x="8485080" y="1933320"/>
                  <a:ext cx="2930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Ink 71">
                  <a:extLst>
                    <a:ext uri="{FF2B5EF4-FFF2-40B4-BE49-F238E27FC236}">
                      <a16:creationId xmlns:a16="http://schemas.microsoft.com/office/drawing/2014/main" id="{1B90B3F9-2619-4494-BFCE-DE2B5F38930B}"/>
                    </a:ext>
                  </a:extLst>
                </p14:cNvPr>
                <p14:cNvContentPartPr/>
                <p14:nvPr/>
              </p14:nvContentPartPr>
              <p14:xfrm>
                <a:off x="8477880" y="2038800"/>
                <a:ext cx="315720" cy="115200"/>
              </p14:xfrm>
            </p:contentPart>
          </mc:Choice>
          <mc:Fallback xmlns="">
            <p:pic>
              <p:nvPicPr>
                <p:cNvPr id="72" name="Ink 71">
                  <a:extLst>
                    <a:ext uri="{FF2B5EF4-FFF2-40B4-BE49-F238E27FC236}">
                      <a16:creationId xmlns:a16="http://schemas.microsoft.com/office/drawing/2014/main" id="{1B90B3F9-2619-4494-BFCE-DE2B5F38930B}"/>
                    </a:ext>
                  </a:extLst>
                </p:cNvPr>
                <p:cNvPicPr/>
                <p:nvPr/>
              </p:nvPicPr>
              <p:blipFill>
                <a:blip r:embed="rId114"/>
                <a:stretch>
                  <a:fillRect/>
                </a:stretch>
              </p:blipFill>
              <p:spPr>
                <a:xfrm>
                  <a:off x="8441880" y="2002800"/>
                  <a:ext cx="3873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Ink 73">
                  <a:extLst>
                    <a:ext uri="{FF2B5EF4-FFF2-40B4-BE49-F238E27FC236}">
                      <a16:creationId xmlns:a16="http://schemas.microsoft.com/office/drawing/2014/main" id="{3850A9E2-1726-4C26-83D4-A71B43A7B0E1}"/>
                    </a:ext>
                  </a:extLst>
                </p14:cNvPr>
                <p14:cNvContentPartPr/>
                <p14:nvPr/>
              </p14:nvContentPartPr>
              <p14:xfrm>
                <a:off x="9034440" y="1769160"/>
                <a:ext cx="294480" cy="327960"/>
              </p14:xfrm>
            </p:contentPart>
          </mc:Choice>
          <mc:Fallback xmlns="">
            <p:pic>
              <p:nvPicPr>
                <p:cNvPr id="74" name="Ink 73">
                  <a:extLst>
                    <a:ext uri="{FF2B5EF4-FFF2-40B4-BE49-F238E27FC236}">
                      <a16:creationId xmlns:a16="http://schemas.microsoft.com/office/drawing/2014/main" id="{3850A9E2-1726-4C26-83D4-A71B43A7B0E1}"/>
                    </a:ext>
                  </a:extLst>
                </p:cNvPr>
                <p:cNvPicPr/>
                <p:nvPr/>
              </p:nvPicPr>
              <p:blipFill>
                <a:blip r:embed="rId116"/>
                <a:stretch>
                  <a:fillRect/>
                </a:stretch>
              </p:blipFill>
              <p:spPr>
                <a:xfrm>
                  <a:off x="8998440" y="1733160"/>
                  <a:ext cx="36612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6" name="Ink 75">
                  <a:extLst>
                    <a:ext uri="{FF2B5EF4-FFF2-40B4-BE49-F238E27FC236}">
                      <a16:creationId xmlns:a16="http://schemas.microsoft.com/office/drawing/2014/main" id="{1B09EE5C-5481-4494-8FFB-43B55033537F}"/>
                    </a:ext>
                  </a:extLst>
                </p14:cNvPr>
                <p14:cNvContentPartPr/>
                <p14:nvPr/>
              </p14:nvContentPartPr>
              <p14:xfrm>
                <a:off x="8836440" y="2235000"/>
                <a:ext cx="479520" cy="359280"/>
              </p14:xfrm>
            </p:contentPart>
          </mc:Choice>
          <mc:Fallback xmlns="">
            <p:pic>
              <p:nvPicPr>
                <p:cNvPr id="76" name="Ink 75">
                  <a:extLst>
                    <a:ext uri="{FF2B5EF4-FFF2-40B4-BE49-F238E27FC236}">
                      <a16:creationId xmlns:a16="http://schemas.microsoft.com/office/drawing/2014/main" id="{1B09EE5C-5481-4494-8FFB-43B55033537F}"/>
                    </a:ext>
                  </a:extLst>
                </p:cNvPr>
                <p:cNvPicPr/>
                <p:nvPr/>
              </p:nvPicPr>
              <p:blipFill>
                <a:blip r:embed="rId118"/>
                <a:stretch>
                  <a:fillRect/>
                </a:stretch>
              </p:blipFill>
              <p:spPr>
                <a:xfrm>
                  <a:off x="8800440" y="2199000"/>
                  <a:ext cx="55116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7" name="Ink 76">
                  <a:extLst>
                    <a:ext uri="{FF2B5EF4-FFF2-40B4-BE49-F238E27FC236}">
                      <a16:creationId xmlns:a16="http://schemas.microsoft.com/office/drawing/2014/main" id="{4BBFD582-4D41-45F3-A93A-DC829AA2A685}"/>
                    </a:ext>
                  </a:extLst>
                </p14:cNvPr>
                <p14:cNvContentPartPr/>
                <p14:nvPr/>
              </p14:nvContentPartPr>
              <p14:xfrm>
                <a:off x="9390120" y="2170560"/>
                <a:ext cx="209520" cy="141480"/>
              </p14:xfrm>
            </p:contentPart>
          </mc:Choice>
          <mc:Fallback xmlns="">
            <p:pic>
              <p:nvPicPr>
                <p:cNvPr id="77" name="Ink 76">
                  <a:extLst>
                    <a:ext uri="{FF2B5EF4-FFF2-40B4-BE49-F238E27FC236}">
                      <a16:creationId xmlns:a16="http://schemas.microsoft.com/office/drawing/2014/main" id="{4BBFD582-4D41-45F3-A93A-DC829AA2A685}"/>
                    </a:ext>
                  </a:extLst>
                </p:cNvPr>
                <p:cNvPicPr/>
                <p:nvPr/>
              </p:nvPicPr>
              <p:blipFill>
                <a:blip r:embed="rId120"/>
                <a:stretch>
                  <a:fillRect/>
                </a:stretch>
              </p:blipFill>
              <p:spPr>
                <a:xfrm>
                  <a:off x="9354120" y="2134560"/>
                  <a:ext cx="281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8" name="Ink 77">
                  <a:extLst>
                    <a:ext uri="{FF2B5EF4-FFF2-40B4-BE49-F238E27FC236}">
                      <a16:creationId xmlns:a16="http://schemas.microsoft.com/office/drawing/2014/main" id="{C1AA27A0-A085-4486-8857-EE04F63D61EC}"/>
                    </a:ext>
                  </a:extLst>
                </p14:cNvPr>
                <p14:cNvContentPartPr/>
                <p14:nvPr/>
              </p14:nvContentPartPr>
              <p14:xfrm>
                <a:off x="9482280" y="2271720"/>
                <a:ext cx="172800" cy="133560"/>
              </p14:xfrm>
            </p:contentPart>
          </mc:Choice>
          <mc:Fallback xmlns="">
            <p:pic>
              <p:nvPicPr>
                <p:cNvPr id="78" name="Ink 77">
                  <a:extLst>
                    <a:ext uri="{FF2B5EF4-FFF2-40B4-BE49-F238E27FC236}">
                      <a16:creationId xmlns:a16="http://schemas.microsoft.com/office/drawing/2014/main" id="{C1AA27A0-A085-4486-8857-EE04F63D61EC}"/>
                    </a:ext>
                  </a:extLst>
                </p:cNvPr>
                <p:cNvPicPr/>
                <p:nvPr/>
              </p:nvPicPr>
              <p:blipFill>
                <a:blip r:embed="rId122"/>
                <a:stretch>
                  <a:fillRect/>
                </a:stretch>
              </p:blipFill>
              <p:spPr>
                <a:xfrm>
                  <a:off x="9446640" y="2236080"/>
                  <a:ext cx="2444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9" name="Ink 78">
                  <a:extLst>
                    <a:ext uri="{FF2B5EF4-FFF2-40B4-BE49-F238E27FC236}">
                      <a16:creationId xmlns:a16="http://schemas.microsoft.com/office/drawing/2014/main" id="{27C341C2-E0E9-411D-BCE4-38A887D668F1}"/>
                    </a:ext>
                  </a:extLst>
                </p14:cNvPr>
                <p14:cNvContentPartPr/>
                <p14:nvPr/>
              </p14:nvContentPartPr>
              <p14:xfrm>
                <a:off x="9833640" y="1918200"/>
                <a:ext cx="269280" cy="252720"/>
              </p14:xfrm>
            </p:contentPart>
          </mc:Choice>
          <mc:Fallback xmlns="">
            <p:pic>
              <p:nvPicPr>
                <p:cNvPr id="79" name="Ink 78">
                  <a:extLst>
                    <a:ext uri="{FF2B5EF4-FFF2-40B4-BE49-F238E27FC236}">
                      <a16:creationId xmlns:a16="http://schemas.microsoft.com/office/drawing/2014/main" id="{27C341C2-E0E9-411D-BCE4-38A887D668F1}"/>
                    </a:ext>
                  </a:extLst>
                </p:cNvPr>
                <p:cNvPicPr/>
                <p:nvPr/>
              </p:nvPicPr>
              <p:blipFill>
                <a:blip r:embed="rId124"/>
                <a:stretch>
                  <a:fillRect/>
                </a:stretch>
              </p:blipFill>
              <p:spPr>
                <a:xfrm>
                  <a:off x="9797640" y="1882200"/>
                  <a:ext cx="3409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0" name="Ink 79">
                  <a:extLst>
                    <a:ext uri="{FF2B5EF4-FFF2-40B4-BE49-F238E27FC236}">
                      <a16:creationId xmlns:a16="http://schemas.microsoft.com/office/drawing/2014/main" id="{BEA5A6C0-5ED2-432C-B58B-0F480AE042FD}"/>
                    </a:ext>
                  </a:extLst>
                </p14:cNvPr>
                <p14:cNvContentPartPr/>
                <p14:nvPr/>
              </p14:nvContentPartPr>
              <p14:xfrm>
                <a:off x="9792240" y="1739280"/>
                <a:ext cx="313920" cy="282600"/>
              </p14:xfrm>
            </p:contentPart>
          </mc:Choice>
          <mc:Fallback xmlns="">
            <p:pic>
              <p:nvPicPr>
                <p:cNvPr id="80" name="Ink 79">
                  <a:extLst>
                    <a:ext uri="{FF2B5EF4-FFF2-40B4-BE49-F238E27FC236}">
                      <a16:creationId xmlns:a16="http://schemas.microsoft.com/office/drawing/2014/main" id="{BEA5A6C0-5ED2-432C-B58B-0F480AE042FD}"/>
                    </a:ext>
                  </a:extLst>
                </p:cNvPr>
                <p:cNvPicPr/>
                <p:nvPr/>
              </p:nvPicPr>
              <p:blipFill>
                <a:blip r:embed="rId126"/>
                <a:stretch>
                  <a:fillRect/>
                </a:stretch>
              </p:blipFill>
              <p:spPr>
                <a:xfrm>
                  <a:off x="9756240" y="1703640"/>
                  <a:ext cx="38556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2" name="Ink 81">
                  <a:extLst>
                    <a:ext uri="{FF2B5EF4-FFF2-40B4-BE49-F238E27FC236}">
                      <a16:creationId xmlns:a16="http://schemas.microsoft.com/office/drawing/2014/main" id="{F50F69AC-C64F-4F3A-AE56-883598B38687}"/>
                    </a:ext>
                  </a:extLst>
                </p14:cNvPr>
                <p14:cNvContentPartPr/>
                <p14:nvPr/>
              </p14:nvContentPartPr>
              <p14:xfrm>
                <a:off x="10199040" y="1735320"/>
                <a:ext cx="259560" cy="317520"/>
              </p14:xfrm>
            </p:contentPart>
          </mc:Choice>
          <mc:Fallback xmlns="">
            <p:pic>
              <p:nvPicPr>
                <p:cNvPr id="82" name="Ink 81">
                  <a:extLst>
                    <a:ext uri="{FF2B5EF4-FFF2-40B4-BE49-F238E27FC236}">
                      <a16:creationId xmlns:a16="http://schemas.microsoft.com/office/drawing/2014/main" id="{F50F69AC-C64F-4F3A-AE56-883598B38687}"/>
                    </a:ext>
                  </a:extLst>
                </p:cNvPr>
                <p:cNvPicPr/>
                <p:nvPr/>
              </p:nvPicPr>
              <p:blipFill>
                <a:blip r:embed="rId128"/>
                <a:stretch>
                  <a:fillRect/>
                </a:stretch>
              </p:blipFill>
              <p:spPr>
                <a:xfrm>
                  <a:off x="10163400" y="1699320"/>
                  <a:ext cx="331200" cy="389160"/>
                </a:xfrm>
                <a:prstGeom prst="rect">
                  <a:avLst/>
                </a:prstGeom>
              </p:spPr>
            </p:pic>
          </mc:Fallback>
        </mc:AlternateContent>
      </p:grpSp>
      <p:grpSp>
        <p:nvGrpSpPr>
          <p:cNvPr id="103" name="Group 102">
            <a:extLst>
              <a:ext uri="{FF2B5EF4-FFF2-40B4-BE49-F238E27FC236}">
                <a16:creationId xmlns:a16="http://schemas.microsoft.com/office/drawing/2014/main" id="{AF21A393-1298-4843-A1CD-6E9830C322FD}"/>
              </a:ext>
            </a:extLst>
          </p:cNvPr>
          <p:cNvGrpSpPr/>
          <p:nvPr/>
        </p:nvGrpSpPr>
        <p:grpSpPr>
          <a:xfrm>
            <a:off x="210480" y="3162000"/>
            <a:ext cx="2863800" cy="817560"/>
            <a:chOff x="210480" y="3162000"/>
            <a:chExt cx="2863800" cy="817560"/>
          </a:xfrm>
        </p:grpSpPr>
        <mc:AlternateContent xmlns:mc="http://schemas.openxmlformats.org/markup-compatibility/2006" xmlns:p14="http://schemas.microsoft.com/office/powerpoint/2010/main">
          <mc:Choice Requires="p14">
            <p:contentPart p14:bwMode="auto" r:id="rId129">
              <p14:nvContentPartPr>
                <p14:cNvPr id="84" name="Ink 83">
                  <a:extLst>
                    <a:ext uri="{FF2B5EF4-FFF2-40B4-BE49-F238E27FC236}">
                      <a16:creationId xmlns:a16="http://schemas.microsoft.com/office/drawing/2014/main" id="{2E75D8BA-1B5A-43D4-A396-7720CF7770F5}"/>
                    </a:ext>
                  </a:extLst>
                </p14:cNvPr>
                <p14:cNvContentPartPr/>
                <p14:nvPr/>
              </p14:nvContentPartPr>
              <p14:xfrm>
                <a:off x="210480" y="3469440"/>
                <a:ext cx="151200" cy="10800"/>
              </p14:xfrm>
            </p:contentPart>
          </mc:Choice>
          <mc:Fallback xmlns="">
            <p:pic>
              <p:nvPicPr>
                <p:cNvPr id="84" name="Ink 83">
                  <a:extLst>
                    <a:ext uri="{FF2B5EF4-FFF2-40B4-BE49-F238E27FC236}">
                      <a16:creationId xmlns:a16="http://schemas.microsoft.com/office/drawing/2014/main" id="{2E75D8BA-1B5A-43D4-A396-7720CF7770F5}"/>
                    </a:ext>
                  </a:extLst>
                </p:cNvPr>
                <p:cNvPicPr/>
                <p:nvPr/>
              </p:nvPicPr>
              <p:blipFill>
                <a:blip r:embed="rId130"/>
                <a:stretch>
                  <a:fillRect/>
                </a:stretch>
              </p:blipFill>
              <p:spPr>
                <a:xfrm>
                  <a:off x="174840" y="3433800"/>
                  <a:ext cx="2228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Ink 84">
                  <a:extLst>
                    <a:ext uri="{FF2B5EF4-FFF2-40B4-BE49-F238E27FC236}">
                      <a16:creationId xmlns:a16="http://schemas.microsoft.com/office/drawing/2014/main" id="{7898D375-3812-462C-BA5C-1821F3847BAE}"/>
                    </a:ext>
                  </a:extLst>
                </p14:cNvPr>
                <p14:cNvContentPartPr/>
                <p14:nvPr/>
              </p14:nvContentPartPr>
              <p14:xfrm>
                <a:off x="462120" y="3237960"/>
                <a:ext cx="317160" cy="410400"/>
              </p14:xfrm>
            </p:contentPart>
          </mc:Choice>
          <mc:Fallback xmlns="">
            <p:pic>
              <p:nvPicPr>
                <p:cNvPr id="85" name="Ink 84">
                  <a:extLst>
                    <a:ext uri="{FF2B5EF4-FFF2-40B4-BE49-F238E27FC236}">
                      <a16:creationId xmlns:a16="http://schemas.microsoft.com/office/drawing/2014/main" id="{7898D375-3812-462C-BA5C-1821F3847BAE}"/>
                    </a:ext>
                  </a:extLst>
                </p:cNvPr>
                <p:cNvPicPr/>
                <p:nvPr/>
              </p:nvPicPr>
              <p:blipFill>
                <a:blip r:embed="rId132"/>
                <a:stretch>
                  <a:fillRect/>
                </a:stretch>
              </p:blipFill>
              <p:spPr>
                <a:xfrm>
                  <a:off x="426480" y="3202320"/>
                  <a:ext cx="38880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Ink 85">
                  <a:extLst>
                    <a:ext uri="{FF2B5EF4-FFF2-40B4-BE49-F238E27FC236}">
                      <a16:creationId xmlns:a16="http://schemas.microsoft.com/office/drawing/2014/main" id="{F082EDDD-F039-4EC1-879A-AFB21C8EC7F3}"/>
                    </a:ext>
                  </a:extLst>
                </p14:cNvPr>
                <p14:cNvContentPartPr/>
                <p14:nvPr/>
              </p14:nvContentPartPr>
              <p14:xfrm>
                <a:off x="466800" y="3424800"/>
                <a:ext cx="362520" cy="32040"/>
              </p14:xfrm>
            </p:contentPart>
          </mc:Choice>
          <mc:Fallback xmlns="">
            <p:pic>
              <p:nvPicPr>
                <p:cNvPr id="86" name="Ink 85">
                  <a:extLst>
                    <a:ext uri="{FF2B5EF4-FFF2-40B4-BE49-F238E27FC236}">
                      <a16:creationId xmlns:a16="http://schemas.microsoft.com/office/drawing/2014/main" id="{F082EDDD-F039-4EC1-879A-AFB21C8EC7F3}"/>
                    </a:ext>
                  </a:extLst>
                </p:cNvPr>
                <p:cNvPicPr/>
                <p:nvPr/>
              </p:nvPicPr>
              <p:blipFill>
                <a:blip r:embed="rId134"/>
                <a:stretch>
                  <a:fillRect/>
                </a:stretch>
              </p:blipFill>
              <p:spPr>
                <a:xfrm>
                  <a:off x="431160" y="3388800"/>
                  <a:ext cx="4341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Ink 87">
                  <a:extLst>
                    <a:ext uri="{FF2B5EF4-FFF2-40B4-BE49-F238E27FC236}">
                      <a16:creationId xmlns:a16="http://schemas.microsoft.com/office/drawing/2014/main" id="{9802AB1C-A43A-4CA5-858E-B9889FE48309}"/>
                    </a:ext>
                  </a:extLst>
                </p14:cNvPr>
                <p14:cNvContentPartPr/>
                <p14:nvPr/>
              </p14:nvContentPartPr>
              <p14:xfrm>
                <a:off x="650760" y="3688320"/>
                <a:ext cx="255600" cy="164520"/>
              </p14:xfrm>
            </p:contentPart>
          </mc:Choice>
          <mc:Fallback xmlns="">
            <p:pic>
              <p:nvPicPr>
                <p:cNvPr id="88" name="Ink 87">
                  <a:extLst>
                    <a:ext uri="{FF2B5EF4-FFF2-40B4-BE49-F238E27FC236}">
                      <a16:creationId xmlns:a16="http://schemas.microsoft.com/office/drawing/2014/main" id="{9802AB1C-A43A-4CA5-858E-B9889FE48309}"/>
                    </a:ext>
                  </a:extLst>
                </p:cNvPr>
                <p:cNvPicPr/>
                <p:nvPr/>
              </p:nvPicPr>
              <p:blipFill>
                <a:blip r:embed="rId136"/>
                <a:stretch>
                  <a:fillRect/>
                </a:stretch>
              </p:blipFill>
              <p:spPr>
                <a:xfrm>
                  <a:off x="614760" y="3652680"/>
                  <a:ext cx="3272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Ink 88">
                  <a:extLst>
                    <a:ext uri="{FF2B5EF4-FFF2-40B4-BE49-F238E27FC236}">
                      <a16:creationId xmlns:a16="http://schemas.microsoft.com/office/drawing/2014/main" id="{D1AC7219-4AD2-4DCE-91A3-293BD130C576}"/>
                    </a:ext>
                  </a:extLst>
                </p14:cNvPr>
                <p14:cNvContentPartPr/>
                <p14:nvPr/>
              </p14:nvContentPartPr>
              <p14:xfrm>
                <a:off x="722400" y="3623880"/>
                <a:ext cx="338760" cy="262080"/>
              </p14:xfrm>
            </p:contentPart>
          </mc:Choice>
          <mc:Fallback xmlns="">
            <p:pic>
              <p:nvPicPr>
                <p:cNvPr id="89" name="Ink 88">
                  <a:extLst>
                    <a:ext uri="{FF2B5EF4-FFF2-40B4-BE49-F238E27FC236}">
                      <a16:creationId xmlns:a16="http://schemas.microsoft.com/office/drawing/2014/main" id="{D1AC7219-4AD2-4DCE-91A3-293BD130C576}"/>
                    </a:ext>
                  </a:extLst>
                </p:cNvPr>
                <p:cNvPicPr/>
                <p:nvPr/>
              </p:nvPicPr>
              <p:blipFill>
                <a:blip r:embed="rId138"/>
                <a:stretch>
                  <a:fillRect/>
                </a:stretch>
              </p:blipFill>
              <p:spPr>
                <a:xfrm>
                  <a:off x="686760" y="3587880"/>
                  <a:ext cx="410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Ink 89">
                  <a:extLst>
                    <a:ext uri="{FF2B5EF4-FFF2-40B4-BE49-F238E27FC236}">
                      <a16:creationId xmlns:a16="http://schemas.microsoft.com/office/drawing/2014/main" id="{F914AE0F-84F4-4252-A4F8-FD224961CE11}"/>
                    </a:ext>
                  </a:extLst>
                </p14:cNvPr>
                <p14:cNvContentPartPr/>
                <p14:nvPr/>
              </p14:nvContentPartPr>
              <p14:xfrm>
                <a:off x="1071240" y="3723600"/>
                <a:ext cx="144360" cy="186120"/>
              </p14:xfrm>
            </p:contentPart>
          </mc:Choice>
          <mc:Fallback xmlns="">
            <p:pic>
              <p:nvPicPr>
                <p:cNvPr id="90" name="Ink 89">
                  <a:extLst>
                    <a:ext uri="{FF2B5EF4-FFF2-40B4-BE49-F238E27FC236}">
                      <a16:creationId xmlns:a16="http://schemas.microsoft.com/office/drawing/2014/main" id="{F914AE0F-84F4-4252-A4F8-FD224961CE11}"/>
                    </a:ext>
                  </a:extLst>
                </p:cNvPr>
                <p:cNvPicPr/>
                <p:nvPr/>
              </p:nvPicPr>
              <p:blipFill>
                <a:blip r:embed="rId140"/>
                <a:stretch>
                  <a:fillRect/>
                </a:stretch>
              </p:blipFill>
              <p:spPr>
                <a:xfrm>
                  <a:off x="1035600" y="3687600"/>
                  <a:ext cx="2160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Ink 90">
                  <a:extLst>
                    <a:ext uri="{FF2B5EF4-FFF2-40B4-BE49-F238E27FC236}">
                      <a16:creationId xmlns:a16="http://schemas.microsoft.com/office/drawing/2014/main" id="{80C29B85-1EBB-4E45-B2C3-F2690E5EFE56}"/>
                    </a:ext>
                  </a:extLst>
                </p14:cNvPr>
                <p14:cNvContentPartPr/>
                <p14:nvPr/>
              </p14:nvContentPartPr>
              <p14:xfrm>
                <a:off x="1292280" y="3596520"/>
                <a:ext cx="84960" cy="283320"/>
              </p14:xfrm>
            </p:contentPart>
          </mc:Choice>
          <mc:Fallback xmlns="">
            <p:pic>
              <p:nvPicPr>
                <p:cNvPr id="91" name="Ink 90">
                  <a:extLst>
                    <a:ext uri="{FF2B5EF4-FFF2-40B4-BE49-F238E27FC236}">
                      <a16:creationId xmlns:a16="http://schemas.microsoft.com/office/drawing/2014/main" id="{80C29B85-1EBB-4E45-B2C3-F2690E5EFE56}"/>
                    </a:ext>
                  </a:extLst>
                </p:cNvPr>
                <p:cNvPicPr/>
                <p:nvPr/>
              </p:nvPicPr>
              <p:blipFill>
                <a:blip r:embed="rId142"/>
                <a:stretch>
                  <a:fillRect/>
                </a:stretch>
              </p:blipFill>
              <p:spPr>
                <a:xfrm>
                  <a:off x="1256640" y="3560520"/>
                  <a:ext cx="1566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 name="Ink 91">
                  <a:extLst>
                    <a:ext uri="{FF2B5EF4-FFF2-40B4-BE49-F238E27FC236}">
                      <a16:creationId xmlns:a16="http://schemas.microsoft.com/office/drawing/2014/main" id="{E1173CAB-AB19-4E43-95ED-F9548B90D996}"/>
                    </a:ext>
                  </a:extLst>
                </p14:cNvPr>
                <p14:cNvContentPartPr/>
                <p14:nvPr/>
              </p14:nvContentPartPr>
              <p14:xfrm>
                <a:off x="1462560" y="3704880"/>
                <a:ext cx="162720" cy="274680"/>
              </p14:xfrm>
            </p:contentPart>
          </mc:Choice>
          <mc:Fallback xmlns="">
            <p:pic>
              <p:nvPicPr>
                <p:cNvPr id="92" name="Ink 91">
                  <a:extLst>
                    <a:ext uri="{FF2B5EF4-FFF2-40B4-BE49-F238E27FC236}">
                      <a16:creationId xmlns:a16="http://schemas.microsoft.com/office/drawing/2014/main" id="{E1173CAB-AB19-4E43-95ED-F9548B90D996}"/>
                    </a:ext>
                  </a:extLst>
                </p:cNvPr>
                <p:cNvPicPr/>
                <p:nvPr/>
              </p:nvPicPr>
              <p:blipFill>
                <a:blip r:embed="rId144"/>
                <a:stretch>
                  <a:fillRect/>
                </a:stretch>
              </p:blipFill>
              <p:spPr>
                <a:xfrm>
                  <a:off x="1426560" y="3668880"/>
                  <a:ext cx="2343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 name="Ink 92">
                  <a:extLst>
                    <a:ext uri="{FF2B5EF4-FFF2-40B4-BE49-F238E27FC236}">
                      <a16:creationId xmlns:a16="http://schemas.microsoft.com/office/drawing/2014/main" id="{818255BC-066D-4257-88D6-0B1345A72FDE}"/>
                    </a:ext>
                  </a:extLst>
                </p14:cNvPr>
                <p14:cNvContentPartPr/>
                <p14:nvPr/>
              </p14:nvContentPartPr>
              <p14:xfrm>
                <a:off x="749040" y="3622080"/>
                <a:ext cx="245160" cy="328680"/>
              </p14:xfrm>
            </p:contentPart>
          </mc:Choice>
          <mc:Fallback xmlns="">
            <p:pic>
              <p:nvPicPr>
                <p:cNvPr id="93" name="Ink 92">
                  <a:extLst>
                    <a:ext uri="{FF2B5EF4-FFF2-40B4-BE49-F238E27FC236}">
                      <a16:creationId xmlns:a16="http://schemas.microsoft.com/office/drawing/2014/main" id="{818255BC-066D-4257-88D6-0B1345A72FDE}"/>
                    </a:ext>
                  </a:extLst>
                </p:cNvPr>
                <p:cNvPicPr/>
                <p:nvPr/>
              </p:nvPicPr>
              <p:blipFill>
                <a:blip r:embed="rId146"/>
                <a:stretch>
                  <a:fillRect/>
                </a:stretch>
              </p:blipFill>
              <p:spPr>
                <a:xfrm>
                  <a:off x="713400" y="3586080"/>
                  <a:ext cx="3168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5" name="Ink 94">
                  <a:extLst>
                    <a:ext uri="{FF2B5EF4-FFF2-40B4-BE49-F238E27FC236}">
                      <a16:creationId xmlns:a16="http://schemas.microsoft.com/office/drawing/2014/main" id="{899FAF89-CCCC-41A7-AD45-630BFF1AA4A2}"/>
                    </a:ext>
                  </a:extLst>
                </p14:cNvPr>
                <p14:cNvContentPartPr/>
                <p14:nvPr/>
              </p14:nvContentPartPr>
              <p14:xfrm>
                <a:off x="1495680" y="3189720"/>
                <a:ext cx="290160" cy="213120"/>
              </p14:xfrm>
            </p:contentPart>
          </mc:Choice>
          <mc:Fallback xmlns="">
            <p:pic>
              <p:nvPicPr>
                <p:cNvPr id="95" name="Ink 94">
                  <a:extLst>
                    <a:ext uri="{FF2B5EF4-FFF2-40B4-BE49-F238E27FC236}">
                      <a16:creationId xmlns:a16="http://schemas.microsoft.com/office/drawing/2014/main" id="{899FAF89-CCCC-41A7-AD45-630BFF1AA4A2}"/>
                    </a:ext>
                  </a:extLst>
                </p:cNvPr>
                <p:cNvPicPr/>
                <p:nvPr/>
              </p:nvPicPr>
              <p:blipFill>
                <a:blip r:embed="rId148"/>
                <a:stretch>
                  <a:fillRect/>
                </a:stretch>
              </p:blipFill>
              <p:spPr>
                <a:xfrm>
                  <a:off x="1460040" y="3154080"/>
                  <a:ext cx="3618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6" name="Ink 95">
                  <a:extLst>
                    <a:ext uri="{FF2B5EF4-FFF2-40B4-BE49-F238E27FC236}">
                      <a16:creationId xmlns:a16="http://schemas.microsoft.com/office/drawing/2014/main" id="{286CC6D7-4B60-4343-A261-DFB18F1F983D}"/>
                    </a:ext>
                  </a:extLst>
                </p14:cNvPr>
                <p14:cNvContentPartPr/>
                <p14:nvPr/>
              </p14:nvContentPartPr>
              <p14:xfrm>
                <a:off x="1472640" y="3450360"/>
                <a:ext cx="284040" cy="65520"/>
              </p14:xfrm>
            </p:contentPart>
          </mc:Choice>
          <mc:Fallback xmlns="">
            <p:pic>
              <p:nvPicPr>
                <p:cNvPr id="96" name="Ink 95">
                  <a:extLst>
                    <a:ext uri="{FF2B5EF4-FFF2-40B4-BE49-F238E27FC236}">
                      <a16:creationId xmlns:a16="http://schemas.microsoft.com/office/drawing/2014/main" id="{286CC6D7-4B60-4343-A261-DFB18F1F983D}"/>
                    </a:ext>
                  </a:extLst>
                </p:cNvPr>
                <p:cNvPicPr/>
                <p:nvPr/>
              </p:nvPicPr>
              <p:blipFill>
                <a:blip r:embed="rId150"/>
                <a:stretch>
                  <a:fillRect/>
                </a:stretch>
              </p:blipFill>
              <p:spPr>
                <a:xfrm>
                  <a:off x="1437000" y="3414720"/>
                  <a:ext cx="355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7" name="Ink 96">
                  <a:extLst>
                    <a:ext uri="{FF2B5EF4-FFF2-40B4-BE49-F238E27FC236}">
                      <a16:creationId xmlns:a16="http://schemas.microsoft.com/office/drawing/2014/main" id="{79853EF3-CEA4-4967-8749-DBAF16D85789}"/>
                    </a:ext>
                  </a:extLst>
                </p14:cNvPr>
                <p14:cNvContentPartPr/>
                <p14:nvPr/>
              </p14:nvContentPartPr>
              <p14:xfrm>
                <a:off x="1894200" y="3311400"/>
                <a:ext cx="103680" cy="11880"/>
              </p14:xfrm>
            </p:contentPart>
          </mc:Choice>
          <mc:Fallback xmlns="">
            <p:pic>
              <p:nvPicPr>
                <p:cNvPr id="97" name="Ink 96">
                  <a:extLst>
                    <a:ext uri="{FF2B5EF4-FFF2-40B4-BE49-F238E27FC236}">
                      <a16:creationId xmlns:a16="http://schemas.microsoft.com/office/drawing/2014/main" id="{79853EF3-CEA4-4967-8749-DBAF16D85789}"/>
                    </a:ext>
                  </a:extLst>
                </p:cNvPr>
                <p:cNvPicPr/>
                <p:nvPr/>
              </p:nvPicPr>
              <p:blipFill>
                <a:blip r:embed="rId152"/>
                <a:stretch>
                  <a:fillRect/>
                </a:stretch>
              </p:blipFill>
              <p:spPr>
                <a:xfrm>
                  <a:off x="1858560" y="3275760"/>
                  <a:ext cx="1753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8" name="Ink 97">
                  <a:extLst>
                    <a:ext uri="{FF2B5EF4-FFF2-40B4-BE49-F238E27FC236}">
                      <a16:creationId xmlns:a16="http://schemas.microsoft.com/office/drawing/2014/main" id="{5D4E5EEB-73ED-4638-A1D2-9196EE7FE7BB}"/>
                    </a:ext>
                  </a:extLst>
                </p14:cNvPr>
                <p14:cNvContentPartPr/>
                <p14:nvPr/>
              </p14:nvContentPartPr>
              <p14:xfrm>
                <a:off x="2128920" y="3162000"/>
                <a:ext cx="333360" cy="354960"/>
              </p14:xfrm>
            </p:contentPart>
          </mc:Choice>
          <mc:Fallback xmlns="">
            <p:pic>
              <p:nvPicPr>
                <p:cNvPr id="98" name="Ink 97">
                  <a:extLst>
                    <a:ext uri="{FF2B5EF4-FFF2-40B4-BE49-F238E27FC236}">
                      <a16:creationId xmlns:a16="http://schemas.microsoft.com/office/drawing/2014/main" id="{5D4E5EEB-73ED-4638-A1D2-9196EE7FE7BB}"/>
                    </a:ext>
                  </a:extLst>
                </p:cNvPr>
                <p:cNvPicPr/>
                <p:nvPr/>
              </p:nvPicPr>
              <p:blipFill>
                <a:blip r:embed="rId154"/>
                <a:stretch>
                  <a:fillRect/>
                </a:stretch>
              </p:blipFill>
              <p:spPr>
                <a:xfrm>
                  <a:off x="2092920" y="3126360"/>
                  <a:ext cx="40500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9" name="Ink 98">
                  <a:extLst>
                    <a:ext uri="{FF2B5EF4-FFF2-40B4-BE49-F238E27FC236}">
                      <a16:creationId xmlns:a16="http://schemas.microsoft.com/office/drawing/2014/main" id="{01440CE0-26FF-44E7-882D-F5BB794DC6F5}"/>
                    </a:ext>
                  </a:extLst>
                </p14:cNvPr>
                <p14:cNvContentPartPr/>
                <p14:nvPr/>
              </p14:nvContentPartPr>
              <p14:xfrm>
                <a:off x="2145120" y="3326160"/>
                <a:ext cx="327240" cy="32760"/>
              </p14:xfrm>
            </p:contentPart>
          </mc:Choice>
          <mc:Fallback xmlns="">
            <p:pic>
              <p:nvPicPr>
                <p:cNvPr id="99" name="Ink 98">
                  <a:extLst>
                    <a:ext uri="{FF2B5EF4-FFF2-40B4-BE49-F238E27FC236}">
                      <a16:creationId xmlns:a16="http://schemas.microsoft.com/office/drawing/2014/main" id="{01440CE0-26FF-44E7-882D-F5BB794DC6F5}"/>
                    </a:ext>
                  </a:extLst>
                </p:cNvPr>
                <p:cNvPicPr/>
                <p:nvPr/>
              </p:nvPicPr>
              <p:blipFill>
                <a:blip r:embed="rId156"/>
                <a:stretch>
                  <a:fillRect/>
                </a:stretch>
              </p:blipFill>
              <p:spPr>
                <a:xfrm>
                  <a:off x="2109120" y="3290520"/>
                  <a:ext cx="3988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0" name="Ink 99">
                  <a:extLst>
                    <a:ext uri="{FF2B5EF4-FFF2-40B4-BE49-F238E27FC236}">
                      <a16:creationId xmlns:a16="http://schemas.microsoft.com/office/drawing/2014/main" id="{114365D1-5B0C-43E1-89C2-5AC70A0B40E1}"/>
                    </a:ext>
                  </a:extLst>
                </p14:cNvPr>
                <p14:cNvContentPartPr/>
                <p14:nvPr/>
              </p14:nvContentPartPr>
              <p14:xfrm>
                <a:off x="2389920" y="3431280"/>
                <a:ext cx="272880" cy="317520"/>
              </p14:xfrm>
            </p:contentPart>
          </mc:Choice>
          <mc:Fallback xmlns="">
            <p:pic>
              <p:nvPicPr>
                <p:cNvPr id="100" name="Ink 99">
                  <a:extLst>
                    <a:ext uri="{FF2B5EF4-FFF2-40B4-BE49-F238E27FC236}">
                      <a16:creationId xmlns:a16="http://schemas.microsoft.com/office/drawing/2014/main" id="{114365D1-5B0C-43E1-89C2-5AC70A0B40E1}"/>
                    </a:ext>
                  </a:extLst>
                </p:cNvPr>
                <p:cNvPicPr/>
                <p:nvPr/>
              </p:nvPicPr>
              <p:blipFill>
                <a:blip r:embed="rId158"/>
                <a:stretch>
                  <a:fillRect/>
                </a:stretch>
              </p:blipFill>
              <p:spPr>
                <a:xfrm>
                  <a:off x="2354280" y="3395640"/>
                  <a:ext cx="34452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1" name="Ink 100">
                  <a:extLst>
                    <a:ext uri="{FF2B5EF4-FFF2-40B4-BE49-F238E27FC236}">
                      <a16:creationId xmlns:a16="http://schemas.microsoft.com/office/drawing/2014/main" id="{78C05F46-9E2C-4005-99B3-11C65FD10798}"/>
                    </a:ext>
                  </a:extLst>
                </p14:cNvPr>
                <p14:cNvContentPartPr/>
                <p14:nvPr/>
              </p14:nvContentPartPr>
              <p14:xfrm>
                <a:off x="2680080" y="3605520"/>
                <a:ext cx="102960" cy="303480"/>
              </p14:xfrm>
            </p:contentPart>
          </mc:Choice>
          <mc:Fallback xmlns="">
            <p:pic>
              <p:nvPicPr>
                <p:cNvPr id="101" name="Ink 100">
                  <a:extLst>
                    <a:ext uri="{FF2B5EF4-FFF2-40B4-BE49-F238E27FC236}">
                      <a16:creationId xmlns:a16="http://schemas.microsoft.com/office/drawing/2014/main" id="{78C05F46-9E2C-4005-99B3-11C65FD10798}"/>
                    </a:ext>
                  </a:extLst>
                </p:cNvPr>
                <p:cNvPicPr/>
                <p:nvPr/>
              </p:nvPicPr>
              <p:blipFill>
                <a:blip r:embed="rId160"/>
                <a:stretch>
                  <a:fillRect/>
                </a:stretch>
              </p:blipFill>
              <p:spPr>
                <a:xfrm>
                  <a:off x="2644080" y="3569520"/>
                  <a:ext cx="17460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2" name="Ink 101">
                  <a:extLst>
                    <a:ext uri="{FF2B5EF4-FFF2-40B4-BE49-F238E27FC236}">
                      <a16:creationId xmlns:a16="http://schemas.microsoft.com/office/drawing/2014/main" id="{526F26A5-C384-4C02-AEA8-0846FDF02EE5}"/>
                    </a:ext>
                  </a:extLst>
                </p14:cNvPr>
                <p14:cNvContentPartPr/>
                <p14:nvPr/>
              </p14:nvContentPartPr>
              <p14:xfrm>
                <a:off x="2823360" y="3788760"/>
                <a:ext cx="250920" cy="163800"/>
              </p14:xfrm>
            </p:contentPart>
          </mc:Choice>
          <mc:Fallback xmlns="">
            <p:pic>
              <p:nvPicPr>
                <p:cNvPr id="102" name="Ink 101">
                  <a:extLst>
                    <a:ext uri="{FF2B5EF4-FFF2-40B4-BE49-F238E27FC236}">
                      <a16:creationId xmlns:a16="http://schemas.microsoft.com/office/drawing/2014/main" id="{526F26A5-C384-4C02-AEA8-0846FDF02EE5}"/>
                    </a:ext>
                  </a:extLst>
                </p:cNvPr>
                <p:cNvPicPr/>
                <p:nvPr/>
              </p:nvPicPr>
              <p:blipFill>
                <a:blip r:embed="rId162"/>
                <a:stretch>
                  <a:fillRect/>
                </a:stretch>
              </p:blipFill>
              <p:spPr>
                <a:xfrm>
                  <a:off x="2787360" y="3753120"/>
                  <a:ext cx="322560" cy="23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3">
            <p14:nvContentPartPr>
              <p14:cNvPr id="104" name="Ink 103">
                <a:extLst>
                  <a:ext uri="{FF2B5EF4-FFF2-40B4-BE49-F238E27FC236}">
                    <a16:creationId xmlns:a16="http://schemas.microsoft.com/office/drawing/2014/main" id="{477228AB-FBBA-4C34-BF0A-84491233F583}"/>
                  </a:ext>
                </a:extLst>
              </p14:cNvPr>
              <p14:cNvContentPartPr/>
              <p14:nvPr/>
            </p14:nvContentPartPr>
            <p14:xfrm>
              <a:off x="8358000" y="4469880"/>
              <a:ext cx="104760" cy="177480"/>
            </p14:xfrm>
          </p:contentPart>
        </mc:Choice>
        <mc:Fallback xmlns="">
          <p:pic>
            <p:nvPicPr>
              <p:cNvPr id="104" name="Ink 103">
                <a:extLst>
                  <a:ext uri="{FF2B5EF4-FFF2-40B4-BE49-F238E27FC236}">
                    <a16:creationId xmlns:a16="http://schemas.microsoft.com/office/drawing/2014/main" id="{477228AB-FBBA-4C34-BF0A-84491233F583}"/>
                  </a:ext>
                </a:extLst>
              </p:cNvPr>
              <p:cNvPicPr/>
              <p:nvPr/>
            </p:nvPicPr>
            <p:blipFill>
              <a:blip r:embed="rId164"/>
              <a:stretch>
                <a:fillRect/>
              </a:stretch>
            </p:blipFill>
            <p:spPr>
              <a:xfrm>
                <a:off x="8322360" y="4434240"/>
                <a:ext cx="176400" cy="249120"/>
              </a:xfrm>
              <a:prstGeom prst="rect">
                <a:avLst/>
              </a:prstGeom>
            </p:spPr>
          </p:pic>
        </mc:Fallback>
      </mc:AlternateContent>
    </p:spTree>
    <p:extLst>
      <p:ext uri="{BB962C8B-B14F-4D97-AF65-F5344CB8AC3E}">
        <p14:creationId xmlns:p14="http://schemas.microsoft.com/office/powerpoint/2010/main" val="3554485463"/>
      </p:ext>
    </p:extLst>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40245" y="522328"/>
            <a:ext cx="10337562" cy="699529"/>
          </a:xfrm>
          <a:noFill/>
          <a:ln/>
        </p:spPr>
        <p:txBody>
          <a:bodyPr>
            <a:noAutofit/>
          </a:bodyPr>
          <a:lstStyle/>
          <a:p>
            <a:r>
              <a:rPr lang="en-US" dirty="0"/>
              <a:t>Tests About a Population Mean:  </a:t>
            </a:r>
            <a:r>
              <a:rPr lang="en-US" i="1" dirty="0">
                <a:latin typeface="Symbol" panose="05050102010706020507" pitchFamily="18" charset="2"/>
              </a:rPr>
              <a:t>s</a:t>
            </a:r>
            <a:r>
              <a:rPr lang="en-US" dirty="0"/>
              <a:t>  Unknown</a:t>
            </a:r>
          </a:p>
        </p:txBody>
      </p:sp>
      <p:sp>
        <p:nvSpPr>
          <p:cNvPr id="28675" name="Rectangle 3"/>
          <p:cNvSpPr>
            <a:spLocks noGrp="1" noChangeArrowheads="1"/>
          </p:cNvSpPr>
          <p:nvPr>
            <p:ph idx="1"/>
          </p:nvPr>
        </p:nvSpPr>
        <p:spPr>
          <a:xfrm>
            <a:off x="1007147" y="1221857"/>
            <a:ext cx="10337562" cy="604837"/>
          </a:xfrm>
          <a:noFill/>
          <a:ln/>
          <a:effectLst/>
        </p:spPr>
        <p:txBody>
          <a:bodyPr/>
          <a:lstStyle/>
          <a:p>
            <a:pPr marL="346075" indent="-346075"/>
            <a:r>
              <a:rPr lang="en-US" dirty="0"/>
              <a:t>Test Statistic:</a:t>
            </a:r>
          </a:p>
        </p:txBody>
      </p:sp>
      <p:sp>
        <p:nvSpPr>
          <p:cNvPr id="28687" name="Text Box 15"/>
          <p:cNvSpPr txBox="1">
            <a:spLocks noChangeArrowheads="1"/>
          </p:cNvSpPr>
          <p:nvPr/>
        </p:nvSpPr>
        <p:spPr bwMode="auto">
          <a:xfrm>
            <a:off x="1007147" y="2352784"/>
            <a:ext cx="9954770" cy="424732"/>
          </a:xfrm>
          <a:prstGeom prst="rect">
            <a:avLst/>
          </a:prstGeom>
          <a:noFill/>
          <a:ln w="12700">
            <a:noFill/>
            <a:miter lim="800000"/>
            <a:headEnd/>
            <a:tailEnd/>
          </a:ln>
          <a:effectLst/>
        </p:spPr>
        <p:txBody>
          <a:bodyPr wrap="square">
            <a:spAutoFit/>
          </a:bodyPr>
          <a:lstStyle/>
          <a:p>
            <a:pPr marL="342900" indent="-342900" algn="l">
              <a:lnSpc>
                <a:spcPct val="90000"/>
              </a:lnSpc>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This test statistic has a </a:t>
            </a:r>
            <a:r>
              <a:rPr lang="en-US" sz="2400" i="1" dirty="0">
                <a:solidFill>
                  <a:srgbClr val="000000"/>
                </a:solidFill>
                <a:effectLst/>
                <a:latin typeface="+mn-lt"/>
                <a:cs typeface="Arial" panose="020B0604020202020204" pitchFamily="34" charset="0"/>
              </a:rPr>
              <a:t>t</a:t>
            </a:r>
            <a:r>
              <a:rPr lang="en-US" sz="2400" dirty="0">
                <a:solidFill>
                  <a:srgbClr val="000000"/>
                </a:solidFill>
                <a:effectLst/>
                <a:latin typeface="+mn-lt"/>
                <a:cs typeface="Arial" panose="020B0604020202020204" pitchFamily="34" charset="0"/>
              </a:rPr>
              <a:t> distribution with </a:t>
            </a:r>
            <a:r>
              <a:rPr lang="en-US" sz="2400" i="1" dirty="0">
                <a:solidFill>
                  <a:srgbClr val="000000"/>
                </a:solidFill>
                <a:effectLst/>
                <a:latin typeface="+mn-lt"/>
                <a:cs typeface="Arial" panose="020B0604020202020204" pitchFamily="34" charset="0"/>
              </a:rPr>
              <a:t>n</a:t>
            </a:r>
            <a:r>
              <a:rPr lang="en-US" sz="2400" dirty="0">
                <a:solidFill>
                  <a:srgbClr val="000000"/>
                </a:solidFill>
                <a:effectLst/>
                <a:latin typeface="+mn-lt"/>
                <a:cs typeface="Arial" panose="020B0604020202020204" pitchFamily="34" charset="0"/>
              </a:rPr>
              <a:t> - 1 degrees of freedom.</a:t>
            </a:r>
          </a:p>
        </p:txBody>
      </p:sp>
      <mc:AlternateContent xmlns:mc="http://schemas.openxmlformats.org/markup-compatibility/2006" xmlns:a14="http://schemas.microsoft.com/office/drawing/2010/main">
        <mc:Choice Requires="a14">
          <p:sp>
            <p:nvSpPr>
              <p:cNvPr id="2" name="TextBox 1"/>
              <p:cNvSpPr txBox="1"/>
              <p:nvPr/>
            </p:nvSpPr>
            <p:spPr>
              <a:xfrm>
                <a:off x="5256465" y="1329930"/>
                <a:ext cx="1611275" cy="857607"/>
              </a:xfrm>
              <a:prstGeom prst="rect">
                <a:avLst/>
              </a:prstGeom>
              <a:noFill/>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effectLst/>
                          <a:latin typeface="Cambria Math"/>
                        </a:rPr>
                        <m:t>𝑡</m:t>
                      </m:r>
                      <m:r>
                        <a:rPr lang="en-US" sz="2400" b="0" i="1" smtClean="0">
                          <a:solidFill>
                            <a:srgbClr val="000000"/>
                          </a:solidFill>
                          <a:effectLst/>
                          <a:latin typeface="Cambria Math"/>
                        </a:rPr>
                        <m:t>=</m:t>
                      </m:r>
                      <m:f>
                        <m:fPr>
                          <m:ctrlPr>
                            <a:rPr lang="en-US" sz="2400" b="0" i="1" smtClean="0">
                              <a:solidFill>
                                <a:srgbClr val="000000"/>
                              </a:solidFill>
                              <a:effectLst/>
                              <a:latin typeface="Cambria Math" panose="02040503050406030204" pitchFamily="18" charset="0"/>
                            </a:rPr>
                          </m:ctrlPr>
                        </m:fPr>
                        <m:num>
                          <m:acc>
                            <m:accPr>
                              <m:chr m:val="̅"/>
                              <m:ctrlPr>
                                <a:rPr lang="en-US" sz="2400" b="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r>
                            <a:rPr lang="en-US" sz="2400" b="0" i="1" smtClean="0">
                              <a:solidFill>
                                <a:srgbClr val="000000"/>
                              </a:solidFill>
                              <a:effectLst/>
                              <a:latin typeface="Cambria Math"/>
                            </a:rPr>
                            <m:t>−</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ea typeface="Cambria Math"/>
                                </a:rPr>
                                <m:t>𝜇</m:t>
                              </m:r>
                            </m:e>
                            <m:sub>
                              <m:r>
                                <a:rPr lang="en-US" sz="2400" b="0" i="1" smtClean="0">
                                  <a:solidFill>
                                    <a:srgbClr val="000000"/>
                                  </a:solidFill>
                                  <a:effectLst/>
                                  <a:latin typeface="Cambria Math"/>
                                </a:rPr>
                                <m:t>0</m:t>
                              </m:r>
                            </m:sub>
                          </m:sSub>
                        </m:num>
                        <m:den>
                          <m:f>
                            <m:fPr>
                              <m:type m:val="lin"/>
                              <m:ctrlPr>
                                <a:rPr lang="en-US" sz="2400" b="0" i="1" smtClean="0">
                                  <a:solidFill>
                                    <a:srgbClr val="000000"/>
                                  </a:solidFill>
                                  <a:effectLst/>
                                  <a:latin typeface="Cambria Math" panose="02040503050406030204" pitchFamily="18" charset="0"/>
                                </a:rPr>
                              </m:ctrlPr>
                            </m:fPr>
                            <m:num>
                              <m:r>
                                <a:rPr lang="en-US" sz="2400" b="0" i="1" smtClean="0">
                                  <a:solidFill>
                                    <a:srgbClr val="000000"/>
                                  </a:solidFill>
                                  <a:effectLst/>
                                  <a:latin typeface="Cambria Math"/>
                                </a:rPr>
                                <m:t>𝑠</m:t>
                              </m:r>
                            </m:num>
                            <m:den>
                              <m:rad>
                                <m:radPr>
                                  <m:degHide m:val="on"/>
                                  <m:ctrlPr>
                                    <a:rPr lang="en-US" sz="2400" b="0" i="1" smtClean="0">
                                      <a:solidFill>
                                        <a:srgbClr val="000000"/>
                                      </a:solidFill>
                                      <a:effectLst/>
                                      <a:latin typeface="Cambria Math" panose="02040503050406030204" pitchFamily="18" charset="0"/>
                                    </a:rPr>
                                  </m:ctrlPr>
                                </m:radPr>
                                <m:deg/>
                                <m:e>
                                  <m:r>
                                    <a:rPr lang="en-US" sz="2400" b="0" i="1" smtClean="0">
                                      <a:solidFill>
                                        <a:srgbClr val="000000"/>
                                      </a:solidFill>
                                      <a:effectLst/>
                                      <a:latin typeface="Cambria Math"/>
                                    </a:rPr>
                                    <m:t>𝑛</m:t>
                                  </m:r>
                                </m:e>
                              </m:rad>
                            </m:den>
                          </m:f>
                        </m:den>
                      </m:f>
                    </m:oMath>
                  </m:oMathPara>
                </a14:m>
                <a:endParaRPr lang="en-US" sz="2400" dirty="0">
                  <a:solidFill>
                    <a:srgbClr val="000000"/>
                  </a:solidFill>
                  <a:effectLst/>
                  <a:latin typeface="+mn-lt"/>
                  <a:cs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56465" y="1329930"/>
                <a:ext cx="1611275" cy="857607"/>
              </a:xfrm>
              <a:prstGeom prst="rect">
                <a:avLst/>
              </a:prstGeom>
              <a:blipFill rotWithShape="1">
                <a:blip r:embed="rId3"/>
                <a:stretch>
                  <a:fillRect/>
                </a:stretch>
              </a:blipFill>
              <a:effectLst/>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49EBC64-41CB-41B8-B6DF-9B1367312BD4}" type="slidenum">
              <a:rPr lang="en-US" smtClean="0"/>
              <a:t>53</a:t>
            </a:fld>
            <a:endParaRPr lang="en-US"/>
          </a:p>
        </p:txBody>
      </p:sp>
    </p:spTree>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4" name="Rectangle 8"/>
          <p:cNvSpPr>
            <a:spLocks noChangeArrowheads="1"/>
          </p:cNvSpPr>
          <p:nvPr/>
        </p:nvSpPr>
        <p:spPr bwMode="auto">
          <a:xfrm>
            <a:off x="995333" y="1155022"/>
            <a:ext cx="10337562" cy="585787"/>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Rejection Rule: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 Approach</a:t>
            </a:r>
            <a:endParaRPr lang="en-US" sz="2400" baseline="-25000" dirty="0">
              <a:solidFill>
                <a:srgbClr val="000000"/>
              </a:solidFill>
              <a:effectLst/>
              <a:latin typeface="+mn-lt"/>
              <a:cs typeface="Arial" panose="020B0604020202020204" pitchFamily="34" charset="0"/>
            </a:endParaRPr>
          </a:p>
        </p:txBody>
      </p:sp>
      <p:sp>
        <p:nvSpPr>
          <p:cNvPr id="132110" name="Text Box 14"/>
          <p:cNvSpPr txBox="1">
            <a:spLocks noChangeArrowheads="1"/>
          </p:cNvSpPr>
          <p:nvPr/>
        </p:nvSpPr>
        <p:spPr bwMode="auto">
          <a:xfrm>
            <a:off x="3519025" y="3317230"/>
            <a:ext cx="1452642"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0</a:t>
            </a:r>
          </a:p>
        </p:txBody>
      </p:sp>
      <p:sp>
        <p:nvSpPr>
          <p:cNvPr id="132113" name="Text Box 17"/>
          <p:cNvSpPr txBox="1">
            <a:spLocks noChangeArrowheads="1"/>
          </p:cNvSpPr>
          <p:nvPr/>
        </p:nvSpPr>
        <p:spPr bwMode="auto">
          <a:xfrm>
            <a:off x="5077704" y="3339455"/>
            <a:ext cx="2713050"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 </a:t>
            </a:r>
            <a:r>
              <a:rPr lang="en-US" sz="2400" dirty="0">
                <a:solidFill>
                  <a:srgbClr val="000000"/>
                </a:solidFill>
                <a:effectLst/>
                <a:latin typeface="+mn-lt"/>
                <a:cs typeface="Arial" panose="020B0604020202020204" pitchFamily="34" charset="0"/>
              </a:rPr>
              <a:t>if </a:t>
            </a:r>
            <a:r>
              <a:rPr lang="en-US" sz="2400" i="1" dirty="0" err="1">
                <a:solidFill>
                  <a:srgbClr val="000000"/>
                </a:solidFill>
                <a:effectLst/>
                <a:latin typeface="+mn-lt"/>
                <a:cs typeface="Arial" panose="020B0604020202020204" pitchFamily="34" charset="0"/>
              </a:rPr>
              <a:t>tcalc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t</a:t>
            </a:r>
            <a:r>
              <a:rPr lang="en-US" sz="2400" baseline="-25000" dirty="0">
                <a:solidFill>
                  <a:srgbClr val="000000"/>
                </a:solidFill>
                <a:effectLst/>
                <a:latin typeface="Symbol" panose="05050102010706020507" pitchFamily="18" charset="2"/>
                <a:cs typeface="Arial" panose="020B0604020202020204" pitchFamily="34" charset="0"/>
              </a:rPr>
              <a:t></a:t>
            </a:r>
          </a:p>
        </p:txBody>
      </p:sp>
      <p:sp>
        <p:nvSpPr>
          <p:cNvPr id="132114" name="Text Box 18"/>
          <p:cNvSpPr txBox="1">
            <a:spLocks noChangeArrowheads="1"/>
          </p:cNvSpPr>
          <p:nvPr/>
        </p:nvSpPr>
        <p:spPr bwMode="auto">
          <a:xfrm>
            <a:off x="5035719" y="2801939"/>
            <a:ext cx="2902205"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 </a:t>
            </a:r>
            <a:r>
              <a:rPr lang="en-US" sz="2400" dirty="0">
                <a:solidFill>
                  <a:srgbClr val="000000"/>
                </a:solidFill>
                <a:effectLst/>
                <a:latin typeface="+mn-lt"/>
                <a:cs typeface="Arial" panose="020B0604020202020204" pitchFamily="34" charset="0"/>
              </a:rPr>
              <a:t>if -</a:t>
            </a:r>
            <a:r>
              <a:rPr lang="en-US" sz="2400" i="1" dirty="0" err="1">
                <a:solidFill>
                  <a:srgbClr val="000000"/>
                </a:solidFill>
                <a:effectLst/>
                <a:latin typeface="+mn-lt"/>
                <a:cs typeface="Arial" panose="020B0604020202020204" pitchFamily="34" charset="0"/>
              </a:rPr>
              <a:t>tcalc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t</a:t>
            </a:r>
            <a:r>
              <a:rPr lang="en-US" sz="2400" baseline="-25000" dirty="0">
                <a:solidFill>
                  <a:srgbClr val="000000"/>
                </a:solidFill>
                <a:effectLst/>
                <a:latin typeface="Symbol" panose="05050102010706020507" pitchFamily="18" charset="2"/>
                <a:cs typeface="Arial" panose="020B0604020202020204" pitchFamily="34" charset="0"/>
              </a:rPr>
              <a:t></a:t>
            </a:r>
          </a:p>
        </p:txBody>
      </p:sp>
      <p:sp>
        <p:nvSpPr>
          <p:cNvPr id="132115" name="Text Box 19"/>
          <p:cNvSpPr txBox="1">
            <a:spLocks noChangeArrowheads="1"/>
          </p:cNvSpPr>
          <p:nvPr/>
        </p:nvSpPr>
        <p:spPr bwMode="auto">
          <a:xfrm>
            <a:off x="4482785" y="3945449"/>
            <a:ext cx="5471241" cy="461665"/>
          </a:xfrm>
          <a:prstGeom prst="rect">
            <a:avLst/>
          </a:prstGeom>
          <a:noFill/>
          <a:ln w="12700">
            <a:noFill/>
            <a:miter lim="800000"/>
            <a:headEnd/>
            <a:tailEnd/>
          </a:ln>
          <a:effectLst/>
        </p:spPr>
        <p:txBody>
          <a:bodyPr wrap="none">
            <a:spAutoFit/>
          </a:bodyPr>
          <a:lstStyle/>
          <a:p>
            <a:pPr>
              <a:spcBef>
                <a:spcPct val="20000"/>
              </a:spcBef>
              <a:buSzPct val="75000"/>
              <a:buFont typeface="Monotype Sorts" pitchFamily="2" charset="2"/>
              <a:buNone/>
            </a:pPr>
            <a:r>
              <a:rPr lang="en-US" sz="2400" dirty="0">
                <a:solidFill>
                  <a:srgbClr val="000000"/>
                </a:solidFill>
                <a:effectLst/>
                <a:latin typeface="+mn-lt"/>
                <a:cs typeface="Arial" panose="020B0604020202020204" pitchFamily="34" charset="0"/>
              </a:rPr>
              <a:t>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 </a:t>
            </a:r>
            <a:r>
              <a:rPr lang="en-US" sz="2400" dirty="0">
                <a:solidFill>
                  <a:srgbClr val="000000"/>
                </a:solidFill>
                <a:effectLst/>
                <a:latin typeface="+mn-lt"/>
                <a:cs typeface="Arial" panose="020B0604020202020204" pitchFamily="34" charset="0"/>
              </a:rPr>
              <a:t>if -</a:t>
            </a:r>
            <a:r>
              <a:rPr lang="en-US" sz="2400" i="1" dirty="0" err="1">
                <a:solidFill>
                  <a:srgbClr val="000000"/>
                </a:solidFill>
                <a:effectLst/>
                <a:latin typeface="+mn-lt"/>
                <a:cs typeface="Arial" panose="020B0604020202020204" pitchFamily="34" charset="0"/>
              </a:rPr>
              <a:t>tcalc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 </a:t>
            </a:r>
            <a:r>
              <a:rPr lang="en-US" sz="2400" i="1" dirty="0">
                <a:solidFill>
                  <a:srgbClr val="000000"/>
                </a:solidFill>
                <a:effectLst/>
                <a:latin typeface="+mn-lt"/>
                <a:cs typeface="Arial" panose="020B0604020202020204" pitchFamily="34" charset="0"/>
              </a:rPr>
              <a:t>t</a:t>
            </a:r>
            <a:r>
              <a:rPr lang="en-US" sz="2400" baseline="-25000"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/2</a:t>
            </a:r>
            <a:r>
              <a:rPr lang="en-US" sz="2400" dirty="0">
                <a:solidFill>
                  <a:srgbClr val="000000"/>
                </a:solidFill>
                <a:effectLst/>
                <a:latin typeface="+mn-lt"/>
                <a:cs typeface="Arial" panose="020B0604020202020204" pitchFamily="34" charset="0"/>
              </a:rPr>
              <a:t> or </a:t>
            </a:r>
            <a:r>
              <a:rPr lang="en-US" sz="2400" i="1" dirty="0" err="1">
                <a:solidFill>
                  <a:srgbClr val="000000"/>
                </a:solidFill>
                <a:effectLst/>
                <a:latin typeface="+mn-lt"/>
                <a:cs typeface="Arial" panose="020B0604020202020204" pitchFamily="34" charset="0"/>
              </a:rPr>
              <a:t>tcalc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t</a:t>
            </a:r>
            <a:r>
              <a:rPr lang="en-US" sz="2400" baseline="-25000"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/2</a:t>
            </a:r>
          </a:p>
        </p:txBody>
      </p:sp>
      <p:sp>
        <p:nvSpPr>
          <p:cNvPr id="132111" name="Text Box 15"/>
          <p:cNvSpPr txBox="1">
            <a:spLocks noChangeArrowheads="1"/>
          </p:cNvSpPr>
          <p:nvPr/>
        </p:nvSpPr>
        <p:spPr bwMode="auto">
          <a:xfrm>
            <a:off x="3509209" y="2760664"/>
            <a:ext cx="1452642"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0</a:t>
            </a:r>
          </a:p>
        </p:txBody>
      </p:sp>
      <p:sp>
        <p:nvSpPr>
          <p:cNvPr id="132112" name="Text Box 16"/>
          <p:cNvSpPr txBox="1">
            <a:spLocks noChangeArrowheads="1"/>
          </p:cNvSpPr>
          <p:nvPr/>
        </p:nvSpPr>
        <p:spPr bwMode="auto">
          <a:xfrm>
            <a:off x="3544362" y="3923224"/>
            <a:ext cx="1452642"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 = </a:t>
            </a:r>
            <a:r>
              <a:rPr lang="en-US" sz="2400" i="1"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0</a:t>
            </a:r>
          </a:p>
        </p:txBody>
      </p:sp>
      <p:sp>
        <p:nvSpPr>
          <p:cNvPr id="132123" name="Rectangle 27"/>
          <p:cNvSpPr>
            <a:spLocks noChangeArrowheads="1"/>
          </p:cNvSpPr>
          <p:nvPr/>
        </p:nvSpPr>
        <p:spPr bwMode="auto">
          <a:xfrm>
            <a:off x="995333" y="2240872"/>
            <a:ext cx="10337562" cy="585787"/>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Rejection Rule:  Critical Value Approach</a:t>
            </a:r>
            <a:endParaRPr lang="en-US" sz="2400" baseline="-25000" dirty="0">
              <a:solidFill>
                <a:srgbClr val="000000"/>
              </a:solidFill>
              <a:effectLst/>
              <a:latin typeface="+mn-lt"/>
              <a:cs typeface="Arial" panose="020B0604020202020204" pitchFamily="34" charset="0"/>
            </a:endParaRPr>
          </a:p>
        </p:txBody>
      </p:sp>
      <p:sp>
        <p:nvSpPr>
          <p:cNvPr id="132125" name="Text Box 29"/>
          <p:cNvSpPr txBox="1">
            <a:spLocks noChangeArrowheads="1"/>
          </p:cNvSpPr>
          <p:nvPr/>
        </p:nvSpPr>
        <p:spPr bwMode="auto">
          <a:xfrm>
            <a:off x="4494110" y="1655764"/>
            <a:ext cx="3141950"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 </a:t>
            </a:r>
            <a:r>
              <a:rPr lang="en-US" sz="2400" dirty="0">
                <a:solidFill>
                  <a:srgbClr val="000000"/>
                </a:solidFill>
                <a:effectLst/>
                <a:latin typeface="+mn-lt"/>
                <a:cs typeface="Arial" panose="020B0604020202020204" pitchFamily="34" charset="0"/>
              </a:rPr>
              <a:t>if </a:t>
            </a:r>
            <a:r>
              <a:rPr lang="en-US" sz="2400" i="1" dirty="0">
                <a:solidFill>
                  <a:srgbClr val="000000"/>
                </a:solidFill>
                <a:effectLst/>
                <a:latin typeface="+mn-lt"/>
                <a:cs typeface="Arial" panose="020B0604020202020204" pitchFamily="34" charset="0"/>
              </a:rPr>
              <a:t>p </a:t>
            </a:r>
            <a:r>
              <a:rPr lang="en-US" sz="2400" dirty="0">
                <a:solidFill>
                  <a:srgbClr val="000000"/>
                </a:solidFill>
                <a:effectLst/>
                <a:latin typeface="+mn-lt"/>
                <a:cs typeface="Arial" panose="020B0604020202020204" pitchFamily="34" charset="0"/>
              </a:rPr>
              <a:t>–value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a:t>
            </a:r>
            <a:endParaRPr lang="en-US" sz="2400" i="1" baseline="-25000" dirty="0">
              <a:solidFill>
                <a:srgbClr val="000000"/>
              </a:solidFill>
              <a:effectLst/>
              <a:latin typeface="Symbol" panose="05050102010706020507" pitchFamily="18" charset="2"/>
              <a:cs typeface="Arial" panose="020B0604020202020204" pitchFamily="34" charset="0"/>
            </a:endParaRPr>
          </a:p>
        </p:txBody>
      </p:sp>
      <p:sp>
        <p:nvSpPr>
          <p:cNvPr id="2" name="Slide Number Placeholder 1"/>
          <p:cNvSpPr>
            <a:spLocks noGrp="1"/>
          </p:cNvSpPr>
          <p:nvPr>
            <p:ph type="sldNum" sz="quarter" idx="12"/>
          </p:nvPr>
        </p:nvSpPr>
        <p:spPr/>
        <p:txBody>
          <a:bodyPr/>
          <a:lstStyle/>
          <a:p>
            <a:fld id="{949EBC64-41CB-41B8-B6DF-9B1367312BD4}" type="slidenum">
              <a:rPr lang="en-US" smtClean="0"/>
              <a:t>54</a:t>
            </a:fld>
            <a:endParaRPr lang="en-US"/>
          </a:p>
        </p:txBody>
      </p:sp>
      <p:sp>
        <p:nvSpPr>
          <p:cNvPr id="13" name="Rectangle 2"/>
          <p:cNvSpPr txBox="1">
            <a:spLocks noChangeArrowheads="1"/>
          </p:cNvSpPr>
          <p:nvPr/>
        </p:nvSpPr>
        <p:spPr>
          <a:xfrm>
            <a:off x="940245" y="607356"/>
            <a:ext cx="10337562" cy="699529"/>
          </a:xfrm>
          <a:prstGeom prst="rect">
            <a:avLst/>
          </a:prstGeom>
          <a:noFill/>
          <a:ln/>
        </p:spPr>
        <p:txBody>
          <a:bodyPr>
            <a:noAutofit/>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pPr fontAlgn="auto">
              <a:spcAft>
                <a:spcPts val="0"/>
              </a:spcAft>
            </a:pPr>
            <a:r>
              <a:rPr lang="en-US" dirty="0">
                <a:effectLst/>
              </a:rPr>
              <a:t>Tests About a Population Mean:  </a:t>
            </a:r>
            <a:r>
              <a:rPr lang="en-US" i="1" dirty="0">
                <a:effectLst/>
                <a:latin typeface="Symbol" panose="05050102010706020507" pitchFamily="18" charset="2"/>
              </a:rPr>
              <a:t>s</a:t>
            </a:r>
            <a:r>
              <a:rPr lang="en-US" dirty="0">
                <a:effectLst/>
              </a:rPr>
              <a:t>  Unknown</a:t>
            </a:r>
          </a:p>
        </p:txBody>
      </p:sp>
    </p:spTree>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66568" y="554849"/>
            <a:ext cx="10337562" cy="661988"/>
          </a:xfrm>
          <a:noFill/>
          <a:ln/>
        </p:spPr>
        <p:txBody>
          <a:bodyPr/>
          <a:lstStyle/>
          <a:p>
            <a:r>
              <a:rPr lang="en-US" i="1" dirty="0"/>
              <a:t>p </a:t>
            </a:r>
            <a:r>
              <a:rPr lang="en-US" dirty="0"/>
              <a:t>-Values and the </a:t>
            </a:r>
            <a:r>
              <a:rPr lang="en-US" i="1" dirty="0"/>
              <a:t>t</a:t>
            </a:r>
            <a:r>
              <a:rPr lang="en-US" dirty="0"/>
              <a:t> Distribution </a:t>
            </a:r>
          </a:p>
        </p:txBody>
      </p:sp>
      <p:sp>
        <p:nvSpPr>
          <p:cNvPr id="29700" name="Rectangle 4"/>
          <p:cNvSpPr>
            <a:spLocks noChangeArrowheads="1"/>
          </p:cNvSpPr>
          <p:nvPr/>
        </p:nvSpPr>
        <p:spPr bwMode="auto">
          <a:xfrm>
            <a:off x="992096" y="1053511"/>
            <a:ext cx="10337562" cy="1009478"/>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format of the </a:t>
            </a:r>
            <a:r>
              <a:rPr lang="en-US" sz="2400" i="1" dirty="0">
                <a:solidFill>
                  <a:srgbClr val="000000"/>
                </a:solidFill>
                <a:effectLst/>
                <a:latin typeface="+mn-lt"/>
                <a:cs typeface="Arial" panose="020B0604020202020204" pitchFamily="34" charset="0"/>
              </a:rPr>
              <a:t>t</a:t>
            </a:r>
            <a:r>
              <a:rPr lang="en-US" sz="2400" dirty="0">
                <a:solidFill>
                  <a:srgbClr val="000000"/>
                </a:solidFill>
                <a:effectLst/>
                <a:latin typeface="+mn-lt"/>
                <a:cs typeface="Arial" panose="020B0604020202020204" pitchFamily="34" charset="0"/>
              </a:rPr>
              <a:t> distribution table provided in most statistics textbooks does not have sufficient detail to determine the </a:t>
            </a:r>
            <a:r>
              <a:rPr lang="en-US" sz="2400" u="sng" dirty="0">
                <a:solidFill>
                  <a:srgbClr val="000000"/>
                </a:solidFill>
                <a:effectLst/>
                <a:latin typeface="+mn-lt"/>
                <a:cs typeface="Arial" panose="020B0604020202020204" pitchFamily="34" charset="0"/>
              </a:rPr>
              <a:t>exact</a:t>
            </a:r>
            <a:r>
              <a:rPr lang="en-US" sz="2400" i="1" dirty="0">
                <a:solidFill>
                  <a:srgbClr val="000000"/>
                </a:solidFill>
                <a:effectLst/>
                <a:latin typeface="+mn-lt"/>
                <a:cs typeface="Arial" panose="020B0604020202020204" pitchFamily="34" charset="0"/>
              </a:rPr>
              <a:t> p</a:t>
            </a:r>
            <a:r>
              <a:rPr lang="en-US" sz="2400" dirty="0">
                <a:solidFill>
                  <a:srgbClr val="000000"/>
                </a:solidFill>
                <a:effectLst/>
                <a:latin typeface="+mn-lt"/>
                <a:cs typeface="Arial" panose="020B0604020202020204" pitchFamily="34" charset="0"/>
              </a:rPr>
              <a:t>-value for a hypothesis test.</a:t>
            </a:r>
          </a:p>
        </p:txBody>
      </p:sp>
      <p:sp>
        <p:nvSpPr>
          <p:cNvPr id="29701" name="Rectangle 5"/>
          <p:cNvSpPr>
            <a:spLocks noChangeArrowheads="1"/>
          </p:cNvSpPr>
          <p:nvPr/>
        </p:nvSpPr>
        <p:spPr bwMode="auto">
          <a:xfrm>
            <a:off x="992096" y="1991587"/>
            <a:ext cx="10286888" cy="933450"/>
          </a:xfrm>
          <a:prstGeom prst="rect">
            <a:avLst/>
          </a:prstGeom>
          <a:noFill/>
          <a:ln w="12700">
            <a:noFill/>
            <a:miter lim="800000"/>
            <a:headEnd/>
            <a:tailEnd/>
          </a:ln>
          <a:effectLst/>
        </p:spPr>
        <p:txBody>
          <a:bodyPr wrap="square" anchor="ctr"/>
          <a:lstStyle/>
          <a:p>
            <a:pPr marL="342900" indent="-342900" algn="l">
              <a:lnSpc>
                <a:spcPct val="90000"/>
              </a:lnSpc>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However, we can still use the </a:t>
            </a:r>
            <a:r>
              <a:rPr lang="en-US" sz="2400" i="1" dirty="0">
                <a:solidFill>
                  <a:srgbClr val="000000"/>
                </a:solidFill>
                <a:effectLst/>
                <a:latin typeface="+mn-lt"/>
                <a:cs typeface="Arial" panose="020B0604020202020204" pitchFamily="34" charset="0"/>
              </a:rPr>
              <a:t>t</a:t>
            </a:r>
            <a:r>
              <a:rPr lang="en-US" sz="2400" dirty="0">
                <a:solidFill>
                  <a:srgbClr val="000000"/>
                </a:solidFill>
                <a:effectLst/>
                <a:latin typeface="+mn-lt"/>
                <a:cs typeface="Arial" panose="020B0604020202020204" pitchFamily="34" charset="0"/>
              </a:rPr>
              <a:t> distribution table to identify a </a:t>
            </a:r>
            <a:r>
              <a:rPr lang="en-US" sz="2400" u="sng" dirty="0">
                <a:solidFill>
                  <a:srgbClr val="000000"/>
                </a:solidFill>
                <a:effectLst/>
                <a:latin typeface="+mn-lt"/>
                <a:cs typeface="Arial" panose="020B0604020202020204" pitchFamily="34" charset="0"/>
              </a:rPr>
              <a:t>range</a:t>
            </a:r>
            <a:r>
              <a:rPr lang="en-US" sz="2400" dirty="0">
                <a:solidFill>
                  <a:srgbClr val="000000"/>
                </a:solidFill>
                <a:effectLst/>
                <a:latin typeface="+mn-lt"/>
                <a:cs typeface="Arial" panose="020B0604020202020204" pitchFamily="34" charset="0"/>
              </a:rPr>
              <a:t> for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a:t>
            </a:r>
            <a:endParaRPr lang="en-US" dirty="0">
              <a:solidFill>
                <a:srgbClr val="000000"/>
              </a:solidFill>
              <a:effectLst/>
              <a:latin typeface="+mn-lt"/>
              <a:cs typeface="Arial" panose="020B0604020202020204" pitchFamily="34" charset="0"/>
            </a:endParaRPr>
          </a:p>
        </p:txBody>
      </p:sp>
      <p:sp>
        <p:nvSpPr>
          <p:cNvPr id="29702" name="Rectangle 6"/>
          <p:cNvSpPr>
            <a:spLocks noChangeArrowheads="1"/>
          </p:cNvSpPr>
          <p:nvPr/>
        </p:nvSpPr>
        <p:spPr bwMode="auto">
          <a:xfrm>
            <a:off x="992095" y="2778811"/>
            <a:ext cx="10261551" cy="989399"/>
          </a:xfrm>
          <a:prstGeom prst="rect">
            <a:avLst/>
          </a:prstGeom>
          <a:noFill/>
          <a:ln w="12700">
            <a:noFill/>
            <a:miter lim="800000"/>
            <a:headEnd/>
            <a:tailEnd/>
          </a:ln>
          <a:effectLst/>
        </p:spPr>
        <p:txBody>
          <a:bodyPr wrap="square" anchor="ctr"/>
          <a:lstStyle/>
          <a:p>
            <a:pPr marL="342900" indent="-342900" algn="l">
              <a:lnSpc>
                <a:spcPct val="90000"/>
              </a:lnSpc>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An advantage of computer software packages is that the computer output will provide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for the </a:t>
            </a:r>
            <a:r>
              <a:rPr lang="en-US" sz="2400" i="1" dirty="0">
                <a:solidFill>
                  <a:srgbClr val="000000"/>
                </a:solidFill>
                <a:effectLst/>
                <a:latin typeface="+mn-lt"/>
                <a:cs typeface="Arial" panose="020B0604020202020204" pitchFamily="34" charset="0"/>
              </a:rPr>
              <a:t>t</a:t>
            </a:r>
            <a:r>
              <a:rPr lang="en-US" sz="2400" dirty="0">
                <a:solidFill>
                  <a:srgbClr val="000000"/>
                </a:solidFill>
                <a:effectLst/>
                <a:latin typeface="+mn-lt"/>
                <a:cs typeface="Arial" panose="020B0604020202020204" pitchFamily="34" charset="0"/>
              </a:rPr>
              <a:t> distribution.</a:t>
            </a:r>
          </a:p>
        </p:txBody>
      </p:sp>
      <p:sp>
        <p:nvSpPr>
          <p:cNvPr id="2" name="Slide Number Placeholder 1"/>
          <p:cNvSpPr>
            <a:spLocks noGrp="1"/>
          </p:cNvSpPr>
          <p:nvPr>
            <p:ph type="sldNum" sz="quarter" idx="12"/>
          </p:nvPr>
        </p:nvSpPr>
        <p:spPr/>
        <p:txBody>
          <a:bodyPr/>
          <a:lstStyle/>
          <a:p>
            <a:fld id="{949EBC64-41CB-41B8-B6DF-9B1367312BD4}" type="slidenum">
              <a:rPr lang="en-US" smtClean="0"/>
              <a:t>55</a:t>
            </a:fld>
            <a:endParaRPr lang="en-US"/>
          </a:p>
        </p:txBody>
      </p:sp>
    </p:spTree>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 name="Text Box 103"/>
          <p:cNvSpPr txBox="1">
            <a:spLocks noChangeArrowheads="1"/>
          </p:cNvSpPr>
          <p:nvPr/>
        </p:nvSpPr>
        <p:spPr bwMode="auto">
          <a:xfrm>
            <a:off x="1437279" y="1658940"/>
            <a:ext cx="9865332" cy="1274195"/>
          </a:xfrm>
          <a:prstGeom prst="rect">
            <a:avLst/>
          </a:prstGeom>
          <a:noFill/>
          <a:ln w="12700">
            <a:noFill/>
            <a:miter lim="800000"/>
            <a:headEnd/>
            <a:tailEnd/>
          </a:ln>
          <a:effectLst/>
        </p:spPr>
        <p:txBody>
          <a:bodyPr wrap="square">
            <a:spAutoFit/>
          </a:bodyPr>
          <a:lstStyle/>
          <a:p>
            <a:pPr algn="l">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     A State Highway Patrol periodically samples vehicle speeds at various locations on a particular roadway.  The sample of vehicle speeds is used to</a:t>
            </a:r>
          </a:p>
          <a:p>
            <a:pPr algn="l">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test the hypothesis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m</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65.</a:t>
            </a:r>
          </a:p>
        </p:txBody>
      </p:sp>
      <p:sp>
        <p:nvSpPr>
          <p:cNvPr id="74754" name="Rectangle 2"/>
          <p:cNvSpPr>
            <a:spLocks noGrp="1" noChangeArrowheads="1"/>
          </p:cNvSpPr>
          <p:nvPr>
            <p:ph type="title"/>
          </p:nvPr>
        </p:nvSpPr>
        <p:spPr>
          <a:xfrm>
            <a:off x="923024" y="537161"/>
            <a:ext cx="10337562" cy="684441"/>
          </a:xfrm>
        </p:spPr>
        <p:txBody>
          <a:bodyPr/>
          <a:lstStyle/>
          <a:p>
            <a:r>
              <a:rPr lang="en-US" dirty="0"/>
              <a:t>Example:  Highway Patrol</a:t>
            </a:r>
          </a:p>
        </p:txBody>
      </p:sp>
      <p:sp>
        <p:nvSpPr>
          <p:cNvPr id="74755" name="Rectangle 3"/>
          <p:cNvSpPr>
            <a:spLocks noGrp="1" noChangeArrowheads="1"/>
          </p:cNvSpPr>
          <p:nvPr>
            <p:ph idx="1"/>
          </p:nvPr>
        </p:nvSpPr>
        <p:spPr>
          <a:xfrm>
            <a:off x="1001996" y="1189266"/>
            <a:ext cx="10894980" cy="566738"/>
          </a:xfrm>
        </p:spPr>
        <p:txBody>
          <a:bodyPr/>
          <a:lstStyle/>
          <a:p>
            <a:pPr marL="347663" indent="-347663"/>
            <a:r>
              <a:rPr lang="en-US" dirty="0"/>
              <a:t>One-Tailed Test About a Population Mean:  </a:t>
            </a:r>
            <a:r>
              <a:rPr lang="en-US" i="1" dirty="0">
                <a:latin typeface="Symbol" panose="05050102010706020507" pitchFamily="18" charset="2"/>
              </a:rPr>
              <a:t>s</a:t>
            </a:r>
            <a:r>
              <a:rPr lang="en-US" dirty="0"/>
              <a:t>  Unknown</a:t>
            </a:r>
          </a:p>
        </p:txBody>
      </p:sp>
      <p:sp>
        <p:nvSpPr>
          <p:cNvPr id="74853" name="Text Box 101"/>
          <p:cNvSpPr txBox="1">
            <a:spLocks noChangeArrowheads="1"/>
          </p:cNvSpPr>
          <p:nvPr/>
        </p:nvSpPr>
        <p:spPr bwMode="auto">
          <a:xfrm>
            <a:off x="1437277" y="2912968"/>
            <a:ext cx="9865334" cy="1200329"/>
          </a:xfrm>
          <a:prstGeom prst="rect">
            <a:avLst/>
          </a:prstGeom>
          <a:noFill/>
          <a:ln w="12700">
            <a:noFill/>
            <a:miter lim="800000"/>
            <a:headEnd/>
            <a:tailEnd/>
          </a:ln>
          <a:effectLst/>
        </p:spPr>
        <p:txBody>
          <a:bodyPr wrap="square">
            <a:spAutoFit/>
          </a:bodyPr>
          <a:lstStyle/>
          <a:p>
            <a:pPr algn="l">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     The locations where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is rejected are deemed the best locations for radar traps. At Location F, a sample of 64 vehicles shows a mean speed of 66.2 mph with a standard deviation of 4.2 mph.  Use α = .05 to test the hypothesis.</a:t>
            </a:r>
          </a:p>
        </p:txBody>
      </p:sp>
      <p:sp>
        <p:nvSpPr>
          <p:cNvPr id="2" name="Slide Number Placeholder 1"/>
          <p:cNvSpPr>
            <a:spLocks noGrp="1"/>
          </p:cNvSpPr>
          <p:nvPr>
            <p:ph type="sldNum" sz="quarter" idx="12"/>
          </p:nvPr>
        </p:nvSpPr>
        <p:spPr/>
        <p:txBody>
          <a:bodyPr/>
          <a:lstStyle/>
          <a:p>
            <a:fld id="{949EBC64-41CB-41B8-B6DF-9B1367312BD4}" type="slidenum">
              <a:rPr lang="en-US" smtClean="0"/>
              <a:t>56</a:t>
            </a:fld>
            <a:endParaRPr lang="en-US"/>
          </a:p>
        </p:txBody>
      </p:sp>
    </p:spTree>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04" name="Rectangle 52"/>
          <p:cNvSpPr>
            <a:spLocks noChangeArrowheads="1"/>
          </p:cNvSpPr>
          <p:nvPr/>
        </p:nvSpPr>
        <p:spPr bwMode="auto">
          <a:xfrm>
            <a:off x="929359" y="526416"/>
            <a:ext cx="10337562" cy="65042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One-Tailed Test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Unknown</a:t>
            </a:r>
          </a:p>
        </p:txBody>
      </p:sp>
      <p:sp>
        <p:nvSpPr>
          <p:cNvPr id="177206" name="Text Box 54"/>
          <p:cNvSpPr txBox="1">
            <a:spLocks noChangeArrowheads="1"/>
          </p:cNvSpPr>
          <p:nvPr/>
        </p:nvSpPr>
        <p:spPr bwMode="auto">
          <a:xfrm>
            <a:off x="1579350" y="1824039"/>
            <a:ext cx="3953839"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1.  Determine the hypotheses.</a:t>
            </a:r>
          </a:p>
        </p:txBody>
      </p:sp>
      <p:sp>
        <p:nvSpPr>
          <p:cNvPr id="177208" name="Text Box 56"/>
          <p:cNvSpPr txBox="1">
            <a:spLocks noChangeArrowheads="1"/>
          </p:cNvSpPr>
          <p:nvPr/>
        </p:nvSpPr>
        <p:spPr bwMode="auto">
          <a:xfrm>
            <a:off x="1583573" y="2947989"/>
            <a:ext cx="4512004"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2.  Specify the level of significance.</a:t>
            </a:r>
          </a:p>
        </p:txBody>
      </p:sp>
      <p:sp>
        <p:nvSpPr>
          <p:cNvPr id="177210" name="Text Box 58"/>
          <p:cNvSpPr txBox="1">
            <a:spLocks noChangeArrowheads="1"/>
          </p:cNvSpPr>
          <p:nvPr/>
        </p:nvSpPr>
        <p:spPr bwMode="auto">
          <a:xfrm>
            <a:off x="1626103" y="3767139"/>
            <a:ext cx="5380640"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3.  Compute the value of the test statistic.</a:t>
            </a:r>
          </a:p>
        </p:txBody>
      </p:sp>
      <p:sp>
        <p:nvSpPr>
          <p:cNvPr id="177211" name="Text Box 59"/>
          <p:cNvSpPr txBox="1">
            <a:spLocks noChangeArrowheads="1"/>
          </p:cNvSpPr>
          <p:nvPr/>
        </p:nvSpPr>
        <p:spPr bwMode="auto">
          <a:xfrm>
            <a:off x="6368985" y="2957171"/>
            <a:ext cx="1127232"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Symbol" panose="05050102010706020507" pitchFamily="18" charset="2"/>
                <a:cs typeface="Arial" panose="020B0604020202020204" pitchFamily="34" charset="0"/>
              </a:rPr>
              <a:t>a</a:t>
            </a:r>
            <a:r>
              <a:rPr lang="en-US" sz="2400" i="1"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 = .05</a:t>
            </a:r>
          </a:p>
        </p:txBody>
      </p:sp>
      <p:sp>
        <p:nvSpPr>
          <p:cNvPr id="177217" name="Text Box 65"/>
          <p:cNvSpPr txBox="1">
            <a:spLocks noChangeArrowheads="1"/>
          </p:cNvSpPr>
          <p:nvPr/>
        </p:nvSpPr>
        <p:spPr bwMode="auto">
          <a:xfrm>
            <a:off x="1002982" y="1150472"/>
            <a:ext cx="5519396" cy="461665"/>
          </a:xfrm>
          <a:prstGeom prst="rect">
            <a:avLst/>
          </a:prstGeom>
          <a:noFill/>
          <a:ln w="12700">
            <a:noFill/>
            <a:miter lim="800000"/>
            <a:headEnd/>
            <a:tailEnd/>
          </a:ln>
          <a:effectLst/>
        </p:spPr>
        <p:txBody>
          <a:bodyPr wrap="none">
            <a:spAutoFit/>
          </a:bodyPr>
          <a:lstStyle/>
          <a:p>
            <a:pPr marL="342900" indent="-342900" algn="l">
              <a:buSzPct val="100000"/>
              <a:buFont typeface="Arial" panose="020B0604020202020204" pitchFamily="34" charset="0"/>
              <a:buChar char="•"/>
            </a:pP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 and Critical Value Approaches</a:t>
            </a:r>
          </a:p>
        </p:txBody>
      </p:sp>
      <p:sp>
        <p:nvSpPr>
          <p:cNvPr id="177219" name="Text Box 67"/>
          <p:cNvSpPr txBox="1">
            <a:spLocks noChangeArrowheads="1"/>
          </p:cNvSpPr>
          <p:nvPr/>
        </p:nvSpPr>
        <p:spPr bwMode="auto">
          <a:xfrm>
            <a:off x="5851221" y="1844941"/>
            <a:ext cx="1492716" cy="830997"/>
          </a:xfrm>
          <a:prstGeom prst="rect">
            <a:avLst/>
          </a:prstGeom>
          <a:noFill/>
          <a:ln w="12700">
            <a:noFill/>
            <a:miter lim="800000"/>
            <a:headEnd/>
            <a:tailEnd/>
          </a:ln>
          <a:effectLst/>
        </p:spPr>
        <p:txBody>
          <a:bodyPr wrap="none">
            <a:spAutoFit/>
          </a:bodyPr>
          <a:lstStyle/>
          <a:p>
            <a:pPr algn="l"/>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65</a:t>
            </a:r>
          </a:p>
          <a:p>
            <a:pPr algn="l"/>
            <a:r>
              <a:rPr lang="en-US" sz="2400" i="1" dirty="0">
                <a:solidFill>
                  <a:srgbClr val="000000"/>
                </a:solidFill>
                <a:effectLst/>
                <a:latin typeface="+mn-lt"/>
                <a:cs typeface="Arial" panose="020B0604020202020204" pitchFamily="34" charset="0"/>
              </a:rPr>
              <a:t>H</a:t>
            </a:r>
            <a:r>
              <a:rPr lang="en-US" sz="2800" baseline="-25000" dirty="0">
                <a:solidFill>
                  <a:srgbClr val="000000"/>
                </a:solidFill>
                <a:effectLst/>
                <a:latin typeface="+mn-lt"/>
                <a:cs typeface="Arial" panose="020B0604020202020204" pitchFamily="34" charset="0"/>
              </a:rPr>
              <a:t>a</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m</a:t>
            </a:r>
            <a:r>
              <a:rPr lang="en-US" sz="2400" dirty="0">
                <a:solidFill>
                  <a:srgbClr val="000000"/>
                </a:solidFill>
                <a:effectLst/>
                <a:latin typeface="+mn-lt"/>
                <a:cs typeface="Arial" panose="020B0604020202020204" pitchFamily="34" charset="0"/>
              </a:rPr>
              <a:t> &gt; 65</a:t>
            </a:r>
          </a:p>
        </p:txBody>
      </p:sp>
      <p:sp>
        <p:nvSpPr>
          <p:cNvPr id="177228" name="Oval 76"/>
          <p:cNvSpPr>
            <a:spLocks noChangeArrowheads="1"/>
          </p:cNvSpPr>
          <p:nvPr/>
        </p:nvSpPr>
        <p:spPr bwMode="auto">
          <a:xfrm>
            <a:off x="7923221" y="4605066"/>
            <a:ext cx="1023081" cy="457200"/>
          </a:xfrm>
          <a:prstGeom prst="ellipse">
            <a:avLst/>
          </a:prstGeom>
          <a:noFill/>
          <a:ln w="28575">
            <a:solidFill>
              <a:srgbClr val="000000"/>
            </a:solidFill>
            <a:round/>
            <a:headEnd/>
            <a:tailEnd/>
          </a:ln>
          <a:effectLst>
            <a:outerShdw dist="17961" dir="2700000" algn="ctr" rotWithShape="0">
              <a:srgbClr val="000000"/>
            </a:outerShdw>
          </a:effectLst>
        </p:spPr>
        <p:txBody>
          <a:bodyPr wrap="none" anchor="ctr"/>
          <a:lstStyle/>
          <a:p>
            <a:endParaRPr lang="en-US">
              <a:solidFill>
                <a:srgbClr val="000000"/>
              </a:solidFill>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7" name="TextBox 16"/>
              <p:cNvSpPr txBox="1"/>
              <p:nvPr/>
            </p:nvSpPr>
            <p:spPr>
              <a:xfrm>
                <a:off x="4771548" y="4446178"/>
                <a:ext cx="4053866" cy="778868"/>
              </a:xfrm>
              <a:prstGeom prst="rect">
                <a:avLst/>
              </a:prstGeom>
              <a:noFill/>
              <a:effectLst>
                <a:outerShdw dist="25400" dir="3000000" algn="ctr" rotWithShape="0">
                  <a:schemeClr val="bg1"/>
                </a:outerShdw>
              </a:effectLst>
            </p:spPr>
            <p:txBody>
              <a:bodyPr wrap="none" rtlCol="0">
                <a:spAutoFit/>
              </a:bodyPr>
              <a:lstStyle/>
              <a:p>
                <a14:m>
                  <m:oMath xmlns:m="http://schemas.openxmlformats.org/officeDocument/2006/math">
                    <m:r>
                      <a:rPr lang="en-US" sz="2800" b="0" i="1" smtClean="0">
                        <a:solidFill>
                          <a:srgbClr val="000000"/>
                        </a:solidFill>
                        <a:effectLst/>
                        <a:latin typeface="Cambria Math"/>
                      </a:rPr>
                      <m:t>𝑡</m:t>
                    </m:r>
                    <m:r>
                      <a:rPr lang="en-US" sz="2800" b="0" i="1" smtClean="0">
                        <a:solidFill>
                          <a:srgbClr val="000000"/>
                        </a:solidFill>
                        <a:effectLst/>
                        <a:latin typeface="Cambria Math"/>
                      </a:rPr>
                      <m:t>=</m:t>
                    </m:r>
                    <m:f>
                      <m:fPr>
                        <m:ctrlPr>
                          <a:rPr lang="en-US" sz="2800" b="0" i="1" smtClean="0">
                            <a:solidFill>
                              <a:srgbClr val="000000"/>
                            </a:solidFill>
                            <a:effectLst/>
                            <a:latin typeface="Cambria Math" panose="02040503050406030204" pitchFamily="18" charset="0"/>
                          </a:rPr>
                        </m:ctrlPr>
                      </m:fPr>
                      <m:num>
                        <m:acc>
                          <m:accPr>
                            <m:chr m:val="̅"/>
                            <m:ctrlPr>
                              <a:rPr lang="en-US" sz="2800" b="0" i="1" smtClean="0">
                                <a:solidFill>
                                  <a:srgbClr val="000000"/>
                                </a:solidFill>
                                <a:effectLst/>
                                <a:latin typeface="Cambria Math" panose="02040503050406030204" pitchFamily="18" charset="0"/>
                              </a:rPr>
                            </m:ctrlPr>
                          </m:accPr>
                          <m:e>
                            <m:r>
                              <a:rPr lang="en-US" sz="2800" b="0" i="1" smtClean="0">
                                <a:solidFill>
                                  <a:srgbClr val="000000"/>
                                </a:solidFill>
                                <a:effectLst/>
                                <a:latin typeface="Cambria Math"/>
                              </a:rPr>
                              <m:t>𝑥</m:t>
                            </m:r>
                          </m:e>
                        </m:acc>
                        <m:r>
                          <a:rPr lang="en-US" sz="2800" b="0" i="1" smtClean="0">
                            <a:solidFill>
                              <a:srgbClr val="000000"/>
                            </a:solidFill>
                            <a:effectLst/>
                            <a:latin typeface="Cambria Math"/>
                          </a:rPr>
                          <m:t>−</m:t>
                        </m:r>
                        <m:sSub>
                          <m:sSubPr>
                            <m:ctrlPr>
                              <a:rPr lang="en-US" sz="2800" b="0" i="1" smtClean="0">
                                <a:solidFill>
                                  <a:srgbClr val="000000"/>
                                </a:solidFill>
                                <a:effectLst/>
                                <a:latin typeface="Cambria Math" panose="02040503050406030204" pitchFamily="18" charset="0"/>
                              </a:rPr>
                            </m:ctrlPr>
                          </m:sSubPr>
                          <m:e>
                            <m:r>
                              <a:rPr lang="en-US" sz="2800" b="0" i="1" smtClean="0">
                                <a:solidFill>
                                  <a:srgbClr val="000000"/>
                                </a:solidFill>
                                <a:effectLst/>
                                <a:latin typeface="Cambria Math"/>
                                <a:ea typeface="Cambria Math"/>
                              </a:rPr>
                              <m:t>𝜇</m:t>
                            </m:r>
                          </m:e>
                          <m:sub>
                            <m:r>
                              <a:rPr lang="en-US" sz="2800" b="0" i="1" smtClean="0">
                                <a:solidFill>
                                  <a:srgbClr val="000000"/>
                                </a:solidFill>
                                <a:effectLst/>
                                <a:latin typeface="Cambria Math"/>
                              </a:rPr>
                              <m:t>0</m:t>
                            </m:r>
                          </m:sub>
                        </m:sSub>
                      </m:num>
                      <m:den>
                        <m:f>
                          <m:fPr>
                            <m:type m:val="lin"/>
                            <m:ctrlPr>
                              <a:rPr lang="en-US" sz="2800" b="0" i="1" smtClean="0">
                                <a:solidFill>
                                  <a:srgbClr val="000000"/>
                                </a:solidFill>
                                <a:effectLst/>
                                <a:latin typeface="Cambria Math" panose="02040503050406030204" pitchFamily="18" charset="0"/>
                                <a:ea typeface="Cambria Math"/>
                              </a:rPr>
                            </m:ctrlPr>
                          </m:fPr>
                          <m:num>
                            <m:r>
                              <a:rPr lang="en-US" sz="2800" b="0" i="1" smtClean="0">
                                <a:solidFill>
                                  <a:srgbClr val="000000"/>
                                </a:solidFill>
                                <a:effectLst/>
                                <a:latin typeface="Cambria Math"/>
                                <a:ea typeface="Cambria Math"/>
                              </a:rPr>
                              <m:t>𝑠</m:t>
                            </m:r>
                          </m:num>
                          <m:den>
                            <m:rad>
                              <m:radPr>
                                <m:degHide m:val="on"/>
                                <m:ctrlPr>
                                  <a:rPr lang="en-US" sz="2800" b="0" i="1" smtClean="0">
                                    <a:solidFill>
                                      <a:srgbClr val="000000"/>
                                    </a:solidFill>
                                    <a:effectLst/>
                                    <a:latin typeface="Cambria Math" panose="02040503050406030204" pitchFamily="18" charset="0"/>
                                    <a:ea typeface="Cambria Math"/>
                                  </a:rPr>
                                </m:ctrlPr>
                              </m:radPr>
                              <m:deg/>
                              <m:e>
                                <m:r>
                                  <a:rPr lang="en-US" sz="2800" b="0" i="1" smtClean="0">
                                    <a:solidFill>
                                      <a:srgbClr val="000000"/>
                                    </a:solidFill>
                                    <a:effectLst/>
                                    <a:latin typeface="Cambria Math"/>
                                    <a:ea typeface="Cambria Math"/>
                                  </a:rPr>
                                  <m:t>𝑛</m:t>
                                </m:r>
                              </m:e>
                            </m:rad>
                          </m:den>
                        </m:f>
                      </m:den>
                    </m:f>
                    <m:r>
                      <a:rPr lang="en-US" sz="2800" b="0" i="1" smtClean="0">
                        <a:solidFill>
                          <a:srgbClr val="000000"/>
                        </a:solidFill>
                        <a:effectLst/>
                        <a:latin typeface="Cambria Math"/>
                      </a:rPr>
                      <m:t>=</m:t>
                    </m:r>
                    <m:f>
                      <m:fPr>
                        <m:ctrlPr>
                          <a:rPr lang="en-US" sz="2800" b="0" i="1" smtClean="0">
                            <a:solidFill>
                              <a:srgbClr val="000000"/>
                            </a:solidFill>
                            <a:effectLst/>
                            <a:latin typeface="Cambria Math" panose="02040503050406030204" pitchFamily="18" charset="0"/>
                          </a:rPr>
                        </m:ctrlPr>
                      </m:fPr>
                      <m:num>
                        <m:r>
                          <a:rPr lang="en-US" sz="2800" b="0" i="1" smtClean="0">
                            <a:solidFill>
                              <a:srgbClr val="000000"/>
                            </a:solidFill>
                            <a:effectLst/>
                            <a:latin typeface="Cambria Math"/>
                          </a:rPr>
                          <m:t>66.2−65</m:t>
                        </m:r>
                      </m:num>
                      <m:den>
                        <m:r>
                          <a:rPr lang="en-US" sz="2800" b="0" i="1" smtClean="0">
                            <a:solidFill>
                              <a:srgbClr val="000000"/>
                            </a:solidFill>
                            <a:effectLst/>
                            <a:latin typeface="Cambria Math"/>
                          </a:rPr>
                          <m:t>4.2/</m:t>
                        </m:r>
                        <m:rad>
                          <m:radPr>
                            <m:degHide m:val="on"/>
                            <m:ctrlPr>
                              <a:rPr lang="en-US" sz="2800" b="0" i="1" smtClean="0">
                                <a:solidFill>
                                  <a:srgbClr val="000000"/>
                                </a:solidFill>
                                <a:effectLst/>
                                <a:latin typeface="Cambria Math" panose="02040503050406030204" pitchFamily="18" charset="0"/>
                              </a:rPr>
                            </m:ctrlPr>
                          </m:radPr>
                          <m:deg/>
                          <m:e>
                            <m:r>
                              <a:rPr lang="en-US" sz="2800" b="0" i="1" smtClean="0">
                                <a:solidFill>
                                  <a:srgbClr val="000000"/>
                                </a:solidFill>
                                <a:effectLst/>
                                <a:latin typeface="Cambria Math"/>
                              </a:rPr>
                              <m:t>64</m:t>
                            </m:r>
                          </m:e>
                        </m:rad>
                      </m:den>
                    </m:f>
                  </m:oMath>
                </a14:m>
                <a:r>
                  <a:rPr lang="en-US" sz="2800" dirty="0">
                    <a:solidFill>
                      <a:srgbClr val="000000"/>
                    </a:solidFill>
                    <a:effectLst/>
                    <a:latin typeface="+mn-lt"/>
                    <a:cs typeface="Arial" panose="020B0604020202020204" pitchFamily="34" charset="0"/>
                  </a:rPr>
                  <a:t> =   </a:t>
                </a:r>
                <a:r>
                  <a:rPr lang="en-US" sz="2400" dirty="0">
                    <a:solidFill>
                      <a:srgbClr val="000000"/>
                    </a:solidFill>
                    <a:effectLst/>
                    <a:latin typeface="+mn-lt"/>
                    <a:cs typeface="Arial" panose="020B0604020202020204" pitchFamily="34" charset="0"/>
                  </a:rPr>
                  <a:t>2.286</a:t>
                </a:r>
              </a:p>
            </p:txBody>
          </p:sp>
        </mc:Choice>
        <mc:Fallback xmlns="">
          <p:sp>
            <p:nvSpPr>
              <p:cNvPr id="17" name="TextBox 16"/>
              <p:cNvSpPr txBox="1">
                <a:spLocks noRot="1" noChangeAspect="1" noMove="1" noResize="1" noEditPoints="1" noAdjustHandles="1" noChangeArrowheads="1" noChangeShapeType="1" noTextEdit="1"/>
              </p:cNvSpPr>
              <p:nvPr/>
            </p:nvSpPr>
            <p:spPr>
              <a:xfrm>
                <a:off x="4771548" y="4446178"/>
                <a:ext cx="4053866" cy="778868"/>
              </a:xfrm>
              <a:prstGeom prst="rect">
                <a:avLst/>
              </a:prstGeom>
              <a:blipFill rotWithShape="1">
                <a:blip r:embed="rId3"/>
                <a:stretch>
                  <a:fillRect/>
                </a:stretch>
              </a:blipFill>
              <a:effectLst>
                <a:outerShdw dist="25400" dir="3000000" algn="ctr" rotWithShape="0">
                  <a:schemeClr val="bg1"/>
                </a:outerShdw>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949EBC64-41CB-41B8-B6DF-9B1367312BD4}" type="slidenum">
              <a:rPr lang="en-US" smtClean="0"/>
              <a:t>57</a:t>
            </a:fld>
            <a:endParaRPr lang="en-US"/>
          </a:p>
        </p:txBody>
      </p:sp>
    </p:spTree>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941" name="Text Box 53"/>
          <p:cNvSpPr txBox="1">
            <a:spLocks noChangeArrowheads="1"/>
          </p:cNvSpPr>
          <p:nvPr/>
        </p:nvSpPr>
        <p:spPr bwMode="auto">
          <a:xfrm>
            <a:off x="1009748" y="1155474"/>
            <a:ext cx="2878096" cy="461665"/>
          </a:xfrm>
          <a:prstGeom prst="rect">
            <a:avLst/>
          </a:prstGeom>
          <a:noFill/>
          <a:ln w="12700">
            <a:noFill/>
            <a:miter lim="800000"/>
            <a:headEnd/>
            <a:tailEnd/>
          </a:ln>
          <a:effectLst/>
        </p:spPr>
        <p:txBody>
          <a:bodyPr wrap="none">
            <a:spAutoFit/>
          </a:bodyPr>
          <a:lstStyle/>
          <a:p>
            <a:pPr marL="342900" indent="-342900" algn="l">
              <a:buSzPct val="100000"/>
              <a:buFont typeface="Arial" panose="020B0604020202020204" pitchFamily="34" charset="0"/>
              <a:buChar char="•"/>
            </a:pP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 Approach</a:t>
            </a:r>
          </a:p>
        </p:txBody>
      </p:sp>
      <p:sp>
        <p:nvSpPr>
          <p:cNvPr id="293943" name="Text Box 55"/>
          <p:cNvSpPr txBox="1">
            <a:spLocks noChangeArrowheads="1"/>
          </p:cNvSpPr>
          <p:nvPr/>
        </p:nvSpPr>
        <p:spPr bwMode="auto">
          <a:xfrm>
            <a:off x="1619468" y="3811413"/>
            <a:ext cx="4575996"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5.  Determine whether to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293947" name="Text Box 59"/>
          <p:cNvSpPr txBox="1">
            <a:spLocks noChangeArrowheads="1"/>
          </p:cNvSpPr>
          <p:nvPr/>
        </p:nvSpPr>
        <p:spPr bwMode="auto">
          <a:xfrm>
            <a:off x="1594131" y="1718490"/>
            <a:ext cx="3386055"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4.  Compute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a:t>
            </a:r>
          </a:p>
        </p:txBody>
      </p:sp>
      <p:sp>
        <p:nvSpPr>
          <p:cNvPr id="293948" name="Text Box 60"/>
          <p:cNvSpPr txBox="1">
            <a:spLocks noChangeArrowheads="1"/>
          </p:cNvSpPr>
          <p:nvPr/>
        </p:nvSpPr>
        <p:spPr bwMode="auto">
          <a:xfrm>
            <a:off x="3041743" y="2241591"/>
            <a:ext cx="6357060" cy="138499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For </a:t>
            </a:r>
            <a:r>
              <a:rPr lang="en-US" sz="2400" i="1" dirty="0">
                <a:solidFill>
                  <a:srgbClr val="000000"/>
                </a:solidFill>
                <a:effectLst/>
                <a:latin typeface="+mn-lt"/>
                <a:cs typeface="Arial" panose="020B0604020202020204" pitchFamily="34" charset="0"/>
              </a:rPr>
              <a:t>t</a:t>
            </a:r>
            <a:r>
              <a:rPr lang="en-US" sz="2400" dirty="0">
                <a:solidFill>
                  <a:srgbClr val="000000"/>
                </a:solidFill>
                <a:effectLst/>
                <a:latin typeface="+mn-lt"/>
                <a:cs typeface="Arial" panose="020B0604020202020204" pitchFamily="34" charset="0"/>
              </a:rPr>
              <a:t> = 2.286,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must be less than .025</a:t>
            </a:r>
          </a:p>
          <a:p>
            <a:r>
              <a:rPr lang="en-US" sz="2400" dirty="0">
                <a:solidFill>
                  <a:srgbClr val="000000"/>
                </a:solidFill>
                <a:effectLst/>
                <a:latin typeface="+mn-lt"/>
                <a:cs typeface="Arial" panose="020B0604020202020204" pitchFamily="34" charset="0"/>
              </a:rPr>
              <a:t>(for </a:t>
            </a:r>
            <a:r>
              <a:rPr lang="en-US" sz="2400" i="1" dirty="0">
                <a:solidFill>
                  <a:srgbClr val="000000"/>
                </a:solidFill>
                <a:effectLst/>
                <a:latin typeface="+mn-lt"/>
                <a:cs typeface="Arial" panose="020B0604020202020204" pitchFamily="34" charset="0"/>
              </a:rPr>
              <a:t>t</a:t>
            </a:r>
            <a:r>
              <a:rPr lang="en-US" sz="2400" dirty="0">
                <a:solidFill>
                  <a:srgbClr val="000000"/>
                </a:solidFill>
                <a:effectLst/>
                <a:latin typeface="+mn-lt"/>
                <a:cs typeface="Arial" panose="020B0604020202020204" pitchFamily="34" charset="0"/>
              </a:rPr>
              <a:t> = 1.998) and greater than .01 (for </a:t>
            </a:r>
            <a:r>
              <a:rPr lang="en-US" sz="2400" i="1" dirty="0">
                <a:solidFill>
                  <a:srgbClr val="000000"/>
                </a:solidFill>
                <a:effectLst/>
                <a:latin typeface="+mn-lt"/>
                <a:cs typeface="Arial" panose="020B0604020202020204" pitchFamily="34" charset="0"/>
              </a:rPr>
              <a:t>t</a:t>
            </a:r>
            <a:r>
              <a:rPr lang="en-US" sz="2400" dirty="0">
                <a:solidFill>
                  <a:srgbClr val="000000"/>
                </a:solidFill>
                <a:effectLst/>
                <a:latin typeface="+mn-lt"/>
                <a:cs typeface="Arial" panose="020B0604020202020204" pitchFamily="34" charset="0"/>
              </a:rPr>
              <a:t> = 2.387).</a:t>
            </a:r>
          </a:p>
          <a:p>
            <a:endParaRPr lang="en-US" sz="1200" dirty="0">
              <a:solidFill>
                <a:srgbClr val="000000"/>
              </a:solidFill>
              <a:effectLst/>
              <a:latin typeface="+mn-lt"/>
              <a:cs typeface="Arial" panose="020B0604020202020204" pitchFamily="34" charset="0"/>
            </a:endParaRPr>
          </a:p>
          <a:p>
            <a:r>
              <a:rPr lang="en-US" sz="2400" dirty="0">
                <a:solidFill>
                  <a:srgbClr val="000000"/>
                </a:solidFill>
                <a:effectLst/>
                <a:latin typeface="+mn-lt"/>
                <a:cs typeface="Arial" panose="020B0604020202020204" pitchFamily="34" charset="0"/>
              </a:rPr>
              <a:t>.01 &lt;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&lt; .025</a:t>
            </a:r>
          </a:p>
        </p:txBody>
      </p:sp>
      <p:sp>
        <p:nvSpPr>
          <p:cNvPr id="293949" name="Oval 61"/>
          <p:cNvSpPr>
            <a:spLocks noChangeArrowheads="1"/>
          </p:cNvSpPr>
          <p:nvPr/>
        </p:nvSpPr>
        <p:spPr bwMode="auto">
          <a:xfrm>
            <a:off x="4433897" y="3094851"/>
            <a:ext cx="3400297" cy="609600"/>
          </a:xfrm>
          <a:prstGeom prst="ellipse">
            <a:avLst/>
          </a:prstGeom>
          <a:noFill/>
          <a:ln w="28575">
            <a:solidFill>
              <a:srgbClr val="000000"/>
            </a:solidFill>
            <a:round/>
            <a:headEnd/>
            <a:tailEnd/>
          </a:ln>
          <a:effectLst/>
        </p:spPr>
        <p:txBody>
          <a:bodyPr wrap="none" anchor="ctr"/>
          <a:lstStyle/>
          <a:p>
            <a:endParaRPr lang="en-US">
              <a:solidFill>
                <a:srgbClr val="000000"/>
              </a:solidFill>
              <a:effectLst/>
              <a:latin typeface="Arial" panose="020B0604020202020204" pitchFamily="34" charset="0"/>
              <a:cs typeface="Arial" panose="020B0604020202020204" pitchFamily="34" charset="0"/>
            </a:endParaRPr>
          </a:p>
        </p:txBody>
      </p:sp>
      <p:sp>
        <p:nvSpPr>
          <p:cNvPr id="293950" name="Text Box 62"/>
          <p:cNvSpPr txBox="1">
            <a:spLocks noChangeArrowheads="1"/>
          </p:cNvSpPr>
          <p:nvPr/>
        </p:nvSpPr>
        <p:spPr bwMode="auto">
          <a:xfrm>
            <a:off x="3595311" y="4379738"/>
            <a:ext cx="5082482"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Because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 = .05, we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293952" name="Rectangle 64"/>
          <p:cNvSpPr>
            <a:spLocks noChangeArrowheads="1"/>
          </p:cNvSpPr>
          <p:nvPr/>
        </p:nvSpPr>
        <p:spPr bwMode="auto">
          <a:xfrm>
            <a:off x="777922" y="4897605"/>
            <a:ext cx="9218719" cy="965200"/>
          </a:xfrm>
          <a:prstGeom prst="rect">
            <a:avLst/>
          </a:prstGeom>
          <a:noFill/>
          <a:ln w="12700">
            <a:noFill/>
            <a:miter lim="800000"/>
            <a:headEnd/>
            <a:tailEnd/>
          </a:ln>
          <a:effectLst/>
        </p:spPr>
        <p:txBody>
          <a:bodyPr lIns="90488" tIns="44450" rIns="90488" bIns="44450"/>
          <a:lstStyle/>
          <a:p>
            <a:pPr algn="l">
              <a:lnSpc>
                <a:spcPct val="90000"/>
              </a:lnSpc>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We are at least 95% confident that the </a:t>
            </a:r>
            <a:r>
              <a:rPr lang="en-US" sz="2400">
                <a:solidFill>
                  <a:srgbClr val="000000"/>
                </a:solidFill>
                <a:effectLst/>
                <a:latin typeface="+mn-lt"/>
                <a:cs typeface="Arial" panose="020B0604020202020204" pitchFamily="34" charset="0"/>
              </a:rPr>
              <a:t>mean speed   of </a:t>
            </a:r>
            <a:r>
              <a:rPr lang="en-US" sz="2400" dirty="0">
                <a:solidFill>
                  <a:srgbClr val="000000"/>
                </a:solidFill>
                <a:effectLst/>
                <a:latin typeface="+mn-lt"/>
                <a:cs typeface="Arial" panose="020B0604020202020204" pitchFamily="34" charset="0"/>
              </a:rPr>
              <a:t>vehicles at Location F is greater than 65 mph.</a:t>
            </a:r>
          </a:p>
        </p:txBody>
      </p:sp>
      <p:sp>
        <p:nvSpPr>
          <p:cNvPr id="2" name="Slide Number Placeholder 1"/>
          <p:cNvSpPr>
            <a:spLocks noGrp="1"/>
          </p:cNvSpPr>
          <p:nvPr>
            <p:ph type="sldNum" sz="quarter" idx="12"/>
          </p:nvPr>
        </p:nvSpPr>
        <p:spPr/>
        <p:txBody>
          <a:bodyPr/>
          <a:lstStyle/>
          <a:p>
            <a:fld id="{949EBC64-41CB-41B8-B6DF-9B1367312BD4}" type="slidenum">
              <a:rPr lang="en-US" smtClean="0"/>
              <a:t>58</a:t>
            </a:fld>
            <a:endParaRPr lang="en-US"/>
          </a:p>
        </p:txBody>
      </p:sp>
      <p:sp>
        <p:nvSpPr>
          <p:cNvPr id="11" name="Rectangle 52"/>
          <p:cNvSpPr>
            <a:spLocks noChangeArrowheads="1"/>
          </p:cNvSpPr>
          <p:nvPr/>
        </p:nvSpPr>
        <p:spPr bwMode="auto">
          <a:xfrm>
            <a:off x="929359" y="526416"/>
            <a:ext cx="10337562" cy="65042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One-Tailed Test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Unknown</a:t>
            </a:r>
          </a:p>
        </p:txBody>
      </p:sp>
    </p:spTree>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p:cNvSpPr txBox="1">
            <a:spLocks noChangeArrowheads="1"/>
          </p:cNvSpPr>
          <p:nvPr/>
        </p:nvSpPr>
        <p:spPr bwMode="auto">
          <a:xfrm>
            <a:off x="1002982" y="1155474"/>
            <a:ext cx="3425361" cy="461665"/>
          </a:xfrm>
          <a:prstGeom prst="rect">
            <a:avLst/>
          </a:prstGeom>
          <a:noFill/>
          <a:ln w="12700">
            <a:noFill/>
            <a:miter lim="800000"/>
            <a:headEnd/>
            <a:tailEnd/>
          </a:ln>
          <a:effectLst/>
        </p:spPr>
        <p:txBody>
          <a:bodyPr wrap="none">
            <a:spAutoFit/>
          </a:bodyP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Critical Value Approach</a:t>
            </a:r>
          </a:p>
        </p:txBody>
      </p:sp>
      <p:sp>
        <p:nvSpPr>
          <p:cNvPr id="218118" name="Text Box 6"/>
          <p:cNvSpPr txBox="1">
            <a:spLocks noChangeArrowheads="1"/>
          </p:cNvSpPr>
          <p:nvPr/>
        </p:nvSpPr>
        <p:spPr bwMode="auto">
          <a:xfrm>
            <a:off x="1619468" y="3223950"/>
            <a:ext cx="4575996"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5.  Determine whether to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218119" name="Rectangle 7"/>
          <p:cNvSpPr>
            <a:spLocks noChangeArrowheads="1"/>
          </p:cNvSpPr>
          <p:nvPr/>
        </p:nvSpPr>
        <p:spPr bwMode="auto">
          <a:xfrm>
            <a:off x="2006515" y="4260714"/>
            <a:ext cx="8348453" cy="1384300"/>
          </a:xfrm>
          <a:prstGeom prst="rect">
            <a:avLst/>
          </a:prstGeom>
          <a:noFill/>
          <a:ln w="12700">
            <a:noFill/>
            <a:miter lim="800000"/>
            <a:headEnd/>
            <a:tailEnd/>
          </a:ln>
          <a:effectLst/>
        </p:spPr>
        <p:txBody>
          <a:bodyPr lIns="90488" tIns="44450" rIns="90488" bIns="44450"/>
          <a:lstStyle/>
          <a:p>
            <a:pPr algn="l">
              <a:spcBef>
                <a:spcPct val="20000"/>
              </a:spcBef>
              <a:buClr>
                <a:srgbClr val="66FFFF"/>
              </a:buClr>
              <a:buSzPct val="75000"/>
              <a:buFont typeface="Monotype Sorts" pitchFamily="2" charset="2"/>
              <a:buNone/>
            </a:pPr>
            <a:r>
              <a:rPr lang="en-US" sz="2400" dirty="0">
                <a:solidFill>
                  <a:srgbClr val="000000"/>
                </a:solidFill>
                <a:effectLst/>
                <a:latin typeface="+mn-lt"/>
                <a:cs typeface="Arial" panose="020B0604020202020204" pitchFamily="34" charset="0"/>
              </a:rPr>
              <a:t>We are at least 95% confident that the mean speed of vehicles at Location F is greater than 65 mph.  Location F is a good candidate for a radar trap.</a:t>
            </a:r>
          </a:p>
        </p:txBody>
      </p:sp>
      <p:sp>
        <p:nvSpPr>
          <p:cNvPr id="218120" name="Text Box 8"/>
          <p:cNvSpPr txBox="1">
            <a:spLocks noChangeArrowheads="1"/>
          </p:cNvSpPr>
          <p:nvPr/>
        </p:nvSpPr>
        <p:spPr bwMode="auto">
          <a:xfrm>
            <a:off x="3738717" y="3703287"/>
            <a:ext cx="4719882"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Because 2.286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1.669, we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218178" name="Text Box 66"/>
          <p:cNvSpPr txBox="1">
            <a:spLocks noChangeArrowheads="1"/>
          </p:cNvSpPr>
          <p:nvPr/>
        </p:nvSpPr>
        <p:spPr bwMode="auto">
          <a:xfrm>
            <a:off x="3218440" y="2183324"/>
            <a:ext cx="5711564"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For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 = .05 and </a:t>
            </a:r>
            <a:r>
              <a:rPr lang="en-US" sz="2400" dirty="0" err="1">
                <a:solidFill>
                  <a:srgbClr val="000000"/>
                </a:solidFill>
                <a:effectLst/>
                <a:latin typeface="+mn-lt"/>
                <a:cs typeface="Arial" panose="020B0604020202020204" pitchFamily="34" charset="0"/>
              </a:rPr>
              <a:t>d.f.</a:t>
            </a:r>
            <a:r>
              <a:rPr lang="en-US" sz="2400" dirty="0">
                <a:solidFill>
                  <a:srgbClr val="000000"/>
                </a:solidFill>
                <a:effectLst/>
                <a:latin typeface="+mn-lt"/>
                <a:cs typeface="Arial" panose="020B0604020202020204" pitchFamily="34" charset="0"/>
              </a:rPr>
              <a:t> = 64 – 1 = 63,  </a:t>
            </a:r>
            <a:r>
              <a:rPr lang="en-US" sz="2400" i="1" dirty="0">
                <a:solidFill>
                  <a:srgbClr val="000000"/>
                </a:solidFill>
                <a:effectLst/>
                <a:latin typeface="+mn-lt"/>
                <a:cs typeface="Arial" panose="020B0604020202020204" pitchFamily="34" charset="0"/>
              </a:rPr>
              <a:t>t</a:t>
            </a:r>
            <a:r>
              <a:rPr lang="en-US" sz="2400" baseline="-25000" dirty="0">
                <a:solidFill>
                  <a:srgbClr val="000000"/>
                </a:solidFill>
                <a:effectLst/>
                <a:latin typeface="+mn-lt"/>
                <a:cs typeface="Arial" panose="020B0604020202020204" pitchFamily="34" charset="0"/>
              </a:rPr>
              <a:t>.05</a:t>
            </a:r>
            <a:r>
              <a:rPr lang="en-US" sz="2400" dirty="0">
                <a:solidFill>
                  <a:srgbClr val="000000"/>
                </a:solidFill>
                <a:effectLst/>
                <a:latin typeface="+mn-lt"/>
                <a:cs typeface="Arial" panose="020B0604020202020204" pitchFamily="34" charset="0"/>
              </a:rPr>
              <a:t> = 1.669</a:t>
            </a:r>
          </a:p>
        </p:txBody>
      </p:sp>
      <p:sp>
        <p:nvSpPr>
          <p:cNvPr id="218180" name="Text Box 68"/>
          <p:cNvSpPr txBox="1">
            <a:spLocks noChangeArrowheads="1"/>
          </p:cNvSpPr>
          <p:nvPr/>
        </p:nvSpPr>
        <p:spPr bwMode="auto">
          <a:xfrm>
            <a:off x="1594131" y="1644347"/>
            <a:ext cx="6368988"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4.  Determine the critical value and rejection rule.</a:t>
            </a:r>
          </a:p>
        </p:txBody>
      </p:sp>
      <p:sp>
        <p:nvSpPr>
          <p:cNvPr id="218182" name="Text Box 70"/>
          <p:cNvSpPr txBox="1">
            <a:spLocks noChangeArrowheads="1"/>
          </p:cNvSpPr>
          <p:nvPr/>
        </p:nvSpPr>
        <p:spPr bwMode="auto">
          <a:xfrm>
            <a:off x="4704593" y="2656056"/>
            <a:ext cx="2721642"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if </a:t>
            </a:r>
            <a:r>
              <a:rPr lang="en-US" sz="2400" i="1" dirty="0">
                <a:solidFill>
                  <a:srgbClr val="000000"/>
                </a:solidFill>
                <a:effectLst/>
                <a:latin typeface="+mn-lt"/>
                <a:cs typeface="Arial" panose="020B0604020202020204" pitchFamily="34" charset="0"/>
              </a:rPr>
              <a:t>t</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1.669</a:t>
            </a:r>
          </a:p>
        </p:txBody>
      </p:sp>
      <p:sp>
        <p:nvSpPr>
          <p:cNvPr id="2" name="Slide Number Placeholder 1"/>
          <p:cNvSpPr>
            <a:spLocks noGrp="1"/>
          </p:cNvSpPr>
          <p:nvPr>
            <p:ph type="sldNum" sz="quarter" idx="12"/>
          </p:nvPr>
        </p:nvSpPr>
        <p:spPr/>
        <p:txBody>
          <a:bodyPr/>
          <a:lstStyle/>
          <a:p>
            <a:fld id="{949EBC64-41CB-41B8-B6DF-9B1367312BD4}" type="slidenum">
              <a:rPr lang="en-US" smtClean="0"/>
              <a:t>59</a:t>
            </a:fld>
            <a:endParaRPr lang="en-US"/>
          </a:p>
        </p:txBody>
      </p:sp>
      <p:sp>
        <p:nvSpPr>
          <p:cNvPr id="11" name="Rectangle 52"/>
          <p:cNvSpPr>
            <a:spLocks noChangeArrowheads="1"/>
          </p:cNvSpPr>
          <p:nvPr/>
        </p:nvSpPr>
        <p:spPr bwMode="auto">
          <a:xfrm>
            <a:off x="929359" y="526416"/>
            <a:ext cx="10337562" cy="65042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One-Tailed Test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Unknown</a:t>
            </a: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995332" y="1147311"/>
            <a:ext cx="10652165" cy="574675"/>
          </a:xfrm>
          <a:prstGeom prst="rect">
            <a:avLst/>
          </a:prstGeom>
          <a:noFill/>
          <a:ln/>
        </p:spPr>
        <p:txBody>
          <a:bodyPr/>
          <a:lstStyle/>
          <a:p>
            <a:pPr marL="342900" marR="0" lvl="0" indent="-342900" algn="l" defTabSz="914400" rtl="0" eaLnBrk="0" fontAlgn="base" latinLnBrk="0" hangingPunct="0">
              <a:lnSpc>
                <a:spcPct val="100000"/>
              </a:lnSpc>
              <a:spcBef>
                <a:spcPct val="20000"/>
              </a:spcBef>
              <a:spcAft>
                <a:spcPct val="0"/>
              </a:spcAft>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mn-lt"/>
                <a:cs typeface="Arial" panose="020B0604020202020204" pitchFamily="34" charset="0"/>
              </a:rPr>
              <a:t>Alternative Hypothesis as a Research Hypothesis</a:t>
            </a:r>
          </a:p>
        </p:txBody>
      </p:sp>
      <p:sp>
        <p:nvSpPr>
          <p:cNvPr id="4" name="Rectangle 3"/>
          <p:cNvSpPr>
            <a:spLocks noGrp="1" noChangeArrowheads="1"/>
          </p:cNvSpPr>
          <p:nvPr>
            <p:ph type="title"/>
          </p:nvPr>
        </p:nvSpPr>
        <p:spPr>
          <a:xfrm>
            <a:off x="929331" y="559037"/>
            <a:ext cx="10337562" cy="642937"/>
          </a:xfrm>
          <a:noFill/>
          <a:ln/>
        </p:spPr>
        <p:txBody>
          <a:bodyPr/>
          <a:lstStyle/>
          <a:p>
            <a:r>
              <a:rPr lang="en-US" dirty="0"/>
              <a:t>Developing Null and Alternative Hypotheses</a:t>
            </a:r>
          </a:p>
        </p:txBody>
      </p:sp>
      <p:sp>
        <p:nvSpPr>
          <p:cNvPr id="5" name="Rectangle 5"/>
          <p:cNvSpPr>
            <a:spLocks noChangeArrowheads="1"/>
          </p:cNvSpPr>
          <p:nvPr/>
        </p:nvSpPr>
        <p:spPr bwMode="auto">
          <a:xfrm>
            <a:off x="1317532" y="1577975"/>
            <a:ext cx="9780145" cy="13335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Example:  </a:t>
            </a:r>
          </a:p>
          <a:p>
            <a:pPr marL="519113" indent="-519113" algn="l">
              <a:buSzPct val="100000"/>
            </a:pPr>
            <a:r>
              <a:rPr lang="en-US" sz="2400" dirty="0">
                <a:solidFill>
                  <a:srgbClr val="000000"/>
                </a:solidFill>
                <a:effectLst/>
                <a:latin typeface="+mn-lt"/>
                <a:cs typeface="Arial" panose="020B0604020202020204" pitchFamily="34" charset="0"/>
              </a:rPr>
              <a:t>       A new teaching method is developed that is believed to be better than the current method.</a:t>
            </a:r>
          </a:p>
        </p:txBody>
      </p:sp>
      <p:sp>
        <p:nvSpPr>
          <p:cNvPr id="6" name="Rectangle 6"/>
          <p:cNvSpPr>
            <a:spLocks noChangeArrowheads="1"/>
          </p:cNvSpPr>
          <p:nvPr/>
        </p:nvSpPr>
        <p:spPr bwMode="auto">
          <a:xfrm>
            <a:off x="1317532" y="2704669"/>
            <a:ext cx="9729470" cy="111125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Alternative Hypothesis:  </a:t>
            </a:r>
          </a:p>
          <a:p>
            <a:pPr algn="l">
              <a:buSzPct val="100000"/>
            </a:pPr>
            <a:r>
              <a:rPr lang="en-US" sz="2400" dirty="0">
                <a:solidFill>
                  <a:srgbClr val="000000"/>
                </a:solidFill>
                <a:effectLst/>
                <a:latin typeface="+mn-lt"/>
                <a:cs typeface="Arial" panose="020B0604020202020204" pitchFamily="34" charset="0"/>
              </a:rPr>
              <a:t>       The new teaching method is better. </a:t>
            </a:r>
          </a:p>
        </p:txBody>
      </p:sp>
      <p:sp>
        <p:nvSpPr>
          <p:cNvPr id="9" name="Rectangle 6"/>
          <p:cNvSpPr>
            <a:spLocks noChangeArrowheads="1"/>
          </p:cNvSpPr>
          <p:nvPr/>
        </p:nvSpPr>
        <p:spPr bwMode="auto">
          <a:xfrm>
            <a:off x="1317532" y="3608770"/>
            <a:ext cx="9729470" cy="104775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Null Hypothesis:  </a:t>
            </a:r>
          </a:p>
          <a:p>
            <a:pPr algn="l">
              <a:buSzPct val="100000"/>
            </a:pPr>
            <a:r>
              <a:rPr lang="en-US" sz="2400" dirty="0">
                <a:solidFill>
                  <a:srgbClr val="000000"/>
                </a:solidFill>
                <a:effectLst/>
                <a:latin typeface="+mn-lt"/>
                <a:cs typeface="Arial" panose="020B0604020202020204" pitchFamily="34" charset="0"/>
              </a:rPr>
              <a:t>       The new method is no better than the old method.</a:t>
            </a:r>
          </a:p>
        </p:txBody>
      </p:sp>
      <p:sp>
        <p:nvSpPr>
          <p:cNvPr id="2" name="Slide Number Placeholder 1"/>
          <p:cNvSpPr>
            <a:spLocks noGrp="1"/>
          </p:cNvSpPr>
          <p:nvPr>
            <p:ph type="sldNum" sz="quarter" idx="12"/>
          </p:nvPr>
        </p:nvSpPr>
        <p:spPr/>
        <p:txBody>
          <a:bodyPr/>
          <a:lstStyle/>
          <a:p>
            <a:fld id="{949EBC64-41CB-41B8-B6DF-9B1367312BD4}" type="slidenum">
              <a:rPr lang="en-US" smtClean="0"/>
              <a:t>6</a:t>
            </a:fld>
            <a:endParaRPr lang="en-US"/>
          </a:p>
        </p:txBody>
      </p:sp>
    </p:spTree>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5" name="Freeform 3"/>
          <p:cNvSpPr>
            <a:spLocks/>
          </p:cNvSpPr>
          <p:nvPr/>
        </p:nvSpPr>
        <p:spPr bwMode="auto">
          <a:xfrm>
            <a:off x="2337043" y="1776756"/>
            <a:ext cx="4446672" cy="3041650"/>
          </a:xfrm>
          <a:custGeom>
            <a:avLst/>
            <a:gdLst/>
            <a:ahLst/>
            <a:cxnLst>
              <a:cxn ang="0">
                <a:pos x="1354" y="12"/>
              </a:cxn>
              <a:cxn ang="0">
                <a:pos x="1270" y="88"/>
              </a:cxn>
              <a:cxn ang="0">
                <a:pos x="1202" y="190"/>
              </a:cxn>
              <a:cxn ang="0">
                <a:pos x="1142" y="310"/>
              </a:cxn>
              <a:cxn ang="0">
                <a:pos x="1098" y="412"/>
              </a:cxn>
              <a:cxn ang="0">
                <a:pos x="1056" y="510"/>
              </a:cxn>
              <a:cxn ang="0">
                <a:pos x="1018" y="626"/>
              </a:cxn>
              <a:cxn ang="0">
                <a:pos x="978" y="738"/>
              </a:cxn>
              <a:cxn ang="0">
                <a:pos x="942" y="854"/>
              </a:cxn>
              <a:cxn ang="0">
                <a:pos x="921" y="958"/>
              </a:cxn>
              <a:cxn ang="0">
                <a:pos x="890" y="1060"/>
              </a:cxn>
              <a:cxn ang="0">
                <a:pos x="850" y="1174"/>
              </a:cxn>
              <a:cxn ang="0">
                <a:pos x="811" y="1272"/>
              </a:cxn>
              <a:cxn ang="0">
                <a:pos x="753" y="1390"/>
              </a:cxn>
              <a:cxn ang="0">
                <a:pos x="688" y="1506"/>
              </a:cxn>
              <a:cxn ang="0">
                <a:pos x="620" y="1596"/>
              </a:cxn>
              <a:cxn ang="0">
                <a:pos x="508" y="1676"/>
              </a:cxn>
              <a:cxn ang="0">
                <a:pos x="399" y="1732"/>
              </a:cxn>
              <a:cxn ang="0">
                <a:pos x="302" y="1770"/>
              </a:cxn>
              <a:cxn ang="0">
                <a:pos x="199" y="1804"/>
              </a:cxn>
              <a:cxn ang="0">
                <a:pos x="75" y="1844"/>
              </a:cxn>
              <a:cxn ang="0">
                <a:pos x="0" y="1868"/>
              </a:cxn>
              <a:cxn ang="0">
                <a:pos x="2858" y="1916"/>
              </a:cxn>
              <a:cxn ang="0">
                <a:pos x="2804" y="1866"/>
              </a:cxn>
              <a:cxn ang="0">
                <a:pos x="2708" y="1838"/>
              </a:cxn>
              <a:cxn ang="0">
                <a:pos x="2582" y="1796"/>
              </a:cxn>
              <a:cxn ang="0">
                <a:pos x="2458" y="1748"/>
              </a:cxn>
              <a:cxn ang="0">
                <a:pos x="2331" y="1674"/>
              </a:cxn>
              <a:cxn ang="0">
                <a:pos x="2280" y="1644"/>
              </a:cxn>
              <a:cxn ang="0">
                <a:pos x="2204" y="1576"/>
              </a:cxn>
              <a:cxn ang="0">
                <a:pos x="2140" y="1496"/>
              </a:cxn>
              <a:cxn ang="0">
                <a:pos x="2072" y="1386"/>
              </a:cxn>
              <a:cxn ang="0">
                <a:pos x="2028" y="1302"/>
              </a:cxn>
              <a:cxn ang="0">
                <a:pos x="1980" y="1190"/>
              </a:cxn>
              <a:cxn ang="0">
                <a:pos x="1944" y="1102"/>
              </a:cxn>
              <a:cxn ang="0">
                <a:pos x="1906" y="996"/>
              </a:cxn>
              <a:cxn ang="0">
                <a:pos x="1868" y="864"/>
              </a:cxn>
              <a:cxn ang="0">
                <a:pos x="1838" y="762"/>
              </a:cxn>
              <a:cxn ang="0">
                <a:pos x="1803" y="636"/>
              </a:cxn>
              <a:cxn ang="0">
                <a:pos x="1749" y="504"/>
              </a:cxn>
              <a:cxn ang="0">
                <a:pos x="1708" y="396"/>
              </a:cxn>
              <a:cxn ang="0">
                <a:pos x="1668" y="312"/>
              </a:cxn>
              <a:cxn ang="0">
                <a:pos x="1640" y="246"/>
              </a:cxn>
              <a:cxn ang="0">
                <a:pos x="1620" y="212"/>
              </a:cxn>
              <a:cxn ang="0">
                <a:pos x="1590" y="166"/>
              </a:cxn>
              <a:cxn ang="0">
                <a:pos x="1558" y="118"/>
              </a:cxn>
              <a:cxn ang="0">
                <a:pos x="1498" y="46"/>
              </a:cxn>
              <a:cxn ang="0">
                <a:pos x="1446" y="6"/>
              </a:cxn>
            </a:cxnLst>
            <a:rect l="0" t="0" r="r" b="b"/>
            <a:pathLst>
              <a:path w="2858" h="1916">
                <a:moveTo>
                  <a:pt x="1416" y="0"/>
                </a:moveTo>
                <a:lnTo>
                  <a:pt x="1386" y="0"/>
                </a:lnTo>
                <a:lnTo>
                  <a:pt x="1354" y="12"/>
                </a:lnTo>
                <a:lnTo>
                  <a:pt x="1324" y="34"/>
                </a:lnTo>
                <a:lnTo>
                  <a:pt x="1299" y="56"/>
                </a:lnTo>
                <a:lnTo>
                  <a:pt x="1270" y="88"/>
                </a:lnTo>
                <a:lnTo>
                  <a:pt x="1239" y="124"/>
                </a:lnTo>
                <a:lnTo>
                  <a:pt x="1221" y="154"/>
                </a:lnTo>
                <a:lnTo>
                  <a:pt x="1202" y="190"/>
                </a:lnTo>
                <a:lnTo>
                  <a:pt x="1179" y="226"/>
                </a:lnTo>
                <a:lnTo>
                  <a:pt x="1162" y="270"/>
                </a:lnTo>
                <a:lnTo>
                  <a:pt x="1142" y="310"/>
                </a:lnTo>
                <a:lnTo>
                  <a:pt x="1122" y="352"/>
                </a:lnTo>
                <a:lnTo>
                  <a:pt x="1110" y="380"/>
                </a:lnTo>
                <a:lnTo>
                  <a:pt x="1098" y="412"/>
                </a:lnTo>
                <a:lnTo>
                  <a:pt x="1080" y="446"/>
                </a:lnTo>
                <a:lnTo>
                  <a:pt x="1070" y="478"/>
                </a:lnTo>
                <a:lnTo>
                  <a:pt x="1056" y="510"/>
                </a:lnTo>
                <a:lnTo>
                  <a:pt x="1044" y="548"/>
                </a:lnTo>
                <a:lnTo>
                  <a:pt x="1028" y="590"/>
                </a:lnTo>
                <a:lnTo>
                  <a:pt x="1018" y="626"/>
                </a:lnTo>
                <a:lnTo>
                  <a:pt x="1004" y="660"/>
                </a:lnTo>
                <a:lnTo>
                  <a:pt x="994" y="702"/>
                </a:lnTo>
                <a:lnTo>
                  <a:pt x="978" y="738"/>
                </a:lnTo>
                <a:lnTo>
                  <a:pt x="968" y="772"/>
                </a:lnTo>
                <a:lnTo>
                  <a:pt x="956" y="814"/>
                </a:lnTo>
                <a:lnTo>
                  <a:pt x="942" y="854"/>
                </a:lnTo>
                <a:lnTo>
                  <a:pt x="932" y="890"/>
                </a:lnTo>
                <a:lnTo>
                  <a:pt x="922" y="928"/>
                </a:lnTo>
                <a:lnTo>
                  <a:pt x="921" y="958"/>
                </a:lnTo>
                <a:lnTo>
                  <a:pt x="910" y="992"/>
                </a:lnTo>
                <a:lnTo>
                  <a:pt x="903" y="1024"/>
                </a:lnTo>
                <a:lnTo>
                  <a:pt x="890" y="1060"/>
                </a:lnTo>
                <a:lnTo>
                  <a:pt x="878" y="1096"/>
                </a:lnTo>
                <a:lnTo>
                  <a:pt x="864" y="1132"/>
                </a:lnTo>
                <a:lnTo>
                  <a:pt x="850" y="1174"/>
                </a:lnTo>
                <a:lnTo>
                  <a:pt x="836" y="1208"/>
                </a:lnTo>
                <a:lnTo>
                  <a:pt x="823" y="1248"/>
                </a:lnTo>
                <a:lnTo>
                  <a:pt x="811" y="1272"/>
                </a:lnTo>
                <a:lnTo>
                  <a:pt x="794" y="1304"/>
                </a:lnTo>
                <a:lnTo>
                  <a:pt x="776" y="1346"/>
                </a:lnTo>
                <a:lnTo>
                  <a:pt x="753" y="1390"/>
                </a:lnTo>
                <a:lnTo>
                  <a:pt x="729" y="1426"/>
                </a:lnTo>
                <a:lnTo>
                  <a:pt x="711" y="1468"/>
                </a:lnTo>
                <a:lnTo>
                  <a:pt x="688" y="1506"/>
                </a:lnTo>
                <a:lnTo>
                  <a:pt x="664" y="1534"/>
                </a:lnTo>
                <a:lnTo>
                  <a:pt x="639" y="1564"/>
                </a:lnTo>
                <a:lnTo>
                  <a:pt x="620" y="1596"/>
                </a:lnTo>
                <a:lnTo>
                  <a:pt x="582" y="1626"/>
                </a:lnTo>
                <a:lnTo>
                  <a:pt x="548" y="1650"/>
                </a:lnTo>
                <a:lnTo>
                  <a:pt x="508" y="1676"/>
                </a:lnTo>
                <a:lnTo>
                  <a:pt x="459" y="1700"/>
                </a:lnTo>
                <a:lnTo>
                  <a:pt x="427" y="1716"/>
                </a:lnTo>
                <a:lnTo>
                  <a:pt x="399" y="1732"/>
                </a:lnTo>
                <a:lnTo>
                  <a:pt x="363" y="1744"/>
                </a:lnTo>
                <a:lnTo>
                  <a:pt x="330" y="1758"/>
                </a:lnTo>
                <a:lnTo>
                  <a:pt x="302" y="1770"/>
                </a:lnTo>
                <a:lnTo>
                  <a:pt x="276" y="1782"/>
                </a:lnTo>
                <a:lnTo>
                  <a:pt x="246" y="1792"/>
                </a:lnTo>
                <a:lnTo>
                  <a:pt x="199" y="1804"/>
                </a:lnTo>
                <a:lnTo>
                  <a:pt x="159" y="1816"/>
                </a:lnTo>
                <a:lnTo>
                  <a:pt x="120" y="1832"/>
                </a:lnTo>
                <a:lnTo>
                  <a:pt x="75" y="1844"/>
                </a:lnTo>
                <a:lnTo>
                  <a:pt x="46" y="1852"/>
                </a:lnTo>
                <a:lnTo>
                  <a:pt x="20" y="1860"/>
                </a:lnTo>
                <a:lnTo>
                  <a:pt x="0" y="1868"/>
                </a:lnTo>
                <a:lnTo>
                  <a:pt x="0" y="1894"/>
                </a:lnTo>
                <a:lnTo>
                  <a:pt x="2" y="1916"/>
                </a:lnTo>
                <a:lnTo>
                  <a:pt x="2858" y="1916"/>
                </a:lnTo>
                <a:lnTo>
                  <a:pt x="2858" y="1878"/>
                </a:lnTo>
                <a:lnTo>
                  <a:pt x="2838" y="1872"/>
                </a:lnTo>
                <a:lnTo>
                  <a:pt x="2804" y="1866"/>
                </a:lnTo>
                <a:lnTo>
                  <a:pt x="2768" y="1854"/>
                </a:lnTo>
                <a:lnTo>
                  <a:pt x="2740" y="1846"/>
                </a:lnTo>
                <a:lnTo>
                  <a:pt x="2708" y="1838"/>
                </a:lnTo>
                <a:lnTo>
                  <a:pt x="2668" y="1826"/>
                </a:lnTo>
                <a:lnTo>
                  <a:pt x="2626" y="1812"/>
                </a:lnTo>
                <a:lnTo>
                  <a:pt x="2582" y="1796"/>
                </a:lnTo>
                <a:lnTo>
                  <a:pt x="2534" y="1778"/>
                </a:lnTo>
                <a:lnTo>
                  <a:pt x="2496" y="1762"/>
                </a:lnTo>
                <a:lnTo>
                  <a:pt x="2458" y="1748"/>
                </a:lnTo>
                <a:lnTo>
                  <a:pt x="2424" y="1730"/>
                </a:lnTo>
                <a:lnTo>
                  <a:pt x="2379" y="1704"/>
                </a:lnTo>
                <a:lnTo>
                  <a:pt x="2331" y="1674"/>
                </a:lnTo>
                <a:lnTo>
                  <a:pt x="2314" y="1668"/>
                </a:lnTo>
                <a:lnTo>
                  <a:pt x="2298" y="1656"/>
                </a:lnTo>
                <a:lnTo>
                  <a:pt x="2280" y="1644"/>
                </a:lnTo>
                <a:lnTo>
                  <a:pt x="2258" y="1628"/>
                </a:lnTo>
                <a:lnTo>
                  <a:pt x="2228" y="1604"/>
                </a:lnTo>
                <a:lnTo>
                  <a:pt x="2204" y="1576"/>
                </a:lnTo>
                <a:lnTo>
                  <a:pt x="2182" y="1548"/>
                </a:lnTo>
                <a:lnTo>
                  <a:pt x="2158" y="1520"/>
                </a:lnTo>
                <a:lnTo>
                  <a:pt x="2140" y="1496"/>
                </a:lnTo>
                <a:lnTo>
                  <a:pt x="2116" y="1462"/>
                </a:lnTo>
                <a:lnTo>
                  <a:pt x="2090" y="1422"/>
                </a:lnTo>
                <a:lnTo>
                  <a:pt x="2072" y="1386"/>
                </a:lnTo>
                <a:lnTo>
                  <a:pt x="2054" y="1360"/>
                </a:lnTo>
                <a:lnTo>
                  <a:pt x="2040" y="1330"/>
                </a:lnTo>
                <a:lnTo>
                  <a:pt x="2028" y="1302"/>
                </a:lnTo>
                <a:lnTo>
                  <a:pt x="2012" y="1270"/>
                </a:lnTo>
                <a:lnTo>
                  <a:pt x="1998" y="1240"/>
                </a:lnTo>
                <a:lnTo>
                  <a:pt x="1980" y="1190"/>
                </a:lnTo>
                <a:lnTo>
                  <a:pt x="1964" y="1158"/>
                </a:lnTo>
                <a:lnTo>
                  <a:pt x="1956" y="1130"/>
                </a:lnTo>
                <a:lnTo>
                  <a:pt x="1944" y="1102"/>
                </a:lnTo>
                <a:lnTo>
                  <a:pt x="1930" y="1068"/>
                </a:lnTo>
                <a:lnTo>
                  <a:pt x="1920" y="1042"/>
                </a:lnTo>
                <a:lnTo>
                  <a:pt x="1906" y="996"/>
                </a:lnTo>
                <a:lnTo>
                  <a:pt x="1890" y="946"/>
                </a:lnTo>
                <a:lnTo>
                  <a:pt x="1876" y="892"/>
                </a:lnTo>
                <a:lnTo>
                  <a:pt x="1868" y="864"/>
                </a:lnTo>
                <a:lnTo>
                  <a:pt x="1860" y="828"/>
                </a:lnTo>
                <a:lnTo>
                  <a:pt x="1852" y="796"/>
                </a:lnTo>
                <a:lnTo>
                  <a:pt x="1838" y="762"/>
                </a:lnTo>
                <a:lnTo>
                  <a:pt x="1826" y="722"/>
                </a:lnTo>
                <a:lnTo>
                  <a:pt x="1816" y="684"/>
                </a:lnTo>
                <a:lnTo>
                  <a:pt x="1803" y="636"/>
                </a:lnTo>
                <a:lnTo>
                  <a:pt x="1785" y="594"/>
                </a:lnTo>
                <a:lnTo>
                  <a:pt x="1764" y="540"/>
                </a:lnTo>
                <a:lnTo>
                  <a:pt x="1749" y="504"/>
                </a:lnTo>
                <a:lnTo>
                  <a:pt x="1738" y="468"/>
                </a:lnTo>
                <a:lnTo>
                  <a:pt x="1724" y="432"/>
                </a:lnTo>
                <a:lnTo>
                  <a:pt x="1708" y="396"/>
                </a:lnTo>
                <a:lnTo>
                  <a:pt x="1684" y="342"/>
                </a:lnTo>
                <a:lnTo>
                  <a:pt x="1691" y="360"/>
                </a:lnTo>
                <a:lnTo>
                  <a:pt x="1668" y="312"/>
                </a:lnTo>
                <a:lnTo>
                  <a:pt x="1648" y="274"/>
                </a:lnTo>
                <a:lnTo>
                  <a:pt x="1644" y="258"/>
                </a:lnTo>
                <a:lnTo>
                  <a:pt x="1640" y="246"/>
                </a:lnTo>
                <a:lnTo>
                  <a:pt x="1632" y="232"/>
                </a:lnTo>
                <a:lnTo>
                  <a:pt x="1626" y="226"/>
                </a:lnTo>
                <a:lnTo>
                  <a:pt x="1620" y="212"/>
                </a:lnTo>
                <a:lnTo>
                  <a:pt x="1610" y="200"/>
                </a:lnTo>
                <a:lnTo>
                  <a:pt x="1602" y="182"/>
                </a:lnTo>
                <a:lnTo>
                  <a:pt x="1590" y="166"/>
                </a:lnTo>
                <a:lnTo>
                  <a:pt x="1580" y="152"/>
                </a:lnTo>
                <a:lnTo>
                  <a:pt x="1572" y="136"/>
                </a:lnTo>
                <a:lnTo>
                  <a:pt x="1558" y="118"/>
                </a:lnTo>
                <a:lnTo>
                  <a:pt x="1536" y="90"/>
                </a:lnTo>
                <a:lnTo>
                  <a:pt x="1518" y="66"/>
                </a:lnTo>
                <a:lnTo>
                  <a:pt x="1498" y="46"/>
                </a:lnTo>
                <a:lnTo>
                  <a:pt x="1480" y="30"/>
                </a:lnTo>
                <a:lnTo>
                  <a:pt x="1466" y="14"/>
                </a:lnTo>
                <a:lnTo>
                  <a:pt x="1446" y="6"/>
                </a:lnTo>
                <a:lnTo>
                  <a:pt x="1430" y="0"/>
                </a:lnTo>
              </a:path>
            </a:pathLst>
          </a:custGeom>
          <a:solidFill>
            <a:schemeClr val="bg1">
              <a:lumMod val="85000"/>
            </a:schemeClr>
          </a:solidFill>
          <a:ln w="12700" cap="rnd" cmpd="sng">
            <a:noFill/>
            <a:prstDash val="solid"/>
            <a:round/>
            <a:headEnd type="none" w="med" len="med"/>
            <a:tailEnd type="none" w="med" len="med"/>
          </a:ln>
          <a:effectLst/>
        </p:spPr>
        <p:txBody>
          <a:bodyPr/>
          <a:lstStyle/>
          <a:p>
            <a:endParaRPr lang="en-US"/>
          </a:p>
        </p:txBody>
      </p:sp>
      <p:sp>
        <p:nvSpPr>
          <p:cNvPr id="294916" name="Freeform 4"/>
          <p:cNvSpPr>
            <a:spLocks/>
          </p:cNvSpPr>
          <p:nvPr/>
        </p:nvSpPr>
        <p:spPr bwMode="auto">
          <a:xfrm>
            <a:off x="6190735" y="4541495"/>
            <a:ext cx="699473" cy="304800"/>
          </a:xfrm>
          <a:custGeom>
            <a:avLst/>
            <a:gdLst/>
            <a:ahLst/>
            <a:cxnLst>
              <a:cxn ang="0">
                <a:pos x="16" y="8"/>
              </a:cxn>
              <a:cxn ang="0">
                <a:pos x="0" y="16"/>
              </a:cxn>
              <a:cxn ang="0">
                <a:pos x="2" y="42"/>
              </a:cxn>
              <a:cxn ang="0">
                <a:pos x="2" y="70"/>
              </a:cxn>
              <a:cxn ang="0">
                <a:pos x="3" y="100"/>
              </a:cxn>
              <a:cxn ang="0">
                <a:pos x="3" y="124"/>
              </a:cxn>
              <a:cxn ang="0">
                <a:pos x="3" y="148"/>
              </a:cxn>
              <a:cxn ang="0">
                <a:pos x="3" y="172"/>
              </a:cxn>
              <a:cxn ang="0">
                <a:pos x="4" y="188"/>
              </a:cxn>
              <a:cxn ang="0">
                <a:pos x="444" y="192"/>
              </a:cxn>
              <a:cxn ang="0">
                <a:pos x="446" y="154"/>
              </a:cxn>
              <a:cxn ang="0">
                <a:pos x="444" y="152"/>
              </a:cxn>
              <a:cxn ang="0">
                <a:pos x="427" y="148"/>
              </a:cxn>
              <a:cxn ang="0">
                <a:pos x="400" y="144"/>
              </a:cxn>
              <a:cxn ang="0">
                <a:pos x="376" y="136"/>
              </a:cxn>
              <a:cxn ang="0">
                <a:pos x="356" y="130"/>
              </a:cxn>
              <a:cxn ang="0">
                <a:pos x="332" y="122"/>
              </a:cxn>
              <a:cxn ang="0">
                <a:pos x="310" y="116"/>
              </a:cxn>
              <a:cxn ang="0">
                <a:pos x="284" y="108"/>
              </a:cxn>
              <a:cxn ang="0">
                <a:pos x="258" y="102"/>
              </a:cxn>
              <a:cxn ang="0">
                <a:pos x="238" y="94"/>
              </a:cxn>
              <a:cxn ang="0">
                <a:pos x="212" y="88"/>
              </a:cxn>
              <a:cxn ang="0">
                <a:pos x="186" y="78"/>
              </a:cxn>
              <a:cxn ang="0">
                <a:pos x="162" y="70"/>
              </a:cxn>
              <a:cxn ang="0">
                <a:pos x="142" y="62"/>
              </a:cxn>
              <a:cxn ang="0">
                <a:pos x="118" y="52"/>
              </a:cxn>
              <a:cxn ang="0">
                <a:pos x="94" y="42"/>
              </a:cxn>
              <a:cxn ang="0">
                <a:pos x="72" y="34"/>
              </a:cxn>
              <a:cxn ang="0">
                <a:pos x="52" y="24"/>
              </a:cxn>
              <a:cxn ang="0">
                <a:pos x="30" y="14"/>
              </a:cxn>
              <a:cxn ang="0">
                <a:pos x="2" y="2"/>
              </a:cxn>
              <a:cxn ang="0">
                <a:pos x="2" y="0"/>
              </a:cxn>
            </a:cxnLst>
            <a:rect l="0" t="0" r="r" b="b"/>
            <a:pathLst>
              <a:path w="446" h="192">
                <a:moveTo>
                  <a:pt x="16" y="8"/>
                </a:moveTo>
                <a:lnTo>
                  <a:pt x="0" y="16"/>
                </a:lnTo>
                <a:lnTo>
                  <a:pt x="2" y="42"/>
                </a:lnTo>
                <a:lnTo>
                  <a:pt x="2" y="70"/>
                </a:lnTo>
                <a:lnTo>
                  <a:pt x="3" y="100"/>
                </a:lnTo>
                <a:lnTo>
                  <a:pt x="3" y="124"/>
                </a:lnTo>
                <a:lnTo>
                  <a:pt x="3" y="148"/>
                </a:lnTo>
                <a:lnTo>
                  <a:pt x="3" y="172"/>
                </a:lnTo>
                <a:lnTo>
                  <a:pt x="4" y="188"/>
                </a:lnTo>
                <a:lnTo>
                  <a:pt x="444" y="192"/>
                </a:lnTo>
                <a:lnTo>
                  <a:pt x="446" y="154"/>
                </a:lnTo>
                <a:lnTo>
                  <a:pt x="444" y="152"/>
                </a:lnTo>
                <a:lnTo>
                  <a:pt x="427" y="148"/>
                </a:lnTo>
                <a:lnTo>
                  <a:pt x="400" y="144"/>
                </a:lnTo>
                <a:lnTo>
                  <a:pt x="376" y="136"/>
                </a:lnTo>
                <a:lnTo>
                  <a:pt x="356" y="130"/>
                </a:lnTo>
                <a:lnTo>
                  <a:pt x="332" y="122"/>
                </a:lnTo>
                <a:lnTo>
                  <a:pt x="310" y="116"/>
                </a:lnTo>
                <a:lnTo>
                  <a:pt x="284" y="108"/>
                </a:lnTo>
                <a:lnTo>
                  <a:pt x="258" y="102"/>
                </a:lnTo>
                <a:lnTo>
                  <a:pt x="238" y="94"/>
                </a:lnTo>
                <a:lnTo>
                  <a:pt x="212" y="88"/>
                </a:lnTo>
                <a:lnTo>
                  <a:pt x="186" y="78"/>
                </a:lnTo>
                <a:lnTo>
                  <a:pt x="162" y="70"/>
                </a:lnTo>
                <a:lnTo>
                  <a:pt x="142" y="62"/>
                </a:lnTo>
                <a:lnTo>
                  <a:pt x="118" y="52"/>
                </a:lnTo>
                <a:lnTo>
                  <a:pt x="94" y="42"/>
                </a:lnTo>
                <a:lnTo>
                  <a:pt x="72" y="34"/>
                </a:lnTo>
                <a:lnTo>
                  <a:pt x="52" y="24"/>
                </a:lnTo>
                <a:lnTo>
                  <a:pt x="30" y="14"/>
                </a:lnTo>
                <a:lnTo>
                  <a:pt x="2" y="2"/>
                </a:lnTo>
                <a:lnTo>
                  <a:pt x="2" y="0"/>
                </a:lnTo>
              </a:path>
            </a:pathLst>
          </a:custGeom>
          <a:solidFill>
            <a:schemeClr val="bg1">
              <a:lumMod val="50000"/>
            </a:schemeClr>
          </a:solidFill>
          <a:ln w="12700" cap="rnd" cmpd="sng">
            <a:noFill/>
            <a:prstDash val="solid"/>
            <a:round/>
            <a:headEnd type="none" w="med" len="med"/>
            <a:tailEnd type="none" w="med" len="med"/>
          </a:ln>
          <a:effectLst/>
        </p:spPr>
        <p:txBody>
          <a:bodyPr/>
          <a:lstStyle/>
          <a:p>
            <a:endParaRPr lang="en-US"/>
          </a:p>
        </p:txBody>
      </p:sp>
      <p:sp>
        <p:nvSpPr>
          <p:cNvPr id="294917" name="Rectangle 5"/>
          <p:cNvSpPr>
            <a:spLocks noChangeArrowheads="1"/>
          </p:cNvSpPr>
          <p:nvPr/>
        </p:nvSpPr>
        <p:spPr bwMode="auto">
          <a:xfrm>
            <a:off x="7204587" y="2378547"/>
            <a:ext cx="1288815"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Symbol" pitchFamily="18" charset="2"/>
              </a:rPr>
              <a:t>(</a:t>
            </a:r>
            <a:r>
              <a:rPr lang="en-US" sz="2400" i="1" dirty="0">
                <a:solidFill>
                  <a:srgbClr val="000000"/>
                </a:solidFill>
                <a:effectLst/>
                <a:latin typeface="Symbol" pitchFamily="18" charset="2"/>
              </a:rPr>
              <a:t></a:t>
            </a:r>
            <a:r>
              <a:rPr lang="en-US" sz="2400" dirty="0">
                <a:solidFill>
                  <a:srgbClr val="000000"/>
                </a:solidFill>
                <a:effectLst/>
                <a:latin typeface="Symbol" pitchFamily="18" charset="2"/>
              </a:rPr>
              <a:t>)</a:t>
            </a:r>
          </a:p>
        </p:txBody>
      </p:sp>
      <p:sp>
        <p:nvSpPr>
          <p:cNvPr id="294918" name="Line 6"/>
          <p:cNvSpPr>
            <a:spLocks noChangeShapeType="1"/>
          </p:cNvSpPr>
          <p:nvPr/>
        </p:nvSpPr>
        <p:spPr bwMode="auto">
          <a:xfrm flipH="1">
            <a:off x="6200445" y="1973943"/>
            <a:ext cx="8446" cy="3009220"/>
          </a:xfrm>
          <a:prstGeom prst="line">
            <a:avLst/>
          </a:prstGeom>
          <a:noFill/>
          <a:ln w="12700">
            <a:solidFill>
              <a:schemeClr val="tx1"/>
            </a:solidFill>
            <a:round/>
            <a:headEnd/>
            <a:tailEnd/>
          </a:ln>
          <a:effectLst/>
        </p:spPr>
        <p:txBody>
          <a:bodyPr wrap="none" anchor="ctr"/>
          <a:lstStyle/>
          <a:p>
            <a:endParaRPr lang="en-US"/>
          </a:p>
        </p:txBody>
      </p:sp>
      <p:sp>
        <p:nvSpPr>
          <p:cNvPr id="294919" name="Line 7"/>
          <p:cNvSpPr>
            <a:spLocks noChangeShapeType="1"/>
          </p:cNvSpPr>
          <p:nvPr/>
        </p:nvSpPr>
        <p:spPr bwMode="auto">
          <a:xfrm>
            <a:off x="6208891" y="2228187"/>
            <a:ext cx="861464"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94921" name="Rectangle 9"/>
          <p:cNvSpPr>
            <a:spLocks noChangeArrowheads="1"/>
          </p:cNvSpPr>
          <p:nvPr/>
        </p:nvSpPr>
        <p:spPr bwMode="auto">
          <a:xfrm>
            <a:off x="4421339" y="4975225"/>
            <a:ext cx="336632"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Book Antiqua" pitchFamily="18" charset="0"/>
              </a:rPr>
              <a:t>0</a:t>
            </a:r>
          </a:p>
        </p:txBody>
      </p:sp>
      <p:sp>
        <p:nvSpPr>
          <p:cNvPr id="294922" name="Rectangle 10"/>
          <p:cNvSpPr>
            <a:spLocks noChangeArrowheads="1"/>
          </p:cNvSpPr>
          <p:nvPr/>
        </p:nvSpPr>
        <p:spPr bwMode="auto">
          <a:xfrm>
            <a:off x="5548015" y="4956175"/>
            <a:ext cx="875241" cy="828432"/>
          </a:xfrm>
          <a:prstGeom prst="rect">
            <a:avLst/>
          </a:prstGeom>
          <a:noFill/>
          <a:ln w="12700">
            <a:noFill/>
            <a:miter lim="800000"/>
            <a:headEnd/>
            <a:tailEnd/>
          </a:ln>
          <a:effectLst/>
        </p:spPr>
        <p:txBody>
          <a:bodyPr wrap="none" lIns="90488" tIns="44450" rIns="90488" bIns="44450">
            <a:spAutoFit/>
          </a:bodyPr>
          <a:lstStyle/>
          <a:p>
            <a:pPr algn="l"/>
            <a:r>
              <a:rPr lang="en-US" sz="2400" i="1">
                <a:solidFill>
                  <a:srgbClr val="000000"/>
                </a:solidFill>
                <a:effectLst/>
                <a:latin typeface="Book Antiqua" pitchFamily="18" charset="0"/>
              </a:rPr>
              <a:t> t</a:t>
            </a:r>
            <a:r>
              <a:rPr lang="en-US" sz="2400" i="1" baseline="-25000">
                <a:solidFill>
                  <a:srgbClr val="000000"/>
                </a:solidFill>
                <a:effectLst/>
                <a:latin typeface="Symbol" pitchFamily="18" charset="2"/>
              </a:rPr>
              <a:t>a</a:t>
            </a:r>
            <a:r>
              <a:rPr lang="en-US" sz="2400">
                <a:solidFill>
                  <a:srgbClr val="000000"/>
                </a:solidFill>
                <a:effectLst/>
                <a:latin typeface="Book Antiqua" pitchFamily="18" charset="0"/>
              </a:rPr>
              <a:t> =</a:t>
            </a:r>
          </a:p>
          <a:p>
            <a:pPr algn="l"/>
            <a:r>
              <a:rPr lang="en-US" sz="2400">
                <a:solidFill>
                  <a:srgbClr val="000000"/>
                </a:solidFill>
                <a:effectLst/>
                <a:latin typeface="Book Antiqua" pitchFamily="18" charset="0"/>
              </a:rPr>
              <a:t>1.669</a:t>
            </a:r>
          </a:p>
        </p:txBody>
      </p:sp>
      <p:sp>
        <p:nvSpPr>
          <p:cNvPr id="294923" name="Line 11"/>
          <p:cNvSpPr>
            <a:spLocks noChangeShapeType="1"/>
          </p:cNvSpPr>
          <p:nvPr/>
        </p:nvSpPr>
        <p:spPr bwMode="auto">
          <a:xfrm flipH="1">
            <a:off x="4684127" y="3694113"/>
            <a:ext cx="1511784"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94924" name="Rectangle 12"/>
          <p:cNvSpPr>
            <a:spLocks noChangeArrowheads="1"/>
          </p:cNvSpPr>
          <p:nvPr/>
        </p:nvSpPr>
        <p:spPr bwMode="auto">
          <a:xfrm>
            <a:off x="7118919" y="2023399"/>
            <a:ext cx="1477970"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Reject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p>
        </p:txBody>
      </p:sp>
      <p:sp>
        <p:nvSpPr>
          <p:cNvPr id="294925" name="Rectangle 13"/>
          <p:cNvSpPr>
            <a:spLocks noChangeArrowheads="1"/>
          </p:cNvSpPr>
          <p:nvPr/>
        </p:nvSpPr>
        <p:spPr bwMode="auto">
          <a:xfrm>
            <a:off x="2219393" y="3489325"/>
            <a:ext cx="2521525"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Do Not Reject </a:t>
            </a:r>
            <a:r>
              <a:rPr lang="en-US" sz="2400" i="1" dirty="0">
                <a:solidFill>
                  <a:srgbClr val="000000"/>
                </a:solidFill>
                <a:effectLst/>
                <a:latin typeface="Arial" panose="020B0604020202020204" pitchFamily="34" charset="0"/>
                <a:cs typeface="Arial" panose="020B0604020202020204" pitchFamily="34" charset="0"/>
              </a:rPr>
              <a:t>H</a:t>
            </a:r>
            <a:r>
              <a:rPr lang="en-US" sz="2400" baseline="-25000" dirty="0">
                <a:solidFill>
                  <a:srgbClr val="000000"/>
                </a:solidFill>
                <a:effectLst/>
                <a:latin typeface="Arial" panose="020B0604020202020204" pitchFamily="34" charset="0"/>
                <a:cs typeface="Arial" panose="020B0604020202020204" pitchFamily="34" charset="0"/>
              </a:rPr>
              <a:t>0</a:t>
            </a:r>
          </a:p>
        </p:txBody>
      </p:sp>
      <p:grpSp>
        <p:nvGrpSpPr>
          <p:cNvPr id="294926" name="Group 14"/>
          <p:cNvGrpSpPr>
            <a:grpSpLocks/>
          </p:cNvGrpSpPr>
          <p:nvPr/>
        </p:nvGrpSpPr>
        <p:grpSpPr bwMode="auto">
          <a:xfrm>
            <a:off x="2185331" y="1724026"/>
            <a:ext cx="4733974" cy="2917825"/>
            <a:chOff x="1035" y="1086"/>
            <a:chExt cx="2975" cy="1838"/>
          </a:xfrm>
        </p:grpSpPr>
        <p:sp>
          <p:nvSpPr>
            <p:cNvPr id="294927" name="Arc 15"/>
            <p:cNvSpPr>
              <a:spLocks/>
            </p:cNvSpPr>
            <p:nvPr/>
          </p:nvSpPr>
          <p:spPr bwMode="auto">
            <a:xfrm rot="4500000">
              <a:off x="2827" y="2192"/>
              <a:ext cx="762" cy="284"/>
            </a:xfrm>
            <a:custGeom>
              <a:avLst/>
              <a:gdLst>
                <a:gd name="G0" fmla="+- 0 0 0"/>
                <a:gd name="G1" fmla="+- 0 0 0"/>
                <a:gd name="G2" fmla="+- 21600 0 0"/>
                <a:gd name="T0" fmla="*/ 18744 w 18744"/>
                <a:gd name="T1" fmla="*/ 10735 h 21600"/>
                <a:gd name="T2" fmla="*/ 0 w 18744"/>
                <a:gd name="T3" fmla="*/ 21600 h 21600"/>
                <a:gd name="T4" fmla="*/ 0 w 18744"/>
                <a:gd name="T5" fmla="*/ 0 h 21600"/>
              </a:gdLst>
              <a:ahLst/>
              <a:cxnLst>
                <a:cxn ang="0">
                  <a:pos x="T0" y="T1"/>
                </a:cxn>
                <a:cxn ang="0">
                  <a:pos x="T2" y="T3"/>
                </a:cxn>
                <a:cxn ang="0">
                  <a:pos x="T4" y="T5"/>
                </a:cxn>
              </a:cxnLst>
              <a:rect l="0" t="0" r="r" b="b"/>
              <a:pathLst>
                <a:path w="18744" h="21600" fill="none" extrusionOk="0">
                  <a:moveTo>
                    <a:pt x="18743" y="10734"/>
                  </a:moveTo>
                  <a:cubicBezTo>
                    <a:pt x="14895" y="17454"/>
                    <a:pt x="7743" y="21599"/>
                    <a:pt x="0" y="21600"/>
                  </a:cubicBezTo>
                </a:path>
                <a:path w="18744" h="21600" stroke="0" extrusionOk="0">
                  <a:moveTo>
                    <a:pt x="18743" y="10734"/>
                  </a:moveTo>
                  <a:cubicBezTo>
                    <a:pt x="14895" y="17454"/>
                    <a:pt x="7743" y="21599"/>
                    <a:pt x="0" y="21600"/>
                  </a:cubicBezTo>
                  <a:lnTo>
                    <a:pt x="0" y="0"/>
                  </a:lnTo>
                  <a:close/>
                </a:path>
              </a:pathLst>
            </a:custGeom>
            <a:noFill/>
            <a:ln w="12700" cap="rnd">
              <a:solidFill>
                <a:srgbClr val="000000"/>
              </a:solidFill>
              <a:round/>
              <a:headEnd/>
              <a:tailEnd/>
            </a:ln>
            <a:effectLst/>
          </p:spPr>
          <p:txBody>
            <a:bodyPr wrap="none" anchor="ctr"/>
            <a:lstStyle/>
            <a:p>
              <a:endParaRPr lang="en-US"/>
            </a:p>
          </p:txBody>
        </p:sp>
        <p:sp>
          <p:nvSpPr>
            <p:cNvPr id="294928" name="Arc 16"/>
            <p:cNvSpPr>
              <a:spLocks/>
            </p:cNvSpPr>
            <p:nvPr/>
          </p:nvSpPr>
          <p:spPr bwMode="auto">
            <a:xfrm rot="6300000">
              <a:off x="1795" y="1453"/>
              <a:ext cx="956" cy="2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0000"/>
              </a:solidFill>
              <a:round/>
              <a:headEnd/>
              <a:tailEnd/>
            </a:ln>
            <a:effectLst/>
          </p:spPr>
          <p:txBody>
            <a:bodyPr wrap="none" anchor="ctr"/>
            <a:lstStyle/>
            <a:p>
              <a:endParaRPr lang="en-US"/>
            </a:p>
          </p:txBody>
        </p:sp>
        <p:sp>
          <p:nvSpPr>
            <p:cNvPr id="294929" name="Arc 17"/>
            <p:cNvSpPr>
              <a:spLocks/>
            </p:cNvSpPr>
            <p:nvPr/>
          </p:nvSpPr>
          <p:spPr bwMode="auto">
            <a:xfrm rot="16980000">
              <a:off x="1417" y="2211"/>
              <a:ext cx="790" cy="284"/>
            </a:xfrm>
            <a:custGeom>
              <a:avLst/>
              <a:gdLst>
                <a:gd name="G0" fmla="+- 19433 0 0"/>
                <a:gd name="G1" fmla="+- 0 0 0"/>
                <a:gd name="G2" fmla="+- 21600 0 0"/>
                <a:gd name="T0" fmla="*/ 19433 w 19433"/>
                <a:gd name="T1" fmla="*/ 21600 h 21600"/>
                <a:gd name="T2" fmla="*/ 0 w 19433"/>
                <a:gd name="T3" fmla="*/ 9430 h 21600"/>
                <a:gd name="T4" fmla="*/ 19433 w 19433"/>
                <a:gd name="T5" fmla="*/ 0 h 21600"/>
              </a:gdLst>
              <a:ahLst/>
              <a:cxnLst>
                <a:cxn ang="0">
                  <a:pos x="T0" y="T1"/>
                </a:cxn>
                <a:cxn ang="0">
                  <a:pos x="T2" y="T3"/>
                </a:cxn>
                <a:cxn ang="0">
                  <a:pos x="T4" y="T5"/>
                </a:cxn>
              </a:cxnLst>
              <a:rect l="0" t="0" r="r" b="b"/>
              <a:pathLst>
                <a:path w="19433" h="21600" fill="none" extrusionOk="0">
                  <a:moveTo>
                    <a:pt x="19433" y="21600"/>
                  </a:moveTo>
                  <a:cubicBezTo>
                    <a:pt x="11159" y="21600"/>
                    <a:pt x="3612" y="16873"/>
                    <a:pt x="0" y="9429"/>
                  </a:cubicBezTo>
                </a:path>
                <a:path w="19433" h="21600" stroke="0" extrusionOk="0">
                  <a:moveTo>
                    <a:pt x="19433" y="21600"/>
                  </a:moveTo>
                  <a:cubicBezTo>
                    <a:pt x="11159" y="21600"/>
                    <a:pt x="3612" y="16873"/>
                    <a:pt x="0" y="9429"/>
                  </a:cubicBezTo>
                  <a:lnTo>
                    <a:pt x="19433" y="0"/>
                  </a:lnTo>
                  <a:close/>
                </a:path>
              </a:pathLst>
            </a:custGeom>
            <a:noFill/>
            <a:ln w="12700" cap="rnd">
              <a:solidFill>
                <a:srgbClr val="000000"/>
              </a:solidFill>
              <a:round/>
              <a:headEnd/>
              <a:tailEnd/>
            </a:ln>
            <a:effectLst/>
          </p:spPr>
          <p:txBody>
            <a:bodyPr wrap="none" anchor="ctr"/>
            <a:lstStyle/>
            <a:p>
              <a:endParaRPr lang="en-US"/>
            </a:p>
          </p:txBody>
        </p:sp>
        <p:sp>
          <p:nvSpPr>
            <p:cNvPr id="294930" name="Arc 18"/>
            <p:cNvSpPr>
              <a:spLocks/>
            </p:cNvSpPr>
            <p:nvPr/>
          </p:nvSpPr>
          <p:spPr bwMode="auto">
            <a:xfrm rot="20760000">
              <a:off x="1035" y="2760"/>
              <a:ext cx="697" cy="164"/>
            </a:xfrm>
            <a:custGeom>
              <a:avLst/>
              <a:gdLst>
                <a:gd name="G0" fmla="+- 0 0 0"/>
                <a:gd name="G1" fmla="+- 0 0 0"/>
                <a:gd name="G2" fmla="+- 21600 0 0"/>
                <a:gd name="T0" fmla="*/ 20693 w 20693"/>
                <a:gd name="T1" fmla="*/ 6194 h 21576"/>
                <a:gd name="T2" fmla="*/ 1014 w 20693"/>
                <a:gd name="T3" fmla="*/ 21576 h 21576"/>
                <a:gd name="T4" fmla="*/ 0 w 20693"/>
                <a:gd name="T5" fmla="*/ 0 h 21576"/>
              </a:gdLst>
              <a:ahLst/>
              <a:cxnLst>
                <a:cxn ang="0">
                  <a:pos x="T0" y="T1"/>
                </a:cxn>
                <a:cxn ang="0">
                  <a:pos x="T2" y="T3"/>
                </a:cxn>
                <a:cxn ang="0">
                  <a:pos x="T4" y="T5"/>
                </a:cxn>
              </a:cxnLst>
              <a:rect l="0" t="0" r="r" b="b"/>
              <a:pathLst>
                <a:path w="20693" h="21576" fill="none" extrusionOk="0">
                  <a:moveTo>
                    <a:pt x="20692" y="6193"/>
                  </a:moveTo>
                  <a:cubicBezTo>
                    <a:pt x="18063" y="14978"/>
                    <a:pt x="10173" y="21145"/>
                    <a:pt x="1014" y="21576"/>
                  </a:cubicBezTo>
                </a:path>
                <a:path w="20693" h="21576" stroke="0" extrusionOk="0">
                  <a:moveTo>
                    <a:pt x="20692" y="6193"/>
                  </a:moveTo>
                  <a:cubicBezTo>
                    <a:pt x="18063" y="14978"/>
                    <a:pt x="10173" y="21145"/>
                    <a:pt x="1014" y="21576"/>
                  </a:cubicBezTo>
                  <a:lnTo>
                    <a:pt x="0" y="0"/>
                  </a:lnTo>
                  <a:close/>
                </a:path>
              </a:pathLst>
            </a:custGeom>
            <a:noFill/>
            <a:ln w="12700" cap="rnd">
              <a:solidFill>
                <a:srgbClr val="000000"/>
              </a:solidFill>
              <a:round/>
              <a:headEnd/>
              <a:tailEnd/>
            </a:ln>
            <a:effectLst/>
          </p:spPr>
          <p:txBody>
            <a:bodyPr wrap="none" anchor="ctr"/>
            <a:lstStyle/>
            <a:p>
              <a:endParaRPr lang="en-US"/>
            </a:p>
          </p:txBody>
        </p:sp>
        <p:sp>
          <p:nvSpPr>
            <p:cNvPr id="294931" name="Arc 19"/>
            <p:cNvSpPr>
              <a:spLocks/>
            </p:cNvSpPr>
            <p:nvPr/>
          </p:nvSpPr>
          <p:spPr bwMode="auto">
            <a:xfrm rot="15300000">
              <a:off x="2259" y="1452"/>
              <a:ext cx="957" cy="225"/>
            </a:xfrm>
            <a:custGeom>
              <a:avLst/>
              <a:gdLst>
                <a:gd name="G0" fmla="+- 0 0 0"/>
                <a:gd name="G1" fmla="+- 96 0 0"/>
                <a:gd name="G2" fmla="+- 21600 0 0"/>
                <a:gd name="T0" fmla="*/ 21600 w 21600"/>
                <a:gd name="T1" fmla="*/ 0 h 21696"/>
                <a:gd name="T2" fmla="*/ 0 w 21600"/>
                <a:gd name="T3" fmla="*/ 21696 h 21696"/>
                <a:gd name="T4" fmla="*/ 0 w 21600"/>
                <a:gd name="T5" fmla="*/ 96 h 21696"/>
              </a:gdLst>
              <a:ahLst/>
              <a:cxnLst>
                <a:cxn ang="0">
                  <a:pos x="T0" y="T1"/>
                </a:cxn>
                <a:cxn ang="0">
                  <a:pos x="T2" y="T3"/>
                </a:cxn>
                <a:cxn ang="0">
                  <a:pos x="T4" y="T5"/>
                </a:cxn>
              </a:cxnLst>
              <a:rect l="0" t="0" r="r" b="b"/>
              <a:pathLst>
                <a:path w="21600" h="21696" fill="none" extrusionOk="0">
                  <a:moveTo>
                    <a:pt x="21599" y="0"/>
                  </a:moveTo>
                  <a:cubicBezTo>
                    <a:pt x="21599" y="32"/>
                    <a:pt x="21600" y="64"/>
                    <a:pt x="21600" y="96"/>
                  </a:cubicBezTo>
                  <a:cubicBezTo>
                    <a:pt x="21600" y="12025"/>
                    <a:pt x="11929" y="21695"/>
                    <a:pt x="0" y="21696"/>
                  </a:cubicBezTo>
                </a:path>
                <a:path w="21600" h="21696" stroke="0" extrusionOk="0">
                  <a:moveTo>
                    <a:pt x="21599" y="0"/>
                  </a:moveTo>
                  <a:cubicBezTo>
                    <a:pt x="21599" y="32"/>
                    <a:pt x="21600" y="64"/>
                    <a:pt x="21600" y="96"/>
                  </a:cubicBezTo>
                  <a:cubicBezTo>
                    <a:pt x="21600" y="12025"/>
                    <a:pt x="11929" y="21695"/>
                    <a:pt x="0" y="21696"/>
                  </a:cubicBezTo>
                  <a:lnTo>
                    <a:pt x="0" y="96"/>
                  </a:lnTo>
                  <a:close/>
                </a:path>
              </a:pathLst>
            </a:custGeom>
            <a:noFill/>
            <a:ln w="12700" cap="rnd">
              <a:solidFill>
                <a:srgbClr val="000000"/>
              </a:solidFill>
              <a:round/>
              <a:headEnd/>
              <a:tailEnd/>
            </a:ln>
            <a:effectLst/>
          </p:spPr>
          <p:txBody>
            <a:bodyPr wrap="none" anchor="ctr"/>
            <a:lstStyle/>
            <a:p>
              <a:endParaRPr lang="en-US"/>
            </a:p>
          </p:txBody>
        </p:sp>
        <p:sp>
          <p:nvSpPr>
            <p:cNvPr id="294932" name="Arc 20"/>
            <p:cNvSpPr>
              <a:spLocks/>
            </p:cNvSpPr>
            <p:nvPr/>
          </p:nvSpPr>
          <p:spPr bwMode="auto">
            <a:xfrm rot="844471">
              <a:off x="3284" y="2726"/>
              <a:ext cx="726" cy="195"/>
            </a:xfrm>
            <a:custGeom>
              <a:avLst/>
              <a:gdLst>
                <a:gd name="G0" fmla="+- 20527 0 0"/>
                <a:gd name="G1" fmla="+- 0 0 0"/>
                <a:gd name="G2" fmla="+- 21600 0 0"/>
                <a:gd name="T0" fmla="*/ 22549 w 22549"/>
                <a:gd name="T1" fmla="*/ 21505 h 21600"/>
                <a:gd name="T2" fmla="*/ 0 w 22549"/>
                <a:gd name="T3" fmla="*/ 6724 h 21600"/>
                <a:gd name="T4" fmla="*/ 20527 w 22549"/>
                <a:gd name="T5" fmla="*/ 0 h 21600"/>
              </a:gdLst>
              <a:ahLst/>
              <a:cxnLst>
                <a:cxn ang="0">
                  <a:pos x="T0" y="T1"/>
                </a:cxn>
                <a:cxn ang="0">
                  <a:pos x="T2" y="T3"/>
                </a:cxn>
                <a:cxn ang="0">
                  <a:pos x="T4" y="T5"/>
                </a:cxn>
              </a:cxnLst>
              <a:rect l="0" t="0" r="r" b="b"/>
              <a:pathLst>
                <a:path w="22549" h="21600" fill="none" extrusionOk="0">
                  <a:moveTo>
                    <a:pt x="22549" y="21505"/>
                  </a:moveTo>
                  <a:cubicBezTo>
                    <a:pt x="21876" y="21568"/>
                    <a:pt x="21202" y="21599"/>
                    <a:pt x="20527" y="21600"/>
                  </a:cubicBezTo>
                  <a:cubicBezTo>
                    <a:pt x="11188" y="21600"/>
                    <a:pt x="2907" y="15598"/>
                    <a:pt x="0" y="6723"/>
                  </a:cubicBezTo>
                </a:path>
                <a:path w="22549" h="21600" stroke="0" extrusionOk="0">
                  <a:moveTo>
                    <a:pt x="22549" y="21505"/>
                  </a:moveTo>
                  <a:cubicBezTo>
                    <a:pt x="21876" y="21568"/>
                    <a:pt x="21202" y="21599"/>
                    <a:pt x="20527" y="21600"/>
                  </a:cubicBezTo>
                  <a:cubicBezTo>
                    <a:pt x="11188" y="21600"/>
                    <a:pt x="2907" y="15598"/>
                    <a:pt x="0" y="6723"/>
                  </a:cubicBezTo>
                  <a:lnTo>
                    <a:pt x="20527" y="0"/>
                  </a:lnTo>
                  <a:close/>
                </a:path>
              </a:pathLst>
            </a:custGeom>
            <a:noFill/>
            <a:ln w="12700" cap="rnd">
              <a:solidFill>
                <a:srgbClr val="000000"/>
              </a:solidFill>
              <a:round/>
              <a:headEnd/>
              <a:tailEnd/>
            </a:ln>
            <a:effectLst/>
          </p:spPr>
          <p:txBody>
            <a:bodyPr wrap="none" anchor="ctr"/>
            <a:lstStyle/>
            <a:p>
              <a:endParaRPr lang="en-US"/>
            </a:p>
          </p:txBody>
        </p:sp>
      </p:grpSp>
      <p:sp>
        <p:nvSpPr>
          <p:cNvPr id="294933" name="Line 21"/>
          <p:cNvSpPr>
            <a:spLocks noChangeShapeType="1"/>
          </p:cNvSpPr>
          <p:nvPr/>
        </p:nvSpPr>
        <p:spPr bwMode="auto">
          <a:xfrm>
            <a:off x="2016416" y="4826000"/>
            <a:ext cx="5681843" cy="3334"/>
          </a:xfrm>
          <a:prstGeom prst="line">
            <a:avLst/>
          </a:prstGeom>
          <a:noFill/>
          <a:ln w="12700">
            <a:solidFill>
              <a:schemeClr val="tx1"/>
            </a:solidFill>
            <a:round/>
            <a:headEnd/>
            <a:tailEnd/>
          </a:ln>
          <a:effectLst/>
        </p:spPr>
        <p:txBody>
          <a:bodyPr wrap="none" anchor="ctr"/>
          <a:lstStyle/>
          <a:p>
            <a:endParaRPr lang="en-US"/>
          </a:p>
        </p:txBody>
      </p:sp>
      <p:sp>
        <p:nvSpPr>
          <p:cNvPr id="294934" name="Text Box 22"/>
          <p:cNvSpPr txBox="1">
            <a:spLocks noChangeArrowheads="1"/>
          </p:cNvSpPr>
          <p:nvPr/>
        </p:nvSpPr>
        <p:spPr bwMode="auto">
          <a:xfrm>
            <a:off x="7847126" y="4583113"/>
            <a:ext cx="295274" cy="492443"/>
          </a:xfrm>
          <a:prstGeom prst="rect">
            <a:avLst/>
          </a:prstGeom>
          <a:noFill/>
          <a:ln w="12700">
            <a:noFill/>
            <a:miter lim="800000"/>
            <a:headEnd/>
            <a:tailEnd/>
          </a:ln>
          <a:effectLst/>
        </p:spPr>
        <p:txBody>
          <a:bodyPr wrap="none">
            <a:spAutoFit/>
          </a:bodyPr>
          <a:lstStyle/>
          <a:p>
            <a:r>
              <a:rPr lang="en-US" sz="2600" i="1" dirty="0">
                <a:solidFill>
                  <a:srgbClr val="000000"/>
                </a:solidFill>
                <a:effectLst/>
                <a:latin typeface="Book Antiqua" pitchFamily="18" charset="0"/>
              </a:rPr>
              <a:t>t</a:t>
            </a:r>
          </a:p>
        </p:txBody>
      </p:sp>
      <p:sp>
        <p:nvSpPr>
          <p:cNvPr id="294935" name="Line 23"/>
          <p:cNvSpPr>
            <a:spLocks noChangeShapeType="1"/>
          </p:cNvSpPr>
          <p:nvPr/>
        </p:nvSpPr>
        <p:spPr bwMode="auto">
          <a:xfrm>
            <a:off x="4581254" y="4638675"/>
            <a:ext cx="0" cy="342900"/>
          </a:xfrm>
          <a:prstGeom prst="line">
            <a:avLst/>
          </a:prstGeom>
          <a:noFill/>
          <a:ln w="12700">
            <a:solidFill>
              <a:schemeClr val="tx1"/>
            </a:solidFill>
            <a:round/>
            <a:headEnd/>
            <a:tailEnd/>
          </a:ln>
          <a:effectLst>
            <a:outerShdw dist="17961" dir="2700000" algn="ctr" rotWithShape="0">
              <a:srgbClr val="000000"/>
            </a:outerShdw>
          </a:effectLst>
        </p:spPr>
        <p:txBody>
          <a:bodyPr/>
          <a:lstStyle/>
          <a:p>
            <a:endParaRPr lang="en-US"/>
          </a:p>
        </p:txBody>
      </p:sp>
      <p:sp>
        <p:nvSpPr>
          <p:cNvPr id="26" name="Rectangle 5"/>
          <p:cNvSpPr>
            <a:spLocks noChangeArrowheads="1"/>
          </p:cNvSpPr>
          <p:nvPr/>
        </p:nvSpPr>
        <p:spPr bwMode="auto">
          <a:xfrm>
            <a:off x="7513826" y="3354388"/>
            <a:ext cx="1194239" cy="828432"/>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Arial" panose="020B0604020202020204" pitchFamily="34" charset="0"/>
                <a:cs typeface="Arial" panose="020B0604020202020204" pitchFamily="34" charset="0"/>
              </a:rPr>
              <a:t>p</a:t>
            </a:r>
            <a:r>
              <a:rPr lang="en-US" sz="2400" dirty="0">
                <a:solidFill>
                  <a:srgbClr val="000000"/>
                </a:solidFill>
                <a:effectLst/>
                <a:latin typeface="Arial" panose="020B0604020202020204" pitchFamily="34" charset="0"/>
                <a:cs typeface="Arial" panose="020B0604020202020204" pitchFamily="34" charset="0"/>
              </a:rPr>
              <a:t>-value</a:t>
            </a:r>
          </a:p>
          <a:p>
            <a:pPr algn="l"/>
            <a:r>
              <a:rPr lang="en-US" sz="2400" dirty="0">
                <a:solidFill>
                  <a:srgbClr val="000000"/>
                </a:solidFill>
                <a:effectLst/>
                <a:latin typeface="Arial" panose="020B0604020202020204" pitchFamily="34" charset="0"/>
                <a:cs typeface="Arial" panose="020B0604020202020204" pitchFamily="34" charset="0"/>
              </a:rPr>
              <a:t>&lt; .025</a:t>
            </a:r>
          </a:p>
        </p:txBody>
      </p:sp>
      <p:sp>
        <p:nvSpPr>
          <p:cNvPr id="27" name="Rectangle 13"/>
          <p:cNvSpPr>
            <a:spLocks noChangeArrowheads="1"/>
          </p:cNvSpPr>
          <p:nvPr/>
        </p:nvSpPr>
        <p:spPr bwMode="auto">
          <a:xfrm>
            <a:off x="6669249" y="5038954"/>
            <a:ext cx="875241" cy="828432"/>
          </a:xfrm>
          <a:prstGeom prst="rect">
            <a:avLst/>
          </a:prstGeom>
          <a:noFill/>
          <a:ln w="12700">
            <a:noFill/>
            <a:miter lim="800000"/>
            <a:headEnd/>
            <a:tailEnd/>
          </a:ln>
          <a:effectLst/>
        </p:spPr>
        <p:txBody>
          <a:bodyPr wrap="none" lIns="90488" tIns="44450" rIns="90488" bIns="44450">
            <a:spAutoFit/>
          </a:bodyPr>
          <a:lstStyle/>
          <a:p>
            <a:pPr algn="l"/>
            <a:r>
              <a:rPr lang="en-US" sz="2400" i="1" dirty="0">
                <a:solidFill>
                  <a:srgbClr val="000000"/>
                </a:solidFill>
                <a:effectLst/>
                <a:latin typeface="Book Antiqua" pitchFamily="18" charset="0"/>
              </a:rPr>
              <a:t> t</a:t>
            </a:r>
            <a:r>
              <a:rPr lang="en-US" sz="2400" dirty="0">
                <a:solidFill>
                  <a:srgbClr val="000000"/>
                </a:solidFill>
                <a:effectLst/>
                <a:latin typeface="Book Antiqua" pitchFamily="18" charset="0"/>
              </a:rPr>
              <a:t> =</a:t>
            </a:r>
          </a:p>
          <a:p>
            <a:pPr algn="l"/>
            <a:r>
              <a:rPr lang="en-US" sz="2400" dirty="0">
                <a:solidFill>
                  <a:srgbClr val="000000"/>
                </a:solidFill>
                <a:effectLst/>
                <a:latin typeface="Book Antiqua" pitchFamily="18" charset="0"/>
              </a:rPr>
              <a:t>2.286</a:t>
            </a:r>
          </a:p>
        </p:txBody>
      </p:sp>
      <p:grpSp>
        <p:nvGrpSpPr>
          <p:cNvPr id="28" name="Group 124"/>
          <p:cNvGrpSpPr>
            <a:grpSpLocks/>
          </p:cNvGrpSpPr>
          <p:nvPr/>
        </p:nvGrpSpPr>
        <p:grpSpPr bwMode="auto">
          <a:xfrm>
            <a:off x="6482842" y="3416300"/>
            <a:ext cx="234368" cy="1765300"/>
            <a:chOff x="3645" y="2256"/>
            <a:chExt cx="111" cy="1112"/>
          </a:xfrm>
          <a:effectLst/>
        </p:grpSpPr>
        <p:sp>
          <p:nvSpPr>
            <p:cNvPr id="29" name="Freeform 125"/>
            <p:cNvSpPr>
              <a:spLocks noChangeArrowheads="1"/>
            </p:cNvSpPr>
            <p:nvPr/>
          </p:nvSpPr>
          <p:spPr bwMode="auto">
            <a:xfrm flipH="1">
              <a:off x="3645" y="2256"/>
              <a:ext cx="47" cy="959"/>
            </a:xfrm>
            <a:custGeom>
              <a:avLst/>
              <a:gdLst/>
              <a:ahLst/>
              <a:cxnLst>
                <a:cxn ang="0">
                  <a:pos x="0" y="0"/>
                </a:cxn>
                <a:cxn ang="0">
                  <a:pos x="0" y="263"/>
                </a:cxn>
              </a:cxnLst>
              <a:rect l="0" t="0" r="r" b="b"/>
              <a:pathLst>
                <a:path w="1" h="263">
                  <a:moveTo>
                    <a:pt x="0" y="0"/>
                  </a:moveTo>
                  <a:lnTo>
                    <a:pt x="0" y="263"/>
                  </a:lnTo>
                </a:path>
              </a:pathLst>
            </a:custGeom>
            <a:noFill/>
            <a:ln w="12700">
              <a:solidFill>
                <a:srgbClr val="000000"/>
              </a:solidFill>
              <a:round/>
              <a:headEnd/>
              <a:tailEnd/>
            </a:ln>
            <a:effectLst>
              <a:outerShdw dist="17961" dir="2700000" algn="ctr" rotWithShape="0">
                <a:srgbClr val="000000"/>
              </a:outerShdw>
            </a:effectLst>
          </p:spPr>
          <p:txBody>
            <a:bodyPr wrap="none" anchor="ctr"/>
            <a:lstStyle/>
            <a:p>
              <a:endParaRPr lang="en-US"/>
            </a:p>
          </p:txBody>
        </p:sp>
        <p:sp>
          <p:nvSpPr>
            <p:cNvPr id="30" name="Line 126"/>
            <p:cNvSpPr>
              <a:spLocks noChangeShapeType="1"/>
            </p:cNvSpPr>
            <p:nvPr/>
          </p:nvSpPr>
          <p:spPr bwMode="auto">
            <a:xfrm>
              <a:off x="3692" y="3216"/>
              <a:ext cx="64" cy="152"/>
            </a:xfrm>
            <a:prstGeom prst="line">
              <a:avLst/>
            </a:prstGeom>
            <a:noFill/>
            <a:ln w="12700">
              <a:solidFill>
                <a:srgbClr val="000000"/>
              </a:solidFill>
              <a:round/>
              <a:headEnd/>
              <a:tailEnd/>
            </a:ln>
            <a:effectLst>
              <a:outerShdw dist="17961" dir="2700000" algn="ctr" rotWithShape="0">
                <a:srgbClr val="000000"/>
              </a:outerShdw>
            </a:effectLst>
          </p:spPr>
          <p:txBody>
            <a:bodyPr/>
            <a:lstStyle/>
            <a:p>
              <a:endParaRPr lang="en-US"/>
            </a:p>
          </p:txBody>
        </p:sp>
      </p:grpSp>
      <p:sp>
        <p:nvSpPr>
          <p:cNvPr id="31" name="Line 130"/>
          <p:cNvSpPr>
            <a:spLocks noChangeShapeType="1"/>
          </p:cNvSpPr>
          <p:nvPr/>
        </p:nvSpPr>
        <p:spPr bwMode="auto">
          <a:xfrm>
            <a:off x="6560362" y="3616325"/>
            <a:ext cx="861464" cy="0"/>
          </a:xfrm>
          <a:prstGeom prst="line">
            <a:avLst/>
          </a:prstGeom>
          <a:noFill/>
          <a:ln w="12700">
            <a:solidFill>
              <a:srgbClr val="000000"/>
            </a:solidFill>
            <a:round/>
            <a:headEnd/>
            <a:tailEnd type="triangle" w="med" len="med"/>
          </a:ln>
          <a:effectLst/>
        </p:spPr>
        <p:txBody>
          <a:bodyPr wrap="none" anchor="ctr"/>
          <a:lstStyle/>
          <a:p>
            <a:endParaRPr lang="en-US"/>
          </a:p>
        </p:txBody>
      </p:sp>
      <p:sp>
        <p:nvSpPr>
          <p:cNvPr id="2" name="Slide Number Placeholder 1"/>
          <p:cNvSpPr>
            <a:spLocks noGrp="1"/>
          </p:cNvSpPr>
          <p:nvPr>
            <p:ph type="sldNum" sz="quarter" idx="12"/>
          </p:nvPr>
        </p:nvSpPr>
        <p:spPr/>
        <p:txBody>
          <a:bodyPr/>
          <a:lstStyle/>
          <a:p>
            <a:fld id="{949EBC64-41CB-41B8-B6DF-9B1367312BD4}" type="slidenum">
              <a:rPr lang="en-US" smtClean="0"/>
              <a:t>60</a:t>
            </a:fld>
            <a:endParaRPr lang="en-US"/>
          </a:p>
        </p:txBody>
      </p:sp>
      <p:sp>
        <p:nvSpPr>
          <p:cNvPr id="34" name="Rectangle 52"/>
          <p:cNvSpPr>
            <a:spLocks noChangeArrowheads="1"/>
          </p:cNvSpPr>
          <p:nvPr/>
        </p:nvSpPr>
        <p:spPr bwMode="auto">
          <a:xfrm>
            <a:off x="929359" y="526416"/>
            <a:ext cx="10337562" cy="65042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One-Tailed Test About a Population Mean:  </a:t>
            </a:r>
            <a:r>
              <a:rPr lang="en-US" sz="3200" i="1" dirty="0">
                <a:effectLst/>
                <a:latin typeface="Symbol" panose="05050102010706020507" pitchFamily="18" charset="2"/>
                <a:cs typeface="Arial" panose="020B0604020202020204" pitchFamily="34" charset="0"/>
              </a:rPr>
              <a:t>s</a:t>
            </a:r>
            <a:r>
              <a:rPr lang="en-US" sz="3200" dirty="0">
                <a:effectLst/>
                <a:latin typeface="+mn-lt"/>
                <a:cs typeface="Arial" panose="020B0604020202020204" pitchFamily="34" charset="0"/>
              </a:rPr>
              <a:t>  Unknown</a:t>
            </a:r>
          </a:p>
        </p:txBody>
      </p:sp>
      <p:sp>
        <p:nvSpPr>
          <p:cNvPr id="3" name="TextBox 2"/>
          <p:cNvSpPr txBox="1"/>
          <p:nvPr/>
        </p:nvSpPr>
        <p:spPr>
          <a:xfrm>
            <a:off x="8798736" y="3385188"/>
            <a:ext cx="1888530" cy="769441"/>
          </a:xfrm>
          <a:prstGeom prst="rect">
            <a:avLst/>
          </a:prstGeom>
          <a:noFill/>
        </p:spPr>
        <p:txBody>
          <a:bodyPr wrap="none" rtlCol="0">
            <a:spAutoFit/>
          </a:bodyPr>
          <a:lstStyle/>
          <a:p>
            <a:r>
              <a:rPr lang="en-US" dirty="0">
                <a:solidFill>
                  <a:srgbClr val="000000"/>
                </a:solidFill>
                <a:effectLst/>
                <a:latin typeface="Arial" panose="020B0604020202020204" pitchFamily="34" charset="0"/>
                <a:cs typeface="Arial" panose="020B0604020202020204" pitchFamily="34" charset="0"/>
              </a:rPr>
              <a:t>(</a:t>
            </a:r>
            <a:r>
              <a:rPr lang="en-US" i="1" dirty="0">
                <a:solidFill>
                  <a:srgbClr val="000000"/>
                </a:solidFill>
                <a:effectLst/>
                <a:latin typeface="Arial" panose="020B0604020202020204" pitchFamily="34" charset="0"/>
                <a:cs typeface="Arial" panose="020B0604020202020204" pitchFamily="34" charset="0"/>
              </a:rPr>
              <a:t>p</a:t>
            </a:r>
            <a:r>
              <a:rPr lang="en-US" dirty="0">
                <a:solidFill>
                  <a:srgbClr val="000000"/>
                </a:solidFill>
                <a:effectLst/>
                <a:latin typeface="Arial" panose="020B0604020202020204" pitchFamily="34" charset="0"/>
                <a:cs typeface="Arial" panose="020B0604020202020204" pitchFamily="34" charset="0"/>
              </a:rPr>
              <a:t>-Value </a:t>
            </a:r>
            <a:r>
              <a:rPr lang="en-US" u="sng" dirty="0">
                <a:solidFill>
                  <a:srgbClr val="000000"/>
                </a:solidFill>
                <a:effectLst/>
                <a:latin typeface="Arial" panose="020B0604020202020204" pitchFamily="34" charset="0"/>
                <a:cs typeface="Arial" panose="020B0604020202020204" pitchFamily="34" charset="0"/>
              </a:rPr>
              <a:t>&lt;</a:t>
            </a:r>
            <a:r>
              <a:rPr lang="en-US" dirty="0">
                <a:solidFill>
                  <a:srgbClr val="000000"/>
                </a:solidFill>
                <a:effectLst/>
                <a:latin typeface="Arial" panose="020B0604020202020204" pitchFamily="34" charset="0"/>
                <a:cs typeface="Arial" panose="020B0604020202020204" pitchFamily="34" charset="0"/>
              </a:rPr>
              <a:t> </a:t>
            </a:r>
            <a:r>
              <a:rPr lang="en-US" i="1" dirty="0">
                <a:solidFill>
                  <a:srgbClr val="000000"/>
                </a:solidFill>
                <a:effectLst/>
                <a:latin typeface="Symbol" panose="05050102010706020507" pitchFamily="18" charset="2"/>
                <a:cs typeface="Arial" panose="020B0604020202020204" pitchFamily="34" charset="0"/>
              </a:rPr>
              <a:t>a</a:t>
            </a:r>
            <a:r>
              <a:rPr lang="en-US" dirty="0">
                <a:solidFill>
                  <a:srgbClr val="000000"/>
                </a:solidFill>
                <a:effectLst/>
                <a:latin typeface="Arial" panose="020B0604020202020204" pitchFamily="34" charset="0"/>
                <a:cs typeface="Arial" panose="020B0604020202020204" pitchFamily="34" charset="0"/>
              </a:rPr>
              <a:t> ,</a:t>
            </a:r>
          </a:p>
          <a:p>
            <a:r>
              <a:rPr lang="en-US" dirty="0">
                <a:solidFill>
                  <a:srgbClr val="000000"/>
                </a:solidFill>
                <a:effectLst/>
                <a:latin typeface="Arial" panose="020B0604020202020204" pitchFamily="34" charset="0"/>
                <a:cs typeface="Arial" panose="020B0604020202020204" pitchFamily="34" charset="0"/>
              </a:rPr>
              <a:t>so reject </a:t>
            </a:r>
            <a:r>
              <a:rPr lang="en-US" i="1" dirty="0">
                <a:solidFill>
                  <a:srgbClr val="000000"/>
                </a:solidFill>
                <a:effectLst/>
                <a:latin typeface="Arial" panose="020B0604020202020204" pitchFamily="34" charset="0"/>
                <a:cs typeface="Arial" panose="020B0604020202020204" pitchFamily="34" charset="0"/>
              </a:rPr>
              <a:t>H</a:t>
            </a:r>
            <a:r>
              <a:rPr lang="en-US" baseline="-25000" dirty="0">
                <a:solidFill>
                  <a:srgbClr val="000000"/>
                </a:solidFill>
                <a:effectLst/>
                <a:latin typeface="Arial" panose="020B0604020202020204" pitchFamily="34" charset="0"/>
                <a:cs typeface="Arial" panose="020B0604020202020204" pitchFamily="34" charset="0"/>
              </a:rPr>
              <a:t>0</a:t>
            </a:r>
            <a:r>
              <a:rPr lang="en-US" dirty="0">
                <a:solidFill>
                  <a:srgbClr val="000000"/>
                </a:solidFill>
                <a:effectLst/>
                <a:latin typeface="Arial" panose="020B0604020202020204" pitchFamily="34" charset="0"/>
                <a:cs typeface="Arial" panose="020B0604020202020204" pitchFamily="34" charset="0"/>
              </a:rPr>
              <a:t>.</a:t>
            </a:r>
            <a:r>
              <a:rPr lang="en-US" dirty="0">
                <a:latin typeface="+mn-lt"/>
              </a:rPr>
              <a:t>)</a:t>
            </a:r>
            <a:endParaRPr lang="en-US" dirty="0">
              <a:solidFill>
                <a:srgbClr val="000000"/>
              </a:solidFill>
              <a:effectLst/>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p>
        </p:txBody>
      </p:sp>
      <p:sp>
        <p:nvSpPr>
          <p:cNvPr id="3" name="Content Placeholder 2"/>
          <p:cNvSpPr>
            <a:spLocks noGrp="1"/>
          </p:cNvSpPr>
          <p:nvPr>
            <p:ph idx="1"/>
          </p:nvPr>
        </p:nvSpPr>
        <p:spPr/>
        <p:txBody>
          <a:bodyPr/>
          <a:lstStyle/>
          <a:p>
            <a:r>
              <a:rPr lang="en-US" dirty="0"/>
              <a:t>23, 28, 32	edition		page</a:t>
            </a:r>
          </a:p>
          <a:p>
            <a:pPr marL="0" indent="0">
              <a:buNone/>
            </a:pPr>
            <a:r>
              <a:rPr lang="en-US" dirty="0"/>
              <a:t>		11e		374</a:t>
            </a:r>
          </a:p>
          <a:p>
            <a:pPr marL="0" indent="0">
              <a:buNone/>
            </a:pPr>
            <a:r>
              <a:rPr lang="en-US" dirty="0"/>
              <a:t>		12e		409</a:t>
            </a:r>
          </a:p>
          <a:p>
            <a:pPr marL="0" indent="0">
              <a:buNone/>
            </a:pPr>
            <a:r>
              <a:rPr lang="en-US" dirty="0"/>
              <a:t>		13e		413</a:t>
            </a:r>
          </a:p>
          <a:p>
            <a:pPr marL="0" indent="0">
              <a:buNone/>
            </a:pPr>
            <a:r>
              <a:rPr lang="en-US" dirty="0"/>
              <a:t>		14e		443	</a:t>
            </a:r>
          </a:p>
        </p:txBody>
      </p:sp>
      <p:sp>
        <p:nvSpPr>
          <p:cNvPr id="4" name="Slide Number Placeholder 3"/>
          <p:cNvSpPr>
            <a:spLocks noGrp="1"/>
          </p:cNvSpPr>
          <p:nvPr>
            <p:ph type="sldNum" sz="quarter" idx="12"/>
          </p:nvPr>
        </p:nvSpPr>
        <p:spPr/>
        <p:txBody>
          <a:bodyPr/>
          <a:lstStyle/>
          <a:p>
            <a:fld id="{949EBC64-41CB-41B8-B6DF-9B1367312BD4}" type="slidenum">
              <a:rPr lang="en-US" smtClean="0"/>
              <a:t>61</a:t>
            </a:fld>
            <a:endParaRPr lang="en-US"/>
          </a:p>
        </p:txBody>
      </p:sp>
    </p:spTree>
    <p:extLst>
      <p:ext uri="{BB962C8B-B14F-4D97-AF65-F5344CB8AC3E}">
        <p14:creationId xmlns:p14="http://schemas.microsoft.com/office/powerpoint/2010/main" val="3099175451"/>
      </p:ext>
    </p:extLst>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03AA8E-72E8-46D4-A3F6-BF5032C40906}"/>
              </a:ext>
            </a:extLst>
          </p:cNvPr>
          <p:cNvSpPr>
            <a:spLocks noGrp="1"/>
          </p:cNvSpPr>
          <p:nvPr>
            <p:ph type="sldNum" sz="quarter" idx="12"/>
          </p:nvPr>
        </p:nvSpPr>
        <p:spPr/>
        <p:txBody>
          <a:bodyPr/>
          <a:lstStyle/>
          <a:p>
            <a:fld id="{949EBC64-41CB-41B8-B6DF-9B1367312BD4}" type="slidenum">
              <a:rPr lang="en-US" smtClean="0"/>
              <a:t>62</a:t>
            </a:fld>
            <a:endParaRPr lang="en-US"/>
          </a:p>
        </p:txBody>
      </p:sp>
      <p:sp>
        <p:nvSpPr>
          <p:cNvPr id="3" name="Rectangle 2">
            <a:extLst>
              <a:ext uri="{FF2B5EF4-FFF2-40B4-BE49-F238E27FC236}">
                <a16:creationId xmlns:a16="http://schemas.microsoft.com/office/drawing/2014/main" id="{6CA995F9-8F8A-4A26-B774-AC0D3551E006}"/>
              </a:ext>
            </a:extLst>
          </p:cNvPr>
          <p:cNvSpPr>
            <a:spLocks noChangeArrowheads="1"/>
          </p:cNvSpPr>
          <p:nvPr/>
        </p:nvSpPr>
        <p:spPr bwMode="auto">
          <a:xfrm>
            <a:off x="0" y="588782"/>
            <a:ext cx="2031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23.  	a.</a:t>
            </a: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Object 3">
            <a:extLst>
              <a:ext uri="{FF2B5EF4-FFF2-40B4-BE49-F238E27FC236}">
                <a16:creationId xmlns:a16="http://schemas.microsoft.com/office/drawing/2014/main" id="{E4CA97F1-4D4B-483A-BC64-9869047E0A1A}"/>
              </a:ext>
            </a:extLst>
          </p:cNvPr>
          <p:cNvGraphicFramePr>
            <a:graphicFrameLocks noChangeAspect="1"/>
          </p:cNvGraphicFramePr>
          <p:nvPr>
            <p:extLst>
              <p:ext uri="{D42A27DB-BD31-4B8C-83A1-F6EECF244321}">
                <p14:modId xmlns:p14="http://schemas.microsoft.com/office/powerpoint/2010/main" val="1678029399"/>
              </p:ext>
            </p:extLst>
          </p:nvPr>
        </p:nvGraphicFramePr>
        <p:xfrm>
          <a:off x="1655063" y="588782"/>
          <a:ext cx="4123077" cy="956554"/>
        </p:xfrm>
        <a:graphic>
          <a:graphicData uri="http://schemas.openxmlformats.org/presentationml/2006/ole">
            <mc:AlternateContent xmlns:mc="http://schemas.openxmlformats.org/markup-compatibility/2006">
              <mc:Choice xmlns:v="urn:schemas-microsoft-com:vml" Requires="v">
                <p:oleObj spid="_x0000_s4114" r:id="rId3" imgW="1587500" imgH="368300" progId="Equation.DSMT4">
                  <p:embed/>
                </p:oleObj>
              </mc:Choice>
              <mc:Fallback>
                <p:oleObj r:id="rId3" imgW="1587500" imgH="368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063" y="588782"/>
                        <a:ext cx="4123077" cy="956554"/>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CA1F102B-57C5-476E-B81D-7B85C276B257}"/>
              </a:ext>
            </a:extLst>
          </p:cNvPr>
          <p:cNvSpPr txBox="1"/>
          <p:nvPr/>
        </p:nvSpPr>
        <p:spPr>
          <a:xfrm>
            <a:off x="-2955176" y="1847274"/>
            <a:ext cx="12034521" cy="3416320"/>
          </a:xfrm>
          <a:prstGeom prst="rect">
            <a:avLst/>
          </a:prstGeom>
          <a:noFill/>
        </p:spPr>
        <p:txBody>
          <a:bodyPr wrap="square">
            <a:spAutoFit/>
          </a:bodyPr>
          <a:lstStyle/>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b.	 Degrees of freedom =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n</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 1 = 24</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42900" marR="0">
              <a:spcBef>
                <a:spcPts val="0"/>
              </a:spcBef>
              <a:spcAft>
                <a:spcPts val="0"/>
              </a:spcAft>
              <a:tabLst>
                <a:tab pos="571500" algn="l"/>
                <a:tab pos="80010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Upper tail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is the area to the right of the test statistic</a:t>
            </a:r>
          </a:p>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 </a:t>
            </a:r>
          </a:p>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		                  Using </a:t>
            </a:r>
            <a:r>
              <a:rPr lang="en-US" sz="2400" i="1" dirty="0">
                <a:effectLst/>
                <a:latin typeface="Times New Roman" panose="02020603050405020304" pitchFamily="18" charset="0"/>
                <a:ea typeface="Times New Roman" panose="02020603050405020304" pitchFamily="18" charset="0"/>
              </a:rPr>
              <a:t>t</a:t>
            </a:r>
            <a:r>
              <a:rPr lang="en-US" sz="2400" dirty="0">
                <a:effectLst/>
                <a:latin typeface="Times New Roman" panose="02020603050405020304" pitchFamily="18" charset="0"/>
                <a:ea typeface="Times New Roman" panose="02020603050405020304" pitchFamily="18" charset="0"/>
              </a:rPr>
              <a:t> table: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is between .01 and .025</a:t>
            </a:r>
          </a:p>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 </a:t>
            </a:r>
          </a:p>
          <a:p>
            <a:pPr marL="342900" marR="0">
              <a:spcBef>
                <a:spcPts val="0"/>
              </a:spcBef>
              <a:spcAft>
                <a:spcPts val="0"/>
              </a:spcAft>
              <a:tabLst>
                <a:tab pos="-594360" algn="l"/>
                <a:tab pos="-137160" algn="l"/>
                <a:tab pos="320040" algn="l"/>
                <a:tab pos="571500" algn="l"/>
                <a:tab pos="80010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effectLst/>
                <a:latin typeface="Times New Roman" panose="02020603050405020304" pitchFamily="18" charset="0"/>
                <a:ea typeface="Times New Roman" panose="02020603050405020304" pitchFamily="18" charset="0"/>
              </a:rPr>
              <a:t>		                       Exact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corresponding to </a:t>
            </a:r>
            <a:r>
              <a:rPr lang="en-US" sz="2400" i="1" dirty="0">
                <a:effectLst/>
                <a:latin typeface="Times New Roman" panose="02020603050405020304" pitchFamily="18" charset="0"/>
                <a:ea typeface="Times New Roman" panose="02020603050405020304" pitchFamily="18" charset="0"/>
              </a:rPr>
              <a:t>t</a:t>
            </a:r>
            <a:r>
              <a:rPr lang="en-US" sz="2400" dirty="0">
                <a:effectLst/>
                <a:latin typeface="Times New Roman" panose="02020603050405020304" pitchFamily="18" charset="0"/>
                <a:ea typeface="Times New Roman" panose="02020603050405020304" pitchFamily="18" charset="0"/>
              </a:rPr>
              <a:t> = 2.31 is .0149</a:t>
            </a: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4CB8707-0A90-41B0-BB9D-38B4ABAE8DB0}"/>
                  </a:ext>
                </a:extLst>
              </p14:cNvPr>
              <p14:cNvContentPartPr/>
              <p14:nvPr/>
            </p14:nvContentPartPr>
            <p14:xfrm>
              <a:off x="8091931" y="935359"/>
              <a:ext cx="304560" cy="420480"/>
            </p14:xfrm>
          </p:contentPart>
        </mc:Choice>
        <mc:Fallback xmlns="">
          <p:pic>
            <p:nvPicPr>
              <p:cNvPr id="5" name="Ink 4">
                <a:extLst>
                  <a:ext uri="{FF2B5EF4-FFF2-40B4-BE49-F238E27FC236}">
                    <a16:creationId xmlns:a16="http://schemas.microsoft.com/office/drawing/2014/main" id="{D4CB8707-0A90-41B0-BB9D-38B4ABAE8DB0}"/>
                  </a:ext>
                </a:extLst>
              </p:cNvPr>
              <p:cNvPicPr/>
              <p:nvPr/>
            </p:nvPicPr>
            <p:blipFill>
              <a:blip r:embed="rId6"/>
              <a:stretch>
                <a:fillRect/>
              </a:stretch>
            </p:blipFill>
            <p:spPr>
              <a:xfrm>
                <a:off x="8083291" y="926359"/>
                <a:ext cx="322200" cy="438120"/>
              </a:xfrm>
              <a:prstGeom prst="rect">
                <a:avLst/>
              </a:prstGeom>
            </p:spPr>
          </p:pic>
        </mc:Fallback>
      </mc:AlternateContent>
      <p:grpSp>
        <p:nvGrpSpPr>
          <p:cNvPr id="17" name="Group 16">
            <a:extLst>
              <a:ext uri="{FF2B5EF4-FFF2-40B4-BE49-F238E27FC236}">
                <a16:creationId xmlns:a16="http://schemas.microsoft.com/office/drawing/2014/main" id="{F787B80B-EC02-48DC-AEBD-EBC60648D0C3}"/>
              </a:ext>
            </a:extLst>
          </p:cNvPr>
          <p:cNvGrpSpPr/>
          <p:nvPr/>
        </p:nvGrpSpPr>
        <p:grpSpPr>
          <a:xfrm>
            <a:off x="7875571" y="724759"/>
            <a:ext cx="1723680" cy="698760"/>
            <a:chOff x="7875571" y="724759"/>
            <a:chExt cx="1723680" cy="69876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8ACF8FC-F4B5-42B9-A977-CA9BDE89A88A}"/>
                    </a:ext>
                  </a:extLst>
                </p14:cNvPr>
                <p14:cNvContentPartPr/>
                <p14:nvPr/>
              </p14:nvContentPartPr>
              <p14:xfrm>
                <a:off x="7875571" y="724759"/>
                <a:ext cx="345600" cy="24480"/>
              </p14:xfrm>
            </p:contentPart>
          </mc:Choice>
          <mc:Fallback xmlns="">
            <p:pic>
              <p:nvPicPr>
                <p:cNvPr id="9" name="Ink 8">
                  <a:extLst>
                    <a:ext uri="{FF2B5EF4-FFF2-40B4-BE49-F238E27FC236}">
                      <a16:creationId xmlns:a16="http://schemas.microsoft.com/office/drawing/2014/main" id="{88ACF8FC-F4B5-42B9-A977-CA9BDE89A88A}"/>
                    </a:ext>
                  </a:extLst>
                </p:cNvPr>
                <p:cNvPicPr/>
                <p:nvPr/>
              </p:nvPicPr>
              <p:blipFill>
                <a:blip r:embed="rId8"/>
                <a:stretch>
                  <a:fillRect/>
                </a:stretch>
              </p:blipFill>
              <p:spPr>
                <a:xfrm>
                  <a:off x="7839571" y="689119"/>
                  <a:ext cx="417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36A5B45B-FDA4-49A2-9C57-3C8065F00619}"/>
                    </a:ext>
                  </a:extLst>
                </p14:cNvPr>
                <p14:cNvContentPartPr/>
                <p14:nvPr/>
              </p14:nvContentPartPr>
              <p14:xfrm>
                <a:off x="7952971" y="931759"/>
                <a:ext cx="482040" cy="491760"/>
              </p14:xfrm>
            </p:contentPart>
          </mc:Choice>
          <mc:Fallback xmlns="">
            <p:pic>
              <p:nvPicPr>
                <p:cNvPr id="7" name="Ink 6">
                  <a:extLst>
                    <a:ext uri="{FF2B5EF4-FFF2-40B4-BE49-F238E27FC236}">
                      <a16:creationId xmlns:a16="http://schemas.microsoft.com/office/drawing/2014/main" id="{36A5B45B-FDA4-49A2-9C57-3C8065F00619}"/>
                    </a:ext>
                  </a:extLst>
                </p:cNvPr>
                <p:cNvPicPr/>
                <p:nvPr/>
              </p:nvPicPr>
              <p:blipFill>
                <a:blip r:embed="rId10"/>
                <a:stretch>
                  <a:fillRect/>
                </a:stretch>
              </p:blipFill>
              <p:spPr>
                <a:xfrm>
                  <a:off x="7916971" y="896119"/>
                  <a:ext cx="55368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12C2E7A-C5EE-4737-AE73-63D4A9B9C64F}"/>
                    </a:ext>
                  </a:extLst>
                </p14:cNvPr>
                <p14:cNvContentPartPr/>
                <p14:nvPr/>
              </p14:nvContentPartPr>
              <p14:xfrm>
                <a:off x="7903291" y="1003039"/>
                <a:ext cx="511920" cy="295920"/>
              </p14:xfrm>
            </p:contentPart>
          </mc:Choice>
          <mc:Fallback xmlns="">
            <p:pic>
              <p:nvPicPr>
                <p:cNvPr id="8" name="Ink 7">
                  <a:extLst>
                    <a:ext uri="{FF2B5EF4-FFF2-40B4-BE49-F238E27FC236}">
                      <a16:creationId xmlns:a16="http://schemas.microsoft.com/office/drawing/2014/main" id="{912C2E7A-C5EE-4737-AE73-63D4A9B9C64F}"/>
                    </a:ext>
                  </a:extLst>
                </p:cNvPr>
                <p:cNvPicPr/>
                <p:nvPr/>
              </p:nvPicPr>
              <p:blipFill>
                <a:blip r:embed="rId12"/>
                <a:stretch>
                  <a:fillRect/>
                </a:stretch>
              </p:blipFill>
              <p:spPr>
                <a:xfrm>
                  <a:off x="7867291" y="967039"/>
                  <a:ext cx="5835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0B117D7-451C-48E6-A5C9-7F4C70A87162}"/>
                    </a:ext>
                  </a:extLst>
                </p14:cNvPr>
                <p14:cNvContentPartPr/>
                <p14:nvPr/>
              </p14:nvContentPartPr>
              <p14:xfrm>
                <a:off x="8653171" y="1050199"/>
                <a:ext cx="198360" cy="24480"/>
              </p14:xfrm>
            </p:contentPart>
          </mc:Choice>
          <mc:Fallback xmlns="">
            <p:pic>
              <p:nvPicPr>
                <p:cNvPr id="11" name="Ink 10">
                  <a:extLst>
                    <a:ext uri="{FF2B5EF4-FFF2-40B4-BE49-F238E27FC236}">
                      <a16:creationId xmlns:a16="http://schemas.microsoft.com/office/drawing/2014/main" id="{60B117D7-451C-48E6-A5C9-7F4C70A87162}"/>
                    </a:ext>
                  </a:extLst>
                </p:cNvPr>
                <p:cNvPicPr/>
                <p:nvPr/>
              </p:nvPicPr>
              <p:blipFill>
                <a:blip r:embed="rId14"/>
                <a:stretch>
                  <a:fillRect/>
                </a:stretch>
              </p:blipFill>
              <p:spPr>
                <a:xfrm>
                  <a:off x="8617531" y="1014199"/>
                  <a:ext cx="270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686262B9-A8AF-49FE-82E4-4D2EAD2559DC}"/>
                    </a:ext>
                  </a:extLst>
                </p14:cNvPr>
                <p14:cNvContentPartPr/>
                <p14:nvPr/>
              </p14:nvContentPartPr>
              <p14:xfrm>
                <a:off x="8593771" y="1189159"/>
                <a:ext cx="285480" cy="40320"/>
              </p14:xfrm>
            </p:contentPart>
          </mc:Choice>
          <mc:Fallback xmlns="">
            <p:pic>
              <p:nvPicPr>
                <p:cNvPr id="12" name="Ink 11">
                  <a:extLst>
                    <a:ext uri="{FF2B5EF4-FFF2-40B4-BE49-F238E27FC236}">
                      <a16:creationId xmlns:a16="http://schemas.microsoft.com/office/drawing/2014/main" id="{686262B9-A8AF-49FE-82E4-4D2EAD2559DC}"/>
                    </a:ext>
                  </a:extLst>
                </p:cNvPr>
                <p:cNvPicPr/>
                <p:nvPr/>
              </p:nvPicPr>
              <p:blipFill>
                <a:blip r:embed="rId16"/>
                <a:stretch>
                  <a:fillRect/>
                </a:stretch>
              </p:blipFill>
              <p:spPr>
                <a:xfrm>
                  <a:off x="8557771" y="1153519"/>
                  <a:ext cx="357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2C486569-32A3-4BFB-A773-1F5ABCCF50C9}"/>
                    </a:ext>
                  </a:extLst>
                </p14:cNvPr>
                <p14:cNvContentPartPr/>
                <p14:nvPr/>
              </p14:nvContentPartPr>
              <p14:xfrm>
                <a:off x="9102451" y="861199"/>
                <a:ext cx="91800" cy="304200"/>
              </p14:xfrm>
            </p:contentPart>
          </mc:Choice>
          <mc:Fallback xmlns="">
            <p:pic>
              <p:nvPicPr>
                <p:cNvPr id="14" name="Ink 13">
                  <a:extLst>
                    <a:ext uri="{FF2B5EF4-FFF2-40B4-BE49-F238E27FC236}">
                      <a16:creationId xmlns:a16="http://schemas.microsoft.com/office/drawing/2014/main" id="{2C486569-32A3-4BFB-A773-1F5ABCCF50C9}"/>
                    </a:ext>
                  </a:extLst>
                </p:cNvPr>
                <p:cNvPicPr/>
                <p:nvPr/>
              </p:nvPicPr>
              <p:blipFill>
                <a:blip r:embed="rId18"/>
                <a:stretch>
                  <a:fillRect/>
                </a:stretch>
              </p:blipFill>
              <p:spPr>
                <a:xfrm>
                  <a:off x="9066451" y="825559"/>
                  <a:ext cx="16344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B3D59247-17E6-4FB7-A76E-A23F6D4217D9}"/>
                    </a:ext>
                  </a:extLst>
                </p14:cNvPr>
                <p14:cNvContentPartPr/>
                <p14:nvPr/>
              </p14:nvContentPartPr>
              <p14:xfrm>
                <a:off x="9356611" y="866239"/>
                <a:ext cx="242640" cy="181800"/>
              </p14:xfrm>
            </p:contentPart>
          </mc:Choice>
          <mc:Fallback xmlns="">
            <p:pic>
              <p:nvPicPr>
                <p:cNvPr id="15" name="Ink 14">
                  <a:extLst>
                    <a:ext uri="{FF2B5EF4-FFF2-40B4-BE49-F238E27FC236}">
                      <a16:creationId xmlns:a16="http://schemas.microsoft.com/office/drawing/2014/main" id="{B3D59247-17E6-4FB7-A76E-A23F6D4217D9}"/>
                    </a:ext>
                  </a:extLst>
                </p:cNvPr>
                <p:cNvPicPr/>
                <p:nvPr/>
              </p:nvPicPr>
              <p:blipFill>
                <a:blip r:embed="rId20"/>
                <a:stretch>
                  <a:fillRect/>
                </a:stretch>
              </p:blipFill>
              <p:spPr>
                <a:xfrm>
                  <a:off x="9320611" y="830239"/>
                  <a:ext cx="314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4907889C-8E02-4BE7-AC9A-7D51594D4581}"/>
                    </a:ext>
                  </a:extLst>
                </p14:cNvPr>
                <p14:cNvContentPartPr/>
                <p14:nvPr/>
              </p14:nvContentPartPr>
              <p14:xfrm>
                <a:off x="9395131" y="763279"/>
                <a:ext cx="172800" cy="531720"/>
              </p14:xfrm>
            </p:contentPart>
          </mc:Choice>
          <mc:Fallback xmlns="">
            <p:pic>
              <p:nvPicPr>
                <p:cNvPr id="16" name="Ink 15">
                  <a:extLst>
                    <a:ext uri="{FF2B5EF4-FFF2-40B4-BE49-F238E27FC236}">
                      <a16:creationId xmlns:a16="http://schemas.microsoft.com/office/drawing/2014/main" id="{4907889C-8E02-4BE7-AC9A-7D51594D4581}"/>
                    </a:ext>
                  </a:extLst>
                </p:cNvPr>
                <p:cNvPicPr/>
                <p:nvPr/>
              </p:nvPicPr>
              <p:blipFill>
                <a:blip r:embed="rId22"/>
                <a:stretch>
                  <a:fillRect/>
                </a:stretch>
              </p:blipFill>
              <p:spPr>
                <a:xfrm>
                  <a:off x="9359491" y="727279"/>
                  <a:ext cx="244440" cy="603360"/>
                </a:xfrm>
                <a:prstGeom prst="rect">
                  <a:avLst/>
                </a:prstGeom>
              </p:spPr>
            </p:pic>
          </mc:Fallback>
        </mc:AlternateContent>
      </p:grpSp>
      <p:grpSp>
        <p:nvGrpSpPr>
          <p:cNvPr id="38" name="Group 37">
            <a:extLst>
              <a:ext uri="{FF2B5EF4-FFF2-40B4-BE49-F238E27FC236}">
                <a16:creationId xmlns:a16="http://schemas.microsoft.com/office/drawing/2014/main" id="{510FDF47-0ED9-4A1B-982E-506197907A92}"/>
              </a:ext>
            </a:extLst>
          </p:cNvPr>
          <p:cNvGrpSpPr/>
          <p:nvPr/>
        </p:nvGrpSpPr>
        <p:grpSpPr>
          <a:xfrm>
            <a:off x="7808251" y="1539799"/>
            <a:ext cx="2448000" cy="1013400"/>
            <a:chOff x="7808251" y="1539799"/>
            <a:chExt cx="2448000" cy="1013400"/>
          </a:xfrm>
        </p:grpSpPr>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9EDF79BE-5D30-46BB-B229-4FDA5D5EFFF7}"/>
                    </a:ext>
                  </a:extLst>
                </p14:cNvPr>
                <p14:cNvContentPartPr/>
                <p14:nvPr/>
              </p14:nvContentPartPr>
              <p14:xfrm>
                <a:off x="7808251" y="1539799"/>
                <a:ext cx="434880" cy="473400"/>
              </p14:xfrm>
            </p:contentPart>
          </mc:Choice>
          <mc:Fallback xmlns="">
            <p:pic>
              <p:nvPicPr>
                <p:cNvPr id="18" name="Ink 17">
                  <a:extLst>
                    <a:ext uri="{FF2B5EF4-FFF2-40B4-BE49-F238E27FC236}">
                      <a16:creationId xmlns:a16="http://schemas.microsoft.com/office/drawing/2014/main" id="{9EDF79BE-5D30-46BB-B229-4FDA5D5EFFF7}"/>
                    </a:ext>
                  </a:extLst>
                </p:cNvPr>
                <p:cNvPicPr/>
                <p:nvPr/>
              </p:nvPicPr>
              <p:blipFill>
                <a:blip r:embed="rId24"/>
                <a:stretch>
                  <a:fillRect/>
                </a:stretch>
              </p:blipFill>
              <p:spPr>
                <a:xfrm>
                  <a:off x="7772611" y="1503799"/>
                  <a:ext cx="50652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364EBF40-E09D-4D2A-A6A7-A30C5446FFB8}"/>
                    </a:ext>
                  </a:extLst>
                </p14:cNvPr>
                <p14:cNvContentPartPr/>
                <p14:nvPr/>
              </p14:nvContentPartPr>
              <p14:xfrm>
                <a:off x="8311531" y="1697839"/>
                <a:ext cx="249480" cy="299880"/>
              </p14:xfrm>
            </p:contentPart>
          </mc:Choice>
          <mc:Fallback xmlns="">
            <p:pic>
              <p:nvPicPr>
                <p:cNvPr id="19" name="Ink 18">
                  <a:extLst>
                    <a:ext uri="{FF2B5EF4-FFF2-40B4-BE49-F238E27FC236}">
                      <a16:creationId xmlns:a16="http://schemas.microsoft.com/office/drawing/2014/main" id="{364EBF40-E09D-4D2A-A6A7-A30C5446FFB8}"/>
                    </a:ext>
                  </a:extLst>
                </p:cNvPr>
                <p:cNvPicPr/>
                <p:nvPr/>
              </p:nvPicPr>
              <p:blipFill>
                <a:blip r:embed="rId26"/>
                <a:stretch>
                  <a:fillRect/>
                </a:stretch>
              </p:blipFill>
              <p:spPr>
                <a:xfrm>
                  <a:off x="8275531" y="1661839"/>
                  <a:ext cx="3211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C08482A5-9A61-45F7-ABE1-97D6898598F4}"/>
                    </a:ext>
                  </a:extLst>
                </p14:cNvPr>
                <p14:cNvContentPartPr/>
                <p14:nvPr/>
              </p14:nvContentPartPr>
              <p14:xfrm>
                <a:off x="8450491" y="1743919"/>
                <a:ext cx="77760" cy="154800"/>
              </p14:xfrm>
            </p:contentPart>
          </mc:Choice>
          <mc:Fallback xmlns="">
            <p:pic>
              <p:nvPicPr>
                <p:cNvPr id="20" name="Ink 19">
                  <a:extLst>
                    <a:ext uri="{FF2B5EF4-FFF2-40B4-BE49-F238E27FC236}">
                      <a16:creationId xmlns:a16="http://schemas.microsoft.com/office/drawing/2014/main" id="{C08482A5-9A61-45F7-ABE1-97D6898598F4}"/>
                    </a:ext>
                  </a:extLst>
                </p:cNvPr>
                <p:cNvPicPr/>
                <p:nvPr/>
              </p:nvPicPr>
              <p:blipFill>
                <a:blip r:embed="rId28"/>
                <a:stretch>
                  <a:fillRect/>
                </a:stretch>
              </p:blipFill>
              <p:spPr>
                <a:xfrm>
                  <a:off x="8414851" y="1708279"/>
                  <a:ext cx="1494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DF3734B-3323-4FD2-A4C6-4A0D2C735885}"/>
                    </a:ext>
                  </a:extLst>
                </p14:cNvPr>
                <p14:cNvContentPartPr/>
                <p14:nvPr/>
              </p14:nvContentPartPr>
              <p14:xfrm>
                <a:off x="8278771" y="1782439"/>
                <a:ext cx="205920" cy="183600"/>
              </p14:xfrm>
            </p:contentPart>
          </mc:Choice>
          <mc:Fallback xmlns="">
            <p:pic>
              <p:nvPicPr>
                <p:cNvPr id="22" name="Ink 21">
                  <a:extLst>
                    <a:ext uri="{FF2B5EF4-FFF2-40B4-BE49-F238E27FC236}">
                      <a16:creationId xmlns:a16="http://schemas.microsoft.com/office/drawing/2014/main" id="{ADF3734B-3323-4FD2-A4C6-4A0D2C735885}"/>
                    </a:ext>
                  </a:extLst>
                </p:cNvPr>
                <p:cNvPicPr/>
                <p:nvPr/>
              </p:nvPicPr>
              <p:blipFill>
                <a:blip r:embed="rId30"/>
                <a:stretch>
                  <a:fillRect/>
                </a:stretch>
              </p:blipFill>
              <p:spPr>
                <a:xfrm>
                  <a:off x="8243131" y="1746439"/>
                  <a:ext cx="277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23A75947-E025-4978-820A-AFA646750E26}"/>
                    </a:ext>
                  </a:extLst>
                </p14:cNvPr>
                <p14:cNvContentPartPr/>
                <p14:nvPr/>
              </p14:nvContentPartPr>
              <p14:xfrm>
                <a:off x="8791051" y="1699279"/>
                <a:ext cx="271800" cy="33480"/>
              </p14:xfrm>
            </p:contentPart>
          </mc:Choice>
          <mc:Fallback xmlns="">
            <p:pic>
              <p:nvPicPr>
                <p:cNvPr id="24" name="Ink 23">
                  <a:extLst>
                    <a:ext uri="{FF2B5EF4-FFF2-40B4-BE49-F238E27FC236}">
                      <a16:creationId xmlns:a16="http://schemas.microsoft.com/office/drawing/2014/main" id="{23A75947-E025-4978-820A-AFA646750E26}"/>
                    </a:ext>
                  </a:extLst>
                </p:cNvPr>
                <p:cNvPicPr/>
                <p:nvPr/>
              </p:nvPicPr>
              <p:blipFill>
                <a:blip r:embed="rId32"/>
                <a:stretch>
                  <a:fillRect/>
                </a:stretch>
              </p:blipFill>
              <p:spPr>
                <a:xfrm>
                  <a:off x="8755051" y="1663639"/>
                  <a:ext cx="343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CB3CE2AB-1AE4-458C-AAAE-E986C571813A}"/>
                    </a:ext>
                  </a:extLst>
                </p14:cNvPr>
                <p14:cNvContentPartPr/>
                <p14:nvPr/>
              </p14:nvContentPartPr>
              <p14:xfrm>
                <a:off x="8766931" y="1773439"/>
                <a:ext cx="248040" cy="102240"/>
              </p14:xfrm>
            </p:contentPart>
          </mc:Choice>
          <mc:Fallback xmlns="">
            <p:pic>
              <p:nvPicPr>
                <p:cNvPr id="25" name="Ink 24">
                  <a:extLst>
                    <a:ext uri="{FF2B5EF4-FFF2-40B4-BE49-F238E27FC236}">
                      <a16:creationId xmlns:a16="http://schemas.microsoft.com/office/drawing/2014/main" id="{CB3CE2AB-1AE4-458C-AAAE-E986C571813A}"/>
                    </a:ext>
                  </a:extLst>
                </p:cNvPr>
                <p:cNvPicPr/>
                <p:nvPr/>
              </p:nvPicPr>
              <p:blipFill>
                <a:blip r:embed="rId34"/>
                <a:stretch>
                  <a:fillRect/>
                </a:stretch>
              </p:blipFill>
              <p:spPr>
                <a:xfrm>
                  <a:off x="8730931" y="1737439"/>
                  <a:ext cx="319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010BA68B-9120-479A-B1C5-57F021EF527C}"/>
                    </a:ext>
                  </a:extLst>
                </p14:cNvPr>
                <p14:cNvContentPartPr/>
                <p14:nvPr/>
              </p14:nvContentPartPr>
              <p14:xfrm>
                <a:off x="9201451" y="1580839"/>
                <a:ext cx="108360" cy="289080"/>
              </p14:xfrm>
            </p:contentPart>
          </mc:Choice>
          <mc:Fallback xmlns="">
            <p:pic>
              <p:nvPicPr>
                <p:cNvPr id="26" name="Ink 25">
                  <a:extLst>
                    <a:ext uri="{FF2B5EF4-FFF2-40B4-BE49-F238E27FC236}">
                      <a16:creationId xmlns:a16="http://schemas.microsoft.com/office/drawing/2014/main" id="{010BA68B-9120-479A-B1C5-57F021EF527C}"/>
                    </a:ext>
                  </a:extLst>
                </p:cNvPr>
                <p:cNvPicPr/>
                <p:nvPr/>
              </p:nvPicPr>
              <p:blipFill>
                <a:blip r:embed="rId36"/>
                <a:stretch>
                  <a:fillRect/>
                </a:stretch>
              </p:blipFill>
              <p:spPr>
                <a:xfrm>
                  <a:off x="9165451" y="1545199"/>
                  <a:ext cx="1800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C7E25FDE-97E1-435E-A502-9FB141E0C3E1}"/>
                    </a:ext>
                  </a:extLst>
                </p14:cNvPr>
                <p14:cNvContentPartPr/>
                <p14:nvPr/>
              </p14:nvContentPartPr>
              <p14:xfrm>
                <a:off x="9466771" y="1584799"/>
                <a:ext cx="256680" cy="280440"/>
              </p14:xfrm>
            </p:contentPart>
          </mc:Choice>
          <mc:Fallback xmlns="">
            <p:pic>
              <p:nvPicPr>
                <p:cNvPr id="27" name="Ink 26">
                  <a:extLst>
                    <a:ext uri="{FF2B5EF4-FFF2-40B4-BE49-F238E27FC236}">
                      <a16:creationId xmlns:a16="http://schemas.microsoft.com/office/drawing/2014/main" id="{C7E25FDE-97E1-435E-A502-9FB141E0C3E1}"/>
                    </a:ext>
                  </a:extLst>
                </p:cNvPr>
                <p:cNvPicPr/>
                <p:nvPr/>
              </p:nvPicPr>
              <p:blipFill>
                <a:blip r:embed="rId38"/>
                <a:stretch>
                  <a:fillRect/>
                </a:stretch>
              </p:blipFill>
              <p:spPr>
                <a:xfrm>
                  <a:off x="9431131" y="1549159"/>
                  <a:ext cx="32832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24664D8B-6F64-4DE8-ADAB-F8E3427078F8}"/>
                    </a:ext>
                  </a:extLst>
                </p14:cNvPr>
                <p14:cNvContentPartPr/>
                <p14:nvPr/>
              </p14:nvContentPartPr>
              <p14:xfrm>
                <a:off x="8208931" y="2149639"/>
                <a:ext cx="189000" cy="255960"/>
              </p14:xfrm>
            </p:contentPart>
          </mc:Choice>
          <mc:Fallback xmlns="">
            <p:pic>
              <p:nvPicPr>
                <p:cNvPr id="29" name="Ink 28">
                  <a:extLst>
                    <a:ext uri="{FF2B5EF4-FFF2-40B4-BE49-F238E27FC236}">
                      <a16:creationId xmlns:a16="http://schemas.microsoft.com/office/drawing/2014/main" id="{24664D8B-6F64-4DE8-ADAB-F8E3427078F8}"/>
                    </a:ext>
                  </a:extLst>
                </p:cNvPr>
                <p:cNvPicPr/>
                <p:nvPr/>
              </p:nvPicPr>
              <p:blipFill>
                <a:blip r:embed="rId40"/>
                <a:stretch>
                  <a:fillRect/>
                </a:stretch>
              </p:blipFill>
              <p:spPr>
                <a:xfrm>
                  <a:off x="8172931" y="2113639"/>
                  <a:ext cx="2606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69C23199-BD1F-4D5C-BF04-84933C41D33A}"/>
                    </a:ext>
                  </a:extLst>
                </p14:cNvPr>
                <p14:cNvContentPartPr/>
                <p14:nvPr/>
              </p14:nvContentPartPr>
              <p14:xfrm>
                <a:off x="8606731" y="2278879"/>
                <a:ext cx="208080" cy="42480"/>
              </p14:xfrm>
            </p:contentPart>
          </mc:Choice>
          <mc:Fallback xmlns="">
            <p:pic>
              <p:nvPicPr>
                <p:cNvPr id="30" name="Ink 29">
                  <a:extLst>
                    <a:ext uri="{FF2B5EF4-FFF2-40B4-BE49-F238E27FC236}">
                      <a16:creationId xmlns:a16="http://schemas.microsoft.com/office/drawing/2014/main" id="{69C23199-BD1F-4D5C-BF04-84933C41D33A}"/>
                    </a:ext>
                  </a:extLst>
                </p:cNvPr>
                <p:cNvPicPr/>
                <p:nvPr/>
              </p:nvPicPr>
              <p:blipFill>
                <a:blip r:embed="rId42"/>
                <a:stretch>
                  <a:fillRect/>
                </a:stretch>
              </p:blipFill>
              <p:spPr>
                <a:xfrm>
                  <a:off x="8571091" y="2242879"/>
                  <a:ext cx="2797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8BC0586E-E49A-495F-A079-C71C38C21A8C}"/>
                    </a:ext>
                  </a:extLst>
                </p14:cNvPr>
                <p14:cNvContentPartPr/>
                <p14:nvPr/>
              </p14:nvContentPartPr>
              <p14:xfrm>
                <a:off x="8626171" y="2416399"/>
                <a:ext cx="203040" cy="25920"/>
              </p14:xfrm>
            </p:contentPart>
          </mc:Choice>
          <mc:Fallback xmlns="">
            <p:pic>
              <p:nvPicPr>
                <p:cNvPr id="31" name="Ink 30">
                  <a:extLst>
                    <a:ext uri="{FF2B5EF4-FFF2-40B4-BE49-F238E27FC236}">
                      <a16:creationId xmlns:a16="http://schemas.microsoft.com/office/drawing/2014/main" id="{8BC0586E-E49A-495F-A079-C71C38C21A8C}"/>
                    </a:ext>
                  </a:extLst>
                </p:cNvPr>
                <p:cNvPicPr/>
                <p:nvPr/>
              </p:nvPicPr>
              <p:blipFill>
                <a:blip r:embed="rId44"/>
                <a:stretch>
                  <a:fillRect/>
                </a:stretch>
              </p:blipFill>
              <p:spPr>
                <a:xfrm>
                  <a:off x="8590531" y="2380399"/>
                  <a:ext cx="274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1C628314-B5B1-4A87-A8FC-D1DF3A087627}"/>
                    </a:ext>
                  </a:extLst>
                </p14:cNvPr>
                <p14:cNvContentPartPr/>
                <p14:nvPr/>
              </p14:nvContentPartPr>
              <p14:xfrm>
                <a:off x="9026131" y="2074759"/>
                <a:ext cx="326520" cy="216360"/>
              </p14:xfrm>
            </p:contentPart>
          </mc:Choice>
          <mc:Fallback xmlns="">
            <p:pic>
              <p:nvPicPr>
                <p:cNvPr id="33" name="Ink 32">
                  <a:extLst>
                    <a:ext uri="{FF2B5EF4-FFF2-40B4-BE49-F238E27FC236}">
                      <a16:creationId xmlns:a16="http://schemas.microsoft.com/office/drawing/2014/main" id="{1C628314-B5B1-4A87-A8FC-D1DF3A087627}"/>
                    </a:ext>
                  </a:extLst>
                </p:cNvPr>
                <p:cNvPicPr/>
                <p:nvPr/>
              </p:nvPicPr>
              <p:blipFill>
                <a:blip r:embed="rId46"/>
                <a:stretch>
                  <a:fillRect/>
                </a:stretch>
              </p:blipFill>
              <p:spPr>
                <a:xfrm>
                  <a:off x="8990491" y="2039119"/>
                  <a:ext cx="398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B48526C4-AFA0-4998-B6A1-77B46293B1B3}"/>
                    </a:ext>
                  </a:extLst>
                </p14:cNvPr>
                <p14:cNvContentPartPr/>
                <p14:nvPr/>
              </p14:nvContentPartPr>
              <p14:xfrm>
                <a:off x="9109291" y="2054599"/>
                <a:ext cx="177120" cy="498600"/>
              </p14:xfrm>
            </p:contentPart>
          </mc:Choice>
          <mc:Fallback xmlns="">
            <p:pic>
              <p:nvPicPr>
                <p:cNvPr id="34" name="Ink 33">
                  <a:extLst>
                    <a:ext uri="{FF2B5EF4-FFF2-40B4-BE49-F238E27FC236}">
                      <a16:creationId xmlns:a16="http://schemas.microsoft.com/office/drawing/2014/main" id="{B48526C4-AFA0-4998-B6A1-77B46293B1B3}"/>
                    </a:ext>
                  </a:extLst>
                </p:cNvPr>
                <p:cNvPicPr/>
                <p:nvPr/>
              </p:nvPicPr>
              <p:blipFill>
                <a:blip r:embed="rId48"/>
                <a:stretch>
                  <a:fillRect/>
                </a:stretch>
              </p:blipFill>
              <p:spPr>
                <a:xfrm>
                  <a:off x="9073291" y="2018599"/>
                  <a:ext cx="24876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C223AAD7-D8BB-4743-9119-7A7A3CB07AD3}"/>
                    </a:ext>
                  </a:extLst>
                </p14:cNvPr>
                <p14:cNvContentPartPr/>
                <p14:nvPr/>
              </p14:nvContentPartPr>
              <p14:xfrm>
                <a:off x="9444811" y="2308759"/>
                <a:ext cx="27360" cy="42840"/>
              </p14:xfrm>
            </p:contentPart>
          </mc:Choice>
          <mc:Fallback xmlns="">
            <p:pic>
              <p:nvPicPr>
                <p:cNvPr id="35" name="Ink 34">
                  <a:extLst>
                    <a:ext uri="{FF2B5EF4-FFF2-40B4-BE49-F238E27FC236}">
                      <a16:creationId xmlns:a16="http://schemas.microsoft.com/office/drawing/2014/main" id="{C223AAD7-D8BB-4743-9119-7A7A3CB07AD3}"/>
                    </a:ext>
                  </a:extLst>
                </p:cNvPr>
                <p:cNvPicPr/>
                <p:nvPr/>
              </p:nvPicPr>
              <p:blipFill>
                <a:blip r:embed="rId50"/>
                <a:stretch>
                  <a:fillRect/>
                </a:stretch>
              </p:blipFill>
              <p:spPr>
                <a:xfrm>
                  <a:off x="9409171" y="2273119"/>
                  <a:ext cx="99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54C27C8F-6836-4DBD-B249-1D02517CE1D3}"/>
                    </a:ext>
                  </a:extLst>
                </p14:cNvPr>
                <p14:cNvContentPartPr/>
                <p14:nvPr/>
              </p14:nvContentPartPr>
              <p14:xfrm>
                <a:off x="9689971" y="2114719"/>
                <a:ext cx="201960" cy="298440"/>
              </p14:xfrm>
            </p:contentPart>
          </mc:Choice>
          <mc:Fallback xmlns="">
            <p:pic>
              <p:nvPicPr>
                <p:cNvPr id="36" name="Ink 35">
                  <a:extLst>
                    <a:ext uri="{FF2B5EF4-FFF2-40B4-BE49-F238E27FC236}">
                      <a16:creationId xmlns:a16="http://schemas.microsoft.com/office/drawing/2014/main" id="{54C27C8F-6836-4DBD-B249-1D02517CE1D3}"/>
                    </a:ext>
                  </a:extLst>
                </p:cNvPr>
                <p:cNvPicPr/>
                <p:nvPr/>
              </p:nvPicPr>
              <p:blipFill>
                <a:blip r:embed="rId52"/>
                <a:stretch>
                  <a:fillRect/>
                </a:stretch>
              </p:blipFill>
              <p:spPr>
                <a:xfrm>
                  <a:off x="9653971" y="2079079"/>
                  <a:ext cx="2736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BD1418E1-1377-4FE5-9F76-7623367D8021}"/>
                    </a:ext>
                  </a:extLst>
                </p14:cNvPr>
                <p14:cNvContentPartPr/>
                <p14:nvPr/>
              </p14:nvContentPartPr>
              <p14:xfrm>
                <a:off x="10033771" y="2116519"/>
                <a:ext cx="222480" cy="259200"/>
              </p14:xfrm>
            </p:contentPart>
          </mc:Choice>
          <mc:Fallback xmlns="">
            <p:pic>
              <p:nvPicPr>
                <p:cNvPr id="37" name="Ink 36">
                  <a:extLst>
                    <a:ext uri="{FF2B5EF4-FFF2-40B4-BE49-F238E27FC236}">
                      <a16:creationId xmlns:a16="http://schemas.microsoft.com/office/drawing/2014/main" id="{BD1418E1-1377-4FE5-9F76-7623367D8021}"/>
                    </a:ext>
                  </a:extLst>
                </p:cNvPr>
                <p:cNvPicPr/>
                <p:nvPr/>
              </p:nvPicPr>
              <p:blipFill>
                <a:blip r:embed="rId54"/>
                <a:stretch>
                  <a:fillRect/>
                </a:stretch>
              </p:blipFill>
              <p:spPr>
                <a:xfrm>
                  <a:off x="9998131" y="2080519"/>
                  <a:ext cx="294120" cy="330840"/>
                </a:xfrm>
                <a:prstGeom prst="rect">
                  <a:avLst/>
                </a:prstGeom>
              </p:spPr>
            </p:pic>
          </mc:Fallback>
        </mc:AlternateContent>
      </p:grpSp>
      <p:grpSp>
        <p:nvGrpSpPr>
          <p:cNvPr id="46" name="Group 45">
            <a:extLst>
              <a:ext uri="{FF2B5EF4-FFF2-40B4-BE49-F238E27FC236}">
                <a16:creationId xmlns:a16="http://schemas.microsoft.com/office/drawing/2014/main" id="{CF55E05B-7CCE-4B04-A3A5-21ECF289A858}"/>
              </a:ext>
            </a:extLst>
          </p:cNvPr>
          <p:cNvGrpSpPr/>
          <p:nvPr/>
        </p:nvGrpSpPr>
        <p:grpSpPr>
          <a:xfrm>
            <a:off x="8852611" y="2604319"/>
            <a:ext cx="1500840" cy="464400"/>
            <a:chOff x="8852611" y="2604319"/>
            <a:chExt cx="1500840" cy="464400"/>
          </a:xfrm>
        </p:grpSpPr>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0EAB0C79-0AB7-48C3-9B3B-788479305240}"/>
                    </a:ext>
                  </a:extLst>
                </p14:cNvPr>
                <p14:cNvContentPartPr/>
                <p14:nvPr/>
              </p14:nvContentPartPr>
              <p14:xfrm>
                <a:off x="8852611" y="2766319"/>
                <a:ext cx="329040" cy="302400"/>
              </p14:xfrm>
            </p:contentPart>
          </mc:Choice>
          <mc:Fallback xmlns="">
            <p:pic>
              <p:nvPicPr>
                <p:cNvPr id="39" name="Ink 38">
                  <a:extLst>
                    <a:ext uri="{FF2B5EF4-FFF2-40B4-BE49-F238E27FC236}">
                      <a16:creationId xmlns:a16="http://schemas.microsoft.com/office/drawing/2014/main" id="{0EAB0C79-0AB7-48C3-9B3B-788479305240}"/>
                    </a:ext>
                  </a:extLst>
                </p:cNvPr>
                <p:cNvPicPr/>
                <p:nvPr/>
              </p:nvPicPr>
              <p:blipFill>
                <a:blip r:embed="rId56"/>
                <a:stretch>
                  <a:fillRect/>
                </a:stretch>
              </p:blipFill>
              <p:spPr>
                <a:xfrm>
                  <a:off x="8816971" y="2730679"/>
                  <a:ext cx="4006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CCF99B2D-ADF8-46FD-9914-0B44C703A165}"/>
                    </a:ext>
                  </a:extLst>
                </p14:cNvPr>
                <p14:cNvContentPartPr/>
                <p14:nvPr/>
              </p14:nvContentPartPr>
              <p14:xfrm>
                <a:off x="9356251" y="2889079"/>
                <a:ext cx="145080" cy="15480"/>
              </p14:xfrm>
            </p:contentPart>
          </mc:Choice>
          <mc:Fallback xmlns="">
            <p:pic>
              <p:nvPicPr>
                <p:cNvPr id="40" name="Ink 39">
                  <a:extLst>
                    <a:ext uri="{FF2B5EF4-FFF2-40B4-BE49-F238E27FC236}">
                      <a16:creationId xmlns:a16="http://schemas.microsoft.com/office/drawing/2014/main" id="{CCF99B2D-ADF8-46FD-9914-0B44C703A165}"/>
                    </a:ext>
                  </a:extLst>
                </p:cNvPr>
                <p:cNvPicPr/>
                <p:nvPr/>
              </p:nvPicPr>
              <p:blipFill>
                <a:blip r:embed="rId58"/>
                <a:stretch>
                  <a:fillRect/>
                </a:stretch>
              </p:blipFill>
              <p:spPr>
                <a:xfrm>
                  <a:off x="9320611" y="2853079"/>
                  <a:ext cx="2167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521F65BB-638F-43D9-9214-F139DB84B5D4}"/>
                    </a:ext>
                  </a:extLst>
                </p14:cNvPr>
                <p14:cNvContentPartPr/>
                <p14:nvPr/>
              </p14:nvContentPartPr>
              <p14:xfrm>
                <a:off x="9329251" y="2990959"/>
                <a:ext cx="181080" cy="39960"/>
              </p14:xfrm>
            </p:contentPart>
          </mc:Choice>
          <mc:Fallback xmlns="">
            <p:pic>
              <p:nvPicPr>
                <p:cNvPr id="41" name="Ink 40">
                  <a:extLst>
                    <a:ext uri="{FF2B5EF4-FFF2-40B4-BE49-F238E27FC236}">
                      <a16:creationId xmlns:a16="http://schemas.microsoft.com/office/drawing/2014/main" id="{521F65BB-638F-43D9-9214-F139DB84B5D4}"/>
                    </a:ext>
                  </a:extLst>
                </p:cNvPr>
                <p:cNvPicPr/>
                <p:nvPr/>
              </p:nvPicPr>
              <p:blipFill>
                <a:blip r:embed="rId60"/>
                <a:stretch>
                  <a:fillRect/>
                </a:stretch>
              </p:blipFill>
              <p:spPr>
                <a:xfrm>
                  <a:off x="9293611" y="2955319"/>
                  <a:ext cx="2527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0ACBA977-2EE7-4455-B284-AE654B049FF7}"/>
                    </a:ext>
                  </a:extLst>
                </p14:cNvPr>
                <p14:cNvContentPartPr/>
                <p14:nvPr/>
              </p14:nvContentPartPr>
              <p14:xfrm>
                <a:off x="9767011" y="2735359"/>
                <a:ext cx="255600" cy="258840"/>
              </p14:xfrm>
            </p:contentPart>
          </mc:Choice>
          <mc:Fallback xmlns="">
            <p:pic>
              <p:nvPicPr>
                <p:cNvPr id="43" name="Ink 42">
                  <a:extLst>
                    <a:ext uri="{FF2B5EF4-FFF2-40B4-BE49-F238E27FC236}">
                      <a16:creationId xmlns:a16="http://schemas.microsoft.com/office/drawing/2014/main" id="{0ACBA977-2EE7-4455-B284-AE654B049FF7}"/>
                    </a:ext>
                  </a:extLst>
                </p:cNvPr>
                <p:cNvPicPr/>
                <p:nvPr/>
              </p:nvPicPr>
              <p:blipFill>
                <a:blip r:embed="rId62"/>
                <a:stretch>
                  <a:fillRect/>
                </a:stretch>
              </p:blipFill>
              <p:spPr>
                <a:xfrm>
                  <a:off x="9731371" y="2699719"/>
                  <a:ext cx="3272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CB7D9A27-BE00-455B-A6AE-B1A2659C91AF}"/>
                    </a:ext>
                  </a:extLst>
                </p14:cNvPr>
                <p14:cNvContentPartPr/>
                <p14:nvPr/>
              </p14:nvContentPartPr>
              <p14:xfrm>
                <a:off x="10104331" y="2662639"/>
                <a:ext cx="185760" cy="256320"/>
              </p14:xfrm>
            </p:contentPart>
          </mc:Choice>
          <mc:Fallback xmlns="">
            <p:pic>
              <p:nvPicPr>
                <p:cNvPr id="44" name="Ink 43">
                  <a:extLst>
                    <a:ext uri="{FF2B5EF4-FFF2-40B4-BE49-F238E27FC236}">
                      <a16:creationId xmlns:a16="http://schemas.microsoft.com/office/drawing/2014/main" id="{CB7D9A27-BE00-455B-A6AE-B1A2659C91AF}"/>
                    </a:ext>
                  </a:extLst>
                </p:cNvPr>
                <p:cNvPicPr/>
                <p:nvPr/>
              </p:nvPicPr>
              <p:blipFill>
                <a:blip r:embed="rId64"/>
                <a:stretch>
                  <a:fillRect/>
                </a:stretch>
              </p:blipFill>
              <p:spPr>
                <a:xfrm>
                  <a:off x="10068691" y="2626639"/>
                  <a:ext cx="2574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D53F46DE-4D81-44B6-8029-6CAB88F6ABA5}"/>
                    </a:ext>
                  </a:extLst>
                </p14:cNvPr>
                <p14:cNvContentPartPr/>
                <p14:nvPr/>
              </p14:nvContentPartPr>
              <p14:xfrm>
                <a:off x="10160131" y="2604319"/>
                <a:ext cx="193320" cy="63360"/>
              </p14:xfrm>
            </p:contentPart>
          </mc:Choice>
          <mc:Fallback xmlns="">
            <p:pic>
              <p:nvPicPr>
                <p:cNvPr id="45" name="Ink 44">
                  <a:extLst>
                    <a:ext uri="{FF2B5EF4-FFF2-40B4-BE49-F238E27FC236}">
                      <a16:creationId xmlns:a16="http://schemas.microsoft.com/office/drawing/2014/main" id="{D53F46DE-4D81-44B6-8029-6CAB88F6ABA5}"/>
                    </a:ext>
                  </a:extLst>
                </p:cNvPr>
                <p:cNvPicPr/>
                <p:nvPr/>
              </p:nvPicPr>
              <p:blipFill>
                <a:blip r:embed="rId66"/>
                <a:stretch>
                  <a:fillRect/>
                </a:stretch>
              </p:blipFill>
              <p:spPr>
                <a:xfrm>
                  <a:off x="10124131" y="2568679"/>
                  <a:ext cx="264960" cy="135000"/>
                </a:xfrm>
                <a:prstGeom prst="rect">
                  <a:avLst/>
                </a:prstGeom>
              </p:spPr>
            </p:pic>
          </mc:Fallback>
        </mc:AlternateContent>
      </p:grpSp>
    </p:spTree>
    <p:extLst>
      <p:ext uri="{BB962C8B-B14F-4D97-AF65-F5344CB8AC3E}">
        <p14:creationId xmlns:p14="http://schemas.microsoft.com/office/powerpoint/2010/main" val="767292310"/>
      </p:ext>
    </p:extLst>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0C2510-A865-4668-BF8D-478073C276B2}"/>
              </a:ext>
            </a:extLst>
          </p:cNvPr>
          <p:cNvSpPr>
            <a:spLocks noGrp="1"/>
          </p:cNvSpPr>
          <p:nvPr>
            <p:ph type="sldNum" sz="quarter" idx="12"/>
          </p:nvPr>
        </p:nvSpPr>
        <p:spPr/>
        <p:txBody>
          <a:bodyPr/>
          <a:lstStyle/>
          <a:p>
            <a:fld id="{949EBC64-41CB-41B8-B6DF-9B1367312BD4}" type="slidenum">
              <a:rPr lang="en-US" smtClean="0"/>
              <a:t>63</a:t>
            </a:fld>
            <a:endParaRPr lang="en-US"/>
          </a:p>
        </p:txBody>
      </p:sp>
      <p:sp>
        <p:nvSpPr>
          <p:cNvPr id="4" name="TextBox 3">
            <a:extLst>
              <a:ext uri="{FF2B5EF4-FFF2-40B4-BE49-F238E27FC236}">
                <a16:creationId xmlns:a16="http://schemas.microsoft.com/office/drawing/2014/main" id="{8ACEFD8D-B6EE-463A-A7FC-19DC5719393C}"/>
              </a:ext>
            </a:extLst>
          </p:cNvPr>
          <p:cNvSpPr txBox="1"/>
          <p:nvPr/>
        </p:nvSpPr>
        <p:spPr>
          <a:xfrm>
            <a:off x="-2660073" y="719270"/>
            <a:ext cx="10658764" cy="3108543"/>
          </a:xfrm>
          <a:prstGeom prst="rect">
            <a:avLst/>
          </a:prstGeom>
          <a:noFill/>
        </p:spPr>
        <p:txBody>
          <a:bodyPr wrap="square">
            <a:spAutoFit/>
          </a:bodyPr>
          <a:lstStyle/>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c.	 </a:t>
            </a:r>
            <a:r>
              <a:rPr lang="en-US" sz="28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p</a:t>
            </a: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-value </a:t>
            </a:r>
            <a:r>
              <a:rPr lang="en-US" sz="2800" dirty="0">
                <a:solidFill>
                  <a:srgbClr val="000000"/>
                </a:solidFill>
                <a:effectLst/>
                <a:latin typeface="Times New Roman" panose="02020603050405020304" pitchFamily="18" charset="0"/>
                <a:ea typeface="Times New Roman" panose="02020603050405020304" pitchFamily="18" charset="0"/>
                <a:sym typeface="Symbol" panose="05050102010706020507" pitchFamily="18" charset="2"/>
              </a:rPr>
              <a:t></a:t>
            </a: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.05, reject H</a:t>
            </a:r>
            <a:r>
              <a:rPr lang="en-US" sz="28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800" dirty="0">
              <a:effectLst/>
              <a:latin typeface="Times New Roman" panose="02020603050405020304" pitchFamily="18" charset="0"/>
              <a:ea typeface="Times New Roman" panose="02020603050405020304" pitchFamily="18" charset="0"/>
            </a:endParaRPr>
          </a:p>
          <a:p>
            <a:pPr marR="0" lvl="0">
              <a:spcBef>
                <a:spcPts val="0"/>
              </a:spcBef>
              <a:spcAft>
                <a:spcPts val="0"/>
              </a:spcAft>
              <a:tabLst>
                <a:tab pos="-594360" algn="l"/>
                <a:tab pos="-137160" algn="l"/>
                <a:tab pos="320040" algn="l"/>
                <a:tab pos="574040" algn="l"/>
                <a:tab pos="79629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d. With </a:t>
            </a:r>
            <a:r>
              <a:rPr lang="en-US" sz="28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df</a:t>
            </a: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 24, </a:t>
            </a:r>
            <a:r>
              <a:rPr lang="en-US" sz="28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t</a:t>
            </a:r>
            <a:r>
              <a:rPr lang="en-US" sz="28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.05 </a:t>
            </a: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1.711</a:t>
            </a:r>
            <a:endParaRPr lang="en-US" sz="2800" dirty="0">
              <a:effectLst/>
              <a:latin typeface="Times New Roman" panose="02020603050405020304" pitchFamily="18" charset="0"/>
              <a:ea typeface="Times New Roman" panose="02020603050405020304" pitchFamily="18" charset="0"/>
            </a:endParaRPr>
          </a:p>
          <a:p>
            <a:pPr marL="567690" marR="0">
              <a:spcBef>
                <a:spcPts val="0"/>
              </a:spcBef>
              <a:spcAft>
                <a:spcPts val="0"/>
              </a:spcAft>
              <a:tabLst>
                <a:tab pos="-594360" algn="l"/>
                <a:tab pos="-137160" algn="l"/>
                <a:tab pos="320040" algn="l"/>
                <a:tab pos="5740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800" dirty="0">
              <a:effectLst/>
              <a:latin typeface="Times New Roman" panose="02020603050405020304" pitchFamily="18" charset="0"/>
              <a:ea typeface="Times New Roman" panose="02020603050405020304" pitchFamily="18" charset="0"/>
            </a:endParaRPr>
          </a:p>
          <a:p>
            <a:pPr marL="567690" marR="0">
              <a:spcBef>
                <a:spcPts val="0"/>
              </a:spcBef>
              <a:spcAft>
                <a:spcPts val="0"/>
              </a:spcAft>
              <a:tabLst>
                <a:tab pos="-594360" algn="l"/>
                <a:tab pos="-137160" algn="l"/>
                <a:tab pos="320040" algn="l"/>
                <a:tab pos="574040" algn="l"/>
                <a:tab pos="80010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Reject H</a:t>
            </a:r>
            <a:r>
              <a:rPr lang="en-US" sz="28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 </a:t>
            </a: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if </a:t>
            </a:r>
            <a:r>
              <a:rPr lang="en-US" sz="28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t</a:t>
            </a: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ea typeface="Times New Roman" panose="02020603050405020304" pitchFamily="18" charset="0"/>
                <a:sym typeface="Symbol" panose="05050102010706020507" pitchFamily="18" charset="2"/>
              </a:rPr>
              <a:t></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1.711</a:t>
            </a:r>
            <a:endParaRPr lang="en-US" sz="2800" dirty="0">
              <a:effectLst/>
              <a:latin typeface="Times New Roman" panose="02020603050405020304" pitchFamily="18" charset="0"/>
              <a:ea typeface="Times New Roman" panose="02020603050405020304" pitchFamily="18" charset="0"/>
            </a:endParaRPr>
          </a:p>
          <a:p>
            <a:pPr marL="567690" marR="0">
              <a:spcBef>
                <a:spcPts val="0"/>
              </a:spcBef>
              <a:spcAft>
                <a:spcPts val="0"/>
              </a:spcAft>
              <a:tabLst>
                <a:tab pos="-594360" algn="l"/>
                <a:tab pos="-137160" algn="l"/>
                <a:tab pos="320040" algn="l"/>
                <a:tab pos="574040" algn="l"/>
                <a:tab pos="80010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800" dirty="0">
              <a:effectLst/>
              <a:latin typeface="Times New Roman" panose="02020603050405020304" pitchFamily="18" charset="0"/>
              <a:ea typeface="Times New Roman" panose="02020603050405020304" pitchFamily="18" charset="0"/>
            </a:endParaRPr>
          </a:p>
          <a:p>
            <a:pPr marL="567690" marR="0">
              <a:spcBef>
                <a:spcPts val="0"/>
              </a:spcBef>
              <a:spcAft>
                <a:spcPts val="0"/>
              </a:spcAft>
              <a:tabLst>
                <a:tab pos="-594360" algn="l"/>
                <a:tab pos="-137160" algn="l"/>
                <a:tab pos="320040" algn="l"/>
                <a:tab pos="574040" algn="l"/>
                <a:tab pos="80010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2.31 &gt; 1.711, reject H</a:t>
            </a:r>
            <a:r>
              <a:rPr lang="en-US" sz="28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64410A98-4D4D-4311-9BD8-858A37F65E56}"/>
                  </a:ext>
                </a:extLst>
              </p14:cNvPr>
              <p14:cNvContentPartPr/>
              <p14:nvPr/>
            </p14:nvContentPartPr>
            <p14:xfrm>
              <a:off x="6377971" y="726559"/>
              <a:ext cx="395280" cy="607320"/>
            </p14:xfrm>
          </p:contentPart>
        </mc:Choice>
        <mc:Fallback xmlns="">
          <p:pic>
            <p:nvPicPr>
              <p:cNvPr id="3" name="Ink 2">
                <a:extLst>
                  <a:ext uri="{FF2B5EF4-FFF2-40B4-BE49-F238E27FC236}">
                    <a16:creationId xmlns:a16="http://schemas.microsoft.com/office/drawing/2014/main" id="{64410A98-4D4D-4311-9BD8-858A37F65E56}"/>
                  </a:ext>
                </a:extLst>
              </p:cNvPr>
              <p:cNvPicPr/>
              <p:nvPr/>
            </p:nvPicPr>
            <p:blipFill>
              <a:blip r:embed="rId3"/>
              <a:stretch>
                <a:fillRect/>
              </a:stretch>
            </p:blipFill>
            <p:spPr>
              <a:xfrm>
                <a:off x="6341971" y="690919"/>
                <a:ext cx="46692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3BCD1A5-8923-41B5-A363-9F3375A364DA}"/>
                  </a:ext>
                </a:extLst>
              </p14:cNvPr>
              <p14:cNvContentPartPr/>
              <p14:nvPr/>
            </p14:nvContentPartPr>
            <p14:xfrm>
              <a:off x="6755611" y="1041559"/>
              <a:ext cx="246600" cy="341280"/>
            </p14:xfrm>
          </p:contentPart>
        </mc:Choice>
        <mc:Fallback xmlns="">
          <p:pic>
            <p:nvPicPr>
              <p:cNvPr id="5" name="Ink 4">
                <a:extLst>
                  <a:ext uri="{FF2B5EF4-FFF2-40B4-BE49-F238E27FC236}">
                    <a16:creationId xmlns:a16="http://schemas.microsoft.com/office/drawing/2014/main" id="{23BCD1A5-8923-41B5-A363-9F3375A364DA}"/>
                  </a:ext>
                </a:extLst>
              </p:cNvPr>
              <p:cNvPicPr/>
              <p:nvPr/>
            </p:nvPicPr>
            <p:blipFill>
              <a:blip r:embed="rId5"/>
              <a:stretch>
                <a:fillRect/>
              </a:stretch>
            </p:blipFill>
            <p:spPr>
              <a:xfrm>
                <a:off x="6719971" y="1005559"/>
                <a:ext cx="31824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69FED09-2EB1-459A-A817-00B1FF020428}"/>
                  </a:ext>
                </a:extLst>
              </p14:cNvPr>
              <p14:cNvContentPartPr/>
              <p14:nvPr/>
            </p14:nvContentPartPr>
            <p14:xfrm>
              <a:off x="7059451" y="981079"/>
              <a:ext cx="273240" cy="550440"/>
            </p14:xfrm>
          </p:contentPart>
        </mc:Choice>
        <mc:Fallback xmlns="">
          <p:pic>
            <p:nvPicPr>
              <p:cNvPr id="6" name="Ink 5">
                <a:extLst>
                  <a:ext uri="{FF2B5EF4-FFF2-40B4-BE49-F238E27FC236}">
                    <a16:creationId xmlns:a16="http://schemas.microsoft.com/office/drawing/2014/main" id="{369FED09-2EB1-459A-A817-00B1FF020428}"/>
                  </a:ext>
                </a:extLst>
              </p:cNvPr>
              <p:cNvPicPr/>
              <p:nvPr/>
            </p:nvPicPr>
            <p:blipFill>
              <a:blip r:embed="rId7"/>
              <a:stretch>
                <a:fillRect/>
              </a:stretch>
            </p:blipFill>
            <p:spPr>
              <a:xfrm>
                <a:off x="7023811" y="945079"/>
                <a:ext cx="34488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FC6DCD7-C44A-4D10-BCFE-2064839B72D6}"/>
                  </a:ext>
                </a:extLst>
              </p14:cNvPr>
              <p14:cNvContentPartPr/>
              <p14:nvPr/>
            </p14:nvContentPartPr>
            <p14:xfrm>
              <a:off x="7193011" y="777679"/>
              <a:ext cx="28800" cy="37080"/>
            </p14:xfrm>
          </p:contentPart>
        </mc:Choice>
        <mc:Fallback xmlns="">
          <p:pic>
            <p:nvPicPr>
              <p:cNvPr id="7" name="Ink 6">
                <a:extLst>
                  <a:ext uri="{FF2B5EF4-FFF2-40B4-BE49-F238E27FC236}">
                    <a16:creationId xmlns:a16="http://schemas.microsoft.com/office/drawing/2014/main" id="{CFC6DCD7-C44A-4D10-BCFE-2064839B72D6}"/>
                  </a:ext>
                </a:extLst>
              </p:cNvPr>
              <p:cNvPicPr/>
              <p:nvPr/>
            </p:nvPicPr>
            <p:blipFill>
              <a:blip r:embed="rId9"/>
              <a:stretch>
                <a:fillRect/>
              </a:stretch>
            </p:blipFill>
            <p:spPr>
              <a:xfrm>
                <a:off x="7157371" y="741679"/>
                <a:ext cx="1004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F51B3F2-31CC-41F5-ABF8-C65C1F4A6155}"/>
                  </a:ext>
                </a:extLst>
              </p14:cNvPr>
              <p14:cNvContentPartPr/>
              <p14:nvPr/>
            </p14:nvContentPartPr>
            <p14:xfrm>
              <a:off x="7384891" y="752839"/>
              <a:ext cx="868320" cy="555120"/>
            </p14:xfrm>
          </p:contentPart>
        </mc:Choice>
        <mc:Fallback xmlns="">
          <p:pic>
            <p:nvPicPr>
              <p:cNvPr id="8" name="Ink 7">
                <a:extLst>
                  <a:ext uri="{FF2B5EF4-FFF2-40B4-BE49-F238E27FC236}">
                    <a16:creationId xmlns:a16="http://schemas.microsoft.com/office/drawing/2014/main" id="{BF51B3F2-31CC-41F5-ABF8-C65C1F4A6155}"/>
                  </a:ext>
                </a:extLst>
              </p:cNvPr>
              <p:cNvPicPr/>
              <p:nvPr/>
            </p:nvPicPr>
            <p:blipFill>
              <a:blip r:embed="rId11"/>
              <a:stretch>
                <a:fillRect/>
              </a:stretch>
            </p:blipFill>
            <p:spPr>
              <a:xfrm>
                <a:off x="7348891" y="716839"/>
                <a:ext cx="93996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FA2B49B0-828D-4E5B-900D-2321EEB66D78}"/>
                  </a:ext>
                </a:extLst>
              </p14:cNvPr>
              <p14:cNvContentPartPr/>
              <p14:nvPr/>
            </p14:nvContentPartPr>
            <p14:xfrm>
              <a:off x="8063131" y="1044799"/>
              <a:ext cx="315000" cy="59040"/>
            </p14:xfrm>
          </p:contentPart>
        </mc:Choice>
        <mc:Fallback xmlns="">
          <p:pic>
            <p:nvPicPr>
              <p:cNvPr id="9" name="Ink 8">
                <a:extLst>
                  <a:ext uri="{FF2B5EF4-FFF2-40B4-BE49-F238E27FC236}">
                    <a16:creationId xmlns:a16="http://schemas.microsoft.com/office/drawing/2014/main" id="{FA2B49B0-828D-4E5B-900D-2321EEB66D78}"/>
                  </a:ext>
                </a:extLst>
              </p:cNvPr>
              <p:cNvPicPr/>
              <p:nvPr/>
            </p:nvPicPr>
            <p:blipFill>
              <a:blip r:embed="rId13"/>
              <a:stretch>
                <a:fillRect/>
              </a:stretch>
            </p:blipFill>
            <p:spPr>
              <a:xfrm>
                <a:off x="8027491" y="1008799"/>
                <a:ext cx="386640" cy="130680"/>
              </a:xfrm>
              <a:prstGeom prst="rect">
                <a:avLst/>
              </a:prstGeom>
            </p:spPr>
          </p:pic>
        </mc:Fallback>
      </mc:AlternateContent>
      <p:grpSp>
        <p:nvGrpSpPr>
          <p:cNvPr id="23" name="Group 22">
            <a:extLst>
              <a:ext uri="{FF2B5EF4-FFF2-40B4-BE49-F238E27FC236}">
                <a16:creationId xmlns:a16="http://schemas.microsoft.com/office/drawing/2014/main" id="{490EED87-0C9A-49BE-9C45-BF7693FD0637}"/>
              </a:ext>
            </a:extLst>
          </p:cNvPr>
          <p:cNvGrpSpPr/>
          <p:nvPr/>
        </p:nvGrpSpPr>
        <p:grpSpPr>
          <a:xfrm>
            <a:off x="8712211" y="704959"/>
            <a:ext cx="2054160" cy="768600"/>
            <a:chOff x="8712211" y="704959"/>
            <a:chExt cx="2054160" cy="76860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A45A12E-6630-44F2-AC39-DD9AFA9323EE}"/>
                    </a:ext>
                  </a:extLst>
                </p14:cNvPr>
                <p14:cNvContentPartPr/>
                <p14:nvPr/>
              </p14:nvContentPartPr>
              <p14:xfrm>
                <a:off x="8712211" y="771919"/>
                <a:ext cx="127080" cy="594720"/>
              </p14:xfrm>
            </p:contentPart>
          </mc:Choice>
          <mc:Fallback xmlns="">
            <p:pic>
              <p:nvPicPr>
                <p:cNvPr id="10" name="Ink 9">
                  <a:extLst>
                    <a:ext uri="{FF2B5EF4-FFF2-40B4-BE49-F238E27FC236}">
                      <a16:creationId xmlns:a16="http://schemas.microsoft.com/office/drawing/2014/main" id="{DA45A12E-6630-44F2-AC39-DD9AFA9323EE}"/>
                    </a:ext>
                  </a:extLst>
                </p:cNvPr>
                <p:cNvPicPr/>
                <p:nvPr/>
              </p:nvPicPr>
              <p:blipFill>
                <a:blip r:embed="rId15"/>
                <a:stretch>
                  <a:fillRect/>
                </a:stretch>
              </p:blipFill>
              <p:spPr>
                <a:xfrm>
                  <a:off x="8676211" y="736279"/>
                  <a:ext cx="198720" cy="66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19B1437-4325-4014-AD04-99078BD9141E}"/>
                    </a:ext>
                  </a:extLst>
                </p14:cNvPr>
                <p14:cNvContentPartPr/>
                <p14:nvPr/>
              </p14:nvContentPartPr>
              <p14:xfrm>
                <a:off x="8948371" y="733399"/>
                <a:ext cx="160920" cy="608400"/>
              </p14:xfrm>
            </p:contentPart>
          </mc:Choice>
          <mc:Fallback xmlns="">
            <p:pic>
              <p:nvPicPr>
                <p:cNvPr id="11" name="Ink 10">
                  <a:extLst>
                    <a:ext uri="{FF2B5EF4-FFF2-40B4-BE49-F238E27FC236}">
                      <a16:creationId xmlns:a16="http://schemas.microsoft.com/office/drawing/2014/main" id="{919B1437-4325-4014-AD04-99078BD9141E}"/>
                    </a:ext>
                  </a:extLst>
                </p:cNvPr>
                <p:cNvPicPr/>
                <p:nvPr/>
              </p:nvPicPr>
              <p:blipFill>
                <a:blip r:embed="rId17"/>
                <a:stretch>
                  <a:fillRect/>
                </a:stretch>
              </p:blipFill>
              <p:spPr>
                <a:xfrm>
                  <a:off x="8912371" y="697399"/>
                  <a:ext cx="232560" cy="68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F1D45F4C-94DC-4ACE-AB20-360B95EC8A19}"/>
                    </a:ext>
                  </a:extLst>
                </p14:cNvPr>
                <p14:cNvContentPartPr/>
                <p14:nvPr/>
              </p14:nvContentPartPr>
              <p14:xfrm>
                <a:off x="8726611" y="1090159"/>
                <a:ext cx="290160" cy="76320"/>
              </p14:xfrm>
            </p:contentPart>
          </mc:Choice>
          <mc:Fallback xmlns="">
            <p:pic>
              <p:nvPicPr>
                <p:cNvPr id="12" name="Ink 11">
                  <a:extLst>
                    <a:ext uri="{FF2B5EF4-FFF2-40B4-BE49-F238E27FC236}">
                      <a16:creationId xmlns:a16="http://schemas.microsoft.com/office/drawing/2014/main" id="{F1D45F4C-94DC-4ACE-AB20-360B95EC8A19}"/>
                    </a:ext>
                  </a:extLst>
                </p:cNvPr>
                <p:cNvPicPr/>
                <p:nvPr/>
              </p:nvPicPr>
              <p:blipFill>
                <a:blip r:embed="rId19"/>
                <a:stretch>
                  <a:fillRect/>
                </a:stretch>
              </p:blipFill>
              <p:spPr>
                <a:xfrm>
                  <a:off x="8690971" y="1054519"/>
                  <a:ext cx="3618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5090B94E-5C24-4ABE-A0EE-E3D561801C18}"/>
                    </a:ext>
                  </a:extLst>
                </p14:cNvPr>
                <p14:cNvContentPartPr/>
                <p14:nvPr/>
              </p14:nvContentPartPr>
              <p14:xfrm>
                <a:off x="9328531" y="929599"/>
                <a:ext cx="359280" cy="445320"/>
              </p14:xfrm>
            </p:contentPart>
          </mc:Choice>
          <mc:Fallback xmlns="">
            <p:pic>
              <p:nvPicPr>
                <p:cNvPr id="13" name="Ink 12">
                  <a:extLst>
                    <a:ext uri="{FF2B5EF4-FFF2-40B4-BE49-F238E27FC236}">
                      <a16:creationId xmlns:a16="http://schemas.microsoft.com/office/drawing/2014/main" id="{5090B94E-5C24-4ABE-A0EE-E3D561801C18}"/>
                    </a:ext>
                  </a:extLst>
                </p:cNvPr>
                <p:cNvPicPr/>
                <p:nvPr/>
              </p:nvPicPr>
              <p:blipFill>
                <a:blip r:embed="rId21"/>
                <a:stretch>
                  <a:fillRect/>
                </a:stretch>
              </p:blipFill>
              <p:spPr>
                <a:xfrm>
                  <a:off x="9292891" y="893599"/>
                  <a:ext cx="43092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E87CB0A4-C96A-47DC-AE98-5F442A8100FA}"/>
                    </a:ext>
                  </a:extLst>
                </p14:cNvPr>
                <p14:cNvContentPartPr/>
                <p14:nvPr/>
              </p14:nvContentPartPr>
              <p14:xfrm>
                <a:off x="9314131" y="954799"/>
                <a:ext cx="308160" cy="518760"/>
              </p14:xfrm>
            </p:contentPart>
          </mc:Choice>
          <mc:Fallback xmlns="">
            <p:pic>
              <p:nvPicPr>
                <p:cNvPr id="14" name="Ink 13">
                  <a:extLst>
                    <a:ext uri="{FF2B5EF4-FFF2-40B4-BE49-F238E27FC236}">
                      <a16:creationId xmlns:a16="http://schemas.microsoft.com/office/drawing/2014/main" id="{E87CB0A4-C96A-47DC-AE98-5F442A8100FA}"/>
                    </a:ext>
                  </a:extLst>
                </p:cNvPr>
                <p:cNvPicPr/>
                <p:nvPr/>
              </p:nvPicPr>
              <p:blipFill>
                <a:blip r:embed="rId23"/>
                <a:stretch>
                  <a:fillRect/>
                </a:stretch>
              </p:blipFill>
              <p:spPr>
                <a:xfrm>
                  <a:off x="9278491" y="918799"/>
                  <a:ext cx="379800" cy="59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4293374F-0332-4182-AE92-F12DEDDCEC3D}"/>
                    </a:ext>
                  </a:extLst>
                </p14:cNvPr>
                <p14:cNvContentPartPr/>
                <p14:nvPr/>
              </p14:nvContentPartPr>
              <p14:xfrm>
                <a:off x="10006051" y="1006639"/>
                <a:ext cx="123480" cy="331920"/>
              </p14:xfrm>
            </p:contentPart>
          </mc:Choice>
          <mc:Fallback xmlns="">
            <p:pic>
              <p:nvPicPr>
                <p:cNvPr id="16" name="Ink 15">
                  <a:extLst>
                    <a:ext uri="{FF2B5EF4-FFF2-40B4-BE49-F238E27FC236}">
                      <a16:creationId xmlns:a16="http://schemas.microsoft.com/office/drawing/2014/main" id="{4293374F-0332-4182-AE92-F12DEDDCEC3D}"/>
                    </a:ext>
                  </a:extLst>
                </p:cNvPr>
                <p:cNvPicPr/>
                <p:nvPr/>
              </p:nvPicPr>
              <p:blipFill>
                <a:blip r:embed="rId25"/>
                <a:stretch>
                  <a:fillRect/>
                </a:stretch>
              </p:blipFill>
              <p:spPr>
                <a:xfrm>
                  <a:off x="9970411" y="970639"/>
                  <a:ext cx="1951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74F7B3B-583A-4F39-9D44-D1A466C989A2}"/>
                    </a:ext>
                  </a:extLst>
                </p14:cNvPr>
                <p14:cNvContentPartPr/>
                <p14:nvPr/>
              </p14:nvContentPartPr>
              <p14:xfrm>
                <a:off x="10092811" y="794959"/>
                <a:ext cx="20520" cy="34200"/>
              </p14:xfrm>
            </p:contentPart>
          </mc:Choice>
          <mc:Fallback xmlns="">
            <p:pic>
              <p:nvPicPr>
                <p:cNvPr id="17" name="Ink 16">
                  <a:extLst>
                    <a:ext uri="{FF2B5EF4-FFF2-40B4-BE49-F238E27FC236}">
                      <a16:creationId xmlns:a16="http://schemas.microsoft.com/office/drawing/2014/main" id="{674F7B3B-583A-4F39-9D44-D1A466C989A2}"/>
                    </a:ext>
                  </a:extLst>
                </p:cNvPr>
                <p:cNvPicPr/>
                <p:nvPr/>
              </p:nvPicPr>
              <p:blipFill>
                <a:blip r:embed="rId27"/>
                <a:stretch>
                  <a:fillRect/>
                </a:stretch>
              </p:blipFill>
              <p:spPr>
                <a:xfrm>
                  <a:off x="10056811" y="758959"/>
                  <a:ext cx="921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46C88821-69B3-44CF-AEA1-23D0D080F879}"/>
                    </a:ext>
                  </a:extLst>
                </p14:cNvPr>
                <p14:cNvContentPartPr/>
                <p14:nvPr/>
              </p14:nvContentPartPr>
              <p14:xfrm>
                <a:off x="10360651" y="704959"/>
                <a:ext cx="296640" cy="628920"/>
              </p14:xfrm>
            </p:contentPart>
          </mc:Choice>
          <mc:Fallback xmlns="">
            <p:pic>
              <p:nvPicPr>
                <p:cNvPr id="19" name="Ink 18">
                  <a:extLst>
                    <a:ext uri="{FF2B5EF4-FFF2-40B4-BE49-F238E27FC236}">
                      <a16:creationId xmlns:a16="http://schemas.microsoft.com/office/drawing/2014/main" id="{46C88821-69B3-44CF-AEA1-23D0D080F879}"/>
                    </a:ext>
                  </a:extLst>
                </p:cNvPr>
                <p:cNvPicPr/>
                <p:nvPr/>
              </p:nvPicPr>
              <p:blipFill>
                <a:blip r:embed="rId29"/>
                <a:stretch>
                  <a:fillRect/>
                </a:stretch>
              </p:blipFill>
              <p:spPr>
                <a:xfrm>
                  <a:off x="10324651" y="668959"/>
                  <a:ext cx="36828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ADB578B6-4F16-4348-96FB-CE331B0B17E5}"/>
                    </a:ext>
                  </a:extLst>
                </p14:cNvPr>
                <p14:cNvContentPartPr/>
                <p14:nvPr/>
              </p14:nvContentPartPr>
              <p14:xfrm>
                <a:off x="10361371" y="1084759"/>
                <a:ext cx="171360" cy="75960"/>
              </p14:xfrm>
            </p:contentPart>
          </mc:Choice>
          <mc:Fallback xmlns="">
            <p:pic>
              <p:nvPicPr>
                <p:cNvPr id="20" name="Ink 19">
                  <a:extLst>
                    <a:ext uri="{FF2B5EF4-FFF2-40B4-BE49-F238E27FC236}">
                      <a16:creationId xmlns:a16="http://schemas.microsoft.com/office/drawing/2014/main" id="{ADB578B6-4F16-4348-96FB-CE331B0B17E5}"/>
                    </a:ext>
                  </a:extLst>
                </p:cNvPr>
                <p:cNvPicPr/>
                <p:nvPr/>
              </p:nvPicPr>
              <p:blipFill>
                <a:blip r:embed="rId31"/>
                <a:stretch>
                  <a:fillRect/>
                </a:stretch>
              </p:blipFill>
              <p:spPr>
                <a:xfrm>
                  <a:off x="10325371" y="1049119"/>
                  <a:ext cx="2430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229D9876-4CB3-4336-B016-8CEACD5158B9}"/>
                    </a:ext>
                  </a:extLst>
                </p14:cNvPr>
                <p14:cNvContentPartPr/>
                <p14:nvPr/>
              </p14:nvContentPartPr>
              <p14:xfrm>
                <a:off x="10740451" y="1038319"/>
                <a:ext cx="25920" cy="52920"/>
              </p14:xfrm>
            </p:contentPart>
          </mc:Choice>
          <mc:Fallback xmlns="">
            <p:pic>
              <p:nvPicPr>
                <p:cNvPr id="21" name="Ink 20">
                  <a:extLst>
                    <a:ext uri="{FF2B5EF4-FFF2-40B4-BE49-F238E27FC236}">
                      <a16:creationId xmlns:a16="http://schemas.microsoft.com/office/drawing/2014/main" id="{229D9876-4CB3-4336-B016-8CEACD5158B9}"/>
                    </a:ext>
                  </a:extLst>
                </p:cNvPr>
                <p:cNvPicPr/>
                <p:nvPr/>
              </p:nvPicPr>
              <p:blipFill>
                <a:blip r:embed="rId33"/>
                <a:stretch>
                  <a:fillRect/>
                </a:stretch>
              </p:blipFill>
              <p:spPr>
                <a:xfrm>
                  <a:off x="10704811" y="1002679"/>
                  <a:ext cx="975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11D2DB8-4F62-4754-8B4C-ED2FB7A3D46F}"/>
                    </a:ext>
                  </a:extLst>
                </p14:cNvPr>
                <p14:cNvContentPartPr/>
                <p14:nvPr/>
              </p14:nvContentPartPr>
              <p14:xfrm>
                <a:off x="10698331" y="1266919"/>
                <a:ext cx="31680" cy="3240"/>
              </p14:xfrm>
            </p:contentPart>
          </mc:Choice>
          <mc:Fallback xmlns="">
            <p:pic>
              <p:nvPicPr>
                <p:cNvPr id="22" name="Ink 21">
                  <a:extLst>
                    <a:ext uri="{FF2B5EF4-FFF2-40B4-BE49-F238E27FC236}">
                      <a16:creationId xmlns:a16="http://schemas.microsoft.com/office/drawing/2014/main" id="{A11D2DB8-4F62-4754-8B4C-ED2FB7A3D46F}"/>
                    </a:ext>
                  </a:extLst>
                </p:cNvPr>
                <p:cNvPicPr/>
                <p:nvPr/>
              </p:nvPicPr>
              <p:blipFill>
                <a:blip r:embed="rId35"/>
                <a:stretch>
                  <a:fillRect/>
                </a:stretch>
              </p:blipFill>
              <p:spPr>
                <a:xfrm>
                  <a:off x="10662331" y="1230919"/>
                  <a:ext cx="103320" cy="74880"/>
                </a:xfrm>
                <a:prstGeom prst="rect">
                  <a:avLst/>
                </a:prstGeom>
              </p:spPr>
            </p:pic>
          </mc:Fallback>
        </mc:AlternateContent>
      </p:grpSp>
      <p:grpSp>
        <p:nvGrpSpPr>
          <p:cNvPr id="31" name="Group 30">
            <a:extLst>
              <a:ext uri="{FF2B5EF4-FFF2-40B4-BE49-F238E27FC236}">
                <a16:creationId xmlns:a16="http://schemas.microsoft.com/office/drawing/2014/main" id="{B9DA317B-08A0-486E-B622-880C65C34EF7}"/>
              </a:ext>
            </a:extLst>
          </p:cNvPr>
          <p:cNvGrpSpPr/>
          <p:nvPr/>
        </p:nvGrpSpPr>
        <p:grpSpPr>
          <a:xfrm>
            <a:off x="6562651" y="1793959"/>
            <a:ext cx="1558800" cy="773640"/>
            <a:chOff x="6562651" y="1793959"/>
            <a:chExt cx="1558800" cy="773640"/>
          </a:xfrm>
        </p:grpSpPr>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3F4DC8A4-0691-4739-8A9C-99D930FEA6A0}"/>
                    </a:ext>
                  </a:extLst>
                </p14:cNvPr>
                <p14:cNvContentPartPr/>
                <p14:nvPr/>
              </p14:nvContentPartPr>
              <p14:xfrm>
                <a:off x="6674971" y="1793959"/>
                <a:ext cx="440280" cy="680400"/>
              </p14:xfrm>
            </p:contentPart>
          </mc:Choice>
          <mc:Fallback xmlns="">
            <p:pic>
              <p:nvPicPr>
                <p:cNvPr id="24" name="Ink 23">
                  <a:extLst>
                    <a:ext uri="{FF2B5EF4-FFF2-40B4-BE49-F238E27FC236}">
                      <a16:creationId xmlns:a16="http://schemas.microsoft.com/office/drawing/2014/main" id="{3F4DC8A4-0691-4739-8A9C-99D930FEA6A0}"/>
                    </a:ext>
                  </a:extLst>
                </p:cNvPr>
                <p:cNvPicPr/>
                <p:nvPr/>
              </p:nvPicPr>
              <p:blipFill>
                <a:blip r:embed="rId37"/>
                <a:stretch>
                  <a:fillRect/>
                </a:stretch>
              </p:blipFill>
              <p:spPr>
                <a:xfrm>
                  <a:off x="6638971" y="1758319"/>
                  <a:ext cx="511920" cy="75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74E0F113-3720-4A63-875A-3E08732AD71F}"/>
                    </a:ext>
                  </a:extLst>
                </p14:cNvPr>
                <p14:cNvContentPartPr/>
                <p14:nvPr/>
              </p14:nvContentPartPr>
              <p14:xfrm>
                <a:off x="6562651" y="2024719"/>
                <a:ext cx="524160" cy="112320"/>
              </p14:xfrm>
            </p:contentPart>
          </mc:Choice>
          <mc:Fallback xmlns="">
            <p:pic>
              <p:nvPicPr>
                <p:cNvPr id="25" name="Ink 24">
                  <a:extLst>
                    <a:ext uri="{FF2B5EF4-FFF2-40B4-BE49-F238E27FC236}">
                      <a16:creationId xmlns:a16="http://schemas.microsoft.com/office/drawing/2014/main" id="{74E0F113-3720-4A63-875A-3E08732AD71F}"/>
                    </a:ext>
                  </a:extLst>
                </p:cNvPr>
                <p:cNvPicPr/>
                <p:nvPr/>
              </p:nvPicPr>
              <p:blipFill>
                <a:blip r:embed="rId39"/>
                <a:stretch>
                  <a:fillRect/>
                </a:stretch>
              </p:blipFill>
              <p:spPr>
                <a:xfrm>
                  <a:off x="6526651" y="1988719"/>
                  <a:ext cx="5958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DB8E7B4E-8B92-488A-92FE-3A0FC55FC477}"/>
                    </a:ext>
                  </a:extLst>
                </p14:cNvPr>
                <p14:cNvContentPartPr/>
                <p14:nvPr/>
              </p14:nvContentPartPr>
              <p14:xfrm>
                <a:off x="7161331" y="2212279"/>
                <a:ext cx="200880" cy="315360"/>
              </p14:xfrm>
            </p:contentPart>
          </mc:Choice>
          <mc:Fallback xmlns="">
            <p:pic>
              <p:nvPicPr>
                <p:cNvPr id="27" name="Ink 26">
                  <a:extLst>
                    <a:ext uri="{FF2B5EF4-FFF2-40B4-BE49-F238E27FC236}">
                      <a16:creationId xmlns:a16="http://schemas.microsoft.com/office/drawing/2014/main" id="{DB8E7B4E-8B92-488A-92FE-3A0FC55FC477}"/>
                    </a:ext>
                  </a:extLst>
                </p:cNvPr>
                <p:cNvPicPr/>
                <p:nvPr/>
              </p:nvPicPr>
              <p:blipFill>
                <a:blip r:embed="rId41"/>
                <a:stretch>
                  <a:fillRect/>
                </a:stretch>
              </p:blipFill>
              <p:spPr>
                <a:xfrm>
                  <a:off x="7125691" y="2176279"/>
                  <a:ext cx="27252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A089E3D2-7A66-426F-A3F0-3499D2AAED1C}"/>
                    </a:ext>
                  </a:extLst>
                </p14:cNvPr>
                <p14:cNvContentPartPr/>
                <p14:nvPr/>
              </p14:nvContentPartPr>
              <p14:xfrm>
                <a:off x="7407211" y="2290039"/>
                <a:ext cx="218880" cy="259560"/>
              </p14:xfrm>
            </p:contentPart>
          </mc:Choice>
          <mc:Fallback xmlns="">
            <p:pic>
              <p:nvPicPr>
                <p:cNvPr id="28" name="Ink 27">
                  <a:extLst>
                    <a:ext uri="{FF2B5EF4-FFF2-40B4-BE49-F238E27FC236}">
                      <a16:creationId xmlns:a16="http://schemas.microsoft.com/office/drawing/2014/main" id="{A089E3D2-7A66-426F-A3F0-3499D2AAED1C}"/>
                    </a:ext>
                  </a:extLst>
                </p:cNvPr>
                <p:cNvPicPr/>
                <p:nvPr/>
              </p:nvPicPr>
              <p:blipFill>
                <a:blip r:embed="rId43"/>
                <a:stretch>
                  <a:fillRect/>
                </a:stretch>
              </p:blipFill>
              <p:spPr>
                <a:xfrm>
                  <a:off x="7371571" y="2254399"/>
                  <a:ext cx="2905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1E8ADF2-1438-4557-906B-6969CCA84341}"/>
                    </a:ext>
                  </a:extLst>
                </p14:cNvPr>
                <p14:cNvContentPartPr/>
                <p14:nvPr/>
              </p14:nvContentPartPr>
              <p14:xfrm>
                <a:off x="7700251" y="2048839"/>
                <a:ext cx="53640" cy="518760"/>
              </p14:xfrm>
            </p:contentPart>
          </mc:Choice>
          <mc:Fallback xmlns="">
            <p:pic>
              <p:nvPicPr>
                <p:cNvPr id="29" name="Ink 28">
                  <a:extLst>
                    <a:ext uri="{FF2B5EF4-FFF2-40B4-BE49-F238E27FC236}">
                      <a16:creationId xmlns:a16="http://schemas.microsoft.com/office/drawing/2014/main" id="{C1E8ADF2-1438-4557-906B-6969CCA84341}"/>
                    </a:ext>
                  </a:extLst>
                </p:cNvPr>
                <p:cNvPicPr/>
                <p:nvPr/>
              </p:nvPicPr>
              <p:blipFill>
                <a:blip r:embed="rId45"/>
                <a:stretch>
                  <a:fillRect/>
                </a:stretch>
              </p:blipFill>
              <p:spPr>
                <a:xfrm>
                  <a:off x="7664611" y="2012839"/>
                  <a:ext cx="125280" cy="590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10D88DB1-39C6-49E7-80CB-B9415220575F}"/>
                    </a:ext>
                  </a:extLst>
                </p14:cNvPr>
                <p14:cNvContentPartPr/>
                <p14:nvPr/>
              </p14:nvContentPartPr>
              <p14:xfrm>
                <a:off x="7866931" y="2182759"/>
                <a:ext cx="254520" cy="309240"/>
              </p14:xfrm>
            </p:contentPart>
          </mc:Choice>
          <mc:Fallback xmlns="">
            <p:pic>
              <p:nvPicPr>
                <p:cNvPr id="30" name="Ink 29">
                  <a:extLst>
                    <a:ext uri="{FF2B5EF4-FFF2-40B4-BE49-F238E27FC236}">
                      <a16:creationId xmlns:a16="http://schemas.microsoft.com/office/drawing/2014/main" id="{10D88DB1-39C6-49E7-80CB-B9415220575F}"/>
                    </a:ext>
                  </a:extLst>
                </p:cNvPr>
                <p:cNvPicPr/>
                <p:nvPr/>
              </p:nvPicPr>
              <p:blipFill>
                <a:blip r:embed="rId47"/>
                <a:stretch>
                  <a:fillRect/>
                </a:stretch>
              </p:blipFill>
              <p:spPr>
                <a:xfrm>
                  <a:off x="7831291" y="2146759"/>
                  <a:ext cx="326160" cy="380880"/>
                </a:xfrm>
                <a:prstGeom prst="rect">
                  <a:avLst/>
                </a:prstGeom>
              </p:spPr>
            </p:pic>
          </mc:Fallback>
        </mc:AlternateContent>
      </p:grpSp>
      <p:grpSp>
        <p:nvGrpSpPr>
          <p:cNvPr id="43" name="Group 42">
            <a:extLst>
              <a:ext uri="{FF2B5EF4-FFF2-40B4-BE49-F238E27FC236}">
                <a16:creationId xmlns:a16="http://schemas.microsoft.com/office/drawing/2014/main" id="{74D275AF-CB5D-4DB6-BF91-81C0B5E78600}"/>
              </a:ext>
            </a:extLst>
          </p:cNvPr>
          <p:cNvGrpSpPr/>
          <p:nvPr/>
        </p:nvGrpSpPr>
        <p:grpSpPr>
          <a:xfrm>
            <a:off x="8194891" y="1833559"/>
            <a:ext cx="1835640" cy="917280"/>
            <a:chOff x="8194891" y="1833559"/>
            <a:chExt cx="1835640" cy="917280"/>
          </a:xfrm>
        </p:grpSpPr>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5A541C5E-3461-4180-BBA6-7075198D8EED}"/>
                    </a:ext>
                  </a:extLst>
                </p14:cNvPr>
                <p14:cNvContentPartPr/>
                <p14:nvPr/>
              </p14:nvContentPartPr>
              <p14:xfrm>
                <a:off x="8194891" y="2036239"/>
                <a:ext cx="590040" cy="602280"/>
              </p14:xfrm>
            </p:contentPart>
          </mc:Choice>
          <mc:Fallback xmlns="">
            <p:pic>
              <p:nvPicPr>
                <p:cNvPr id="32" name="Ink 31">
                  <a:extLst>
                    <a:ext uri="{FF2B5EF4-FFF2-40B4-BE49-F238E27FC236}">
                      <a16:creationId xmlns:a16="http://schemas.microsoft.com/office/drawing/2014/main" id="{5A541C5E-3461-4180-BBA6-7075198D8EED}"/>
                    </a:ext>
                  </a:extLst>
                </p:cNvPr>
                <p:cNvPicPr/>
                <p:nvPr/>
              </p:nvPicPr>
              <p:blipFill>
                <a:blip r:embed="rId49"/>
                <a:stretch>
                  <a:fillRect/>
                </a:stretch>
              </p:blipFill>
              <p:spPr>
                <a:xfrm>
                  <a:off x="8158891" y="2000599"/>
                  <a:ext cx="66168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57FE47A0-7017-4960-8F68-CF5D75A39C8E}"/>
                    </a:ext>
                  </a:extLst>
                </p14:cNvPr>
                <p14:cNvContentPartPr/>
                <p14:nvPr/>
              </p14:nvContentPartPr>
              <p14:xfrm>
                <a:off x="8342491" y="2441959"/>
                <a:ext cx="475920" cy="308880"/>
              </p14:xfrm>
            </p:contentPart>
          </mc:Choice>
          <mc:Fallback xmlns="">
            <p:pic>
              <p:nvPicPr>
                <p:cNvPr id="33" name="Ink 32">
                  <a:extLst>
                    <a:ext uri="{FF2B5EF4-FFF2-40B4-BE49-F238E27FC236}">
                      <a16:creationId xmlns:a16="http://schemas.microsoft.com/office/drawing/2014/main" id="{57FE47A0-7017-4960-8F68-CF5D75A39C8E}"/>
                    </a:ext>
                  </a:extLst>
                </p:cNvPr>
                <p:cNvPicPr/>
                <p:nvPr/>
              </p:nvPicPr>
              <p:blipFill>
                <a:blip r:embed="rId51"/>
                <a:stretch>
                  <a:fillRect/>
                </a:stretch>
              </p:blipFill>
              <p:spPr>
                <a:xfrm>
                  <a:off x="8306851" y="2405959"/>
                  <a:ext cx="54756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C3B70DCB-4DF0-4ED5-BDE0-A60AED5EF12F}"/>
                    </a:ext>
                  </a:extLst>
                </p14:cNvPr>
                <p14:cNvContentPartPr/>
                <p14:nvPr/>
              </p14:nvContentPartPr>
              <p14:xfrm>
                <a:off x="9150691" y="1833559"/>
                <a:ext cx="276840" cy="558720"/>
              </p14:xfrm>
            </p:contentPart>
          </mc:Choice>
          <mc:Fallback xmlns="">
            <p:pic>
              <p:nvPicPr>
                <p:cNvPr id="35" name="Ink 34">
                  <a:extLst>
                    <a:ext uri="{FF2B5EF4-FFF2-40B4-BE49-F238E27FC236}">
                      <a16:creationId xmlns:a16="http://schemas.microsoft.com/office/drawing/2014/main" id="{C3B70DCB-4DF0-4ED5-BDE0-A60AED5EF12F}"/>
                    </a:ext>
                  </a:extLst>
                </p:cNvPr>
                <p:cNvPicPr/>
                <p:nvPr/>
              </p:nvPicPr>
              <p:blipFill>
                <a:blip r:embed="rId53"/>
                <a:stretch>
                  <a:fillRect/>
                </a:stretch>
              </p:blipFill>
              <p:spPr>
                <a:xfrm>
                  <a:off x="9114691" y="1797919"/>
                  <a:ext cx="348480" cy="630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C1CCB00D-4FDB-4D48-A1E6-F23B674ACC00}"/>
                    </a:ext>
                  </a:extLst>
                </p14:cNvPr>
                <p14:cNvContentPartPr/>
                <p14:nvPr/>
              </p14:nvContentPartPr>
              <p14:xfrm>
                <a:off x="9068611" y="2012119"/>
                <a:ext cx="421200" cy="77760"/>
              </p14:xfrm>
            </p:contentPart>
          </mc:Choice>
          <mc:Fallback xmlns="">
            <p:pic>
              <p:nvPicPr>
                <p:cNvPr id="36" name="Ink 35">
                  <a:extLst>
                    <a:ext uri="{FF2B5EF4-FFF2-40B4-BE49-F238E27FC236}">
                      <a16:creationId xmlns:a16="http://schemas.microsoft.com/office/drawing/2014/main" id="{C1CCB00D-4FDB-4D48-A1E6-F23B674ACC00}"/>
                    </a:ext>
                  </a:extLst>
                </p:cNvPr>
                <p:cNvPicPr/>
                <p:nvPr/>
              </p:nvPicPr>
              <p:blipFill>
                <a:blip r:embed="rId55"/>
                <a:stretch>
                  <a:fillRect/>
                </a:stretch>
              </p:blipFill>
              <p:spPr>
                <a:xfrm>
                  <a:off x="9032611" y="1976479"/>
                  <a:ext cx="492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DD3C708A-1C30-454B-92E5-3FF5EF209C0E}"/>
                    </a:ext>
                  </a:extLst>
                </p14:cNvPr>
                <p14:cNvContentPartPr/>
                <p14:nvPr/>
              </p14:nvContentPartPr>
              <p14:xfrm>
                <a:off x="9816691" y="2014279"/>
                <a:ext cx="210600" cy="322920"/>
              </p14:xfrm>
            </p:contentPart>
          </mc:Choice>
          <mc:Fallback xmlns="">
            <p:pic>
              <p:nvPicPr>
                <p:cNvPr id="38" name="Ink 37">
                  <a:extLst>
                    <a:ext uri="{FF2B5EF4-FFF2-40B4-BE49-F238E27FC236}">
                      <a16:creationId xmlns:a16="http://schemas.microsoft.com/office/drawing/2014/main" id="{DD3C708A-1C30-454B-92E5-3FF5EF209C0E}"/>
                    </a:ext>
                  </a:extLst>
                </p:cNvPr>
                <p:cNvPicPr/>
                <p:nvPr/>
              </p:nvPicPr>
              <p:blipFill>
                <a:blip r:embed="rId57"/>
                <a:stretch>
                  <a:fillRect/>
                </a:stretch>
              </p:blipFill>
              <p:spPr>
                <a:xfrm>
                  <a:off x="9780691" y="1978279"/>
                  <a:ext cx="2822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40D6048D-C1BB-42FA-8503-E3350679DB31}"/>
                    </a:ext>
                  </a:extLst>
                </p14:cNvPr>
                <p14:cNvContentPartPr/>
                <p14:nvPr/>
              </p14:nvContentPartPr>
              <p14:xfrm>
                <a:off x="9682411" y="2128039"/>
                <a:ext cx="348120" cy="240120"/>
              </p14:xfrm>
            </p:contentPart>
          </mc:Choice>
          <mc:Fallback xmlns="">
            <p:pic>
              <p:nvPicPr>
                <p:cNvPr id="39" name="Ink 38">
                  <a:extLst>
                    <a:ext uri="{FF2B5EF4-FFF2-40B4-BE49-F238E27FC236}">
                      <a16:creationId xmlns:a16="http://schemas.microsoft.com/office/drawing/2014/main" id="{40D6048D-C1BB-42FA-8503-E3350679DB31}"/>
                    </a:ext>
                  </a:extLst>
                </p:cNvPr>
                <p:cNvPicPr/>
                <p:nvPr/>
              </p:nvPicPr>
              <p:blipFill>
                <a:blip r:embed="rId59"/>
                <a:stretch>
                  <a:fillRect/>
                </a:stretch>
              </p:blipFill>
              <p:spPr>
                <a:xfrm>
                  <a:off x="9646771" y="2092399"/>
                  <a:ext cx="4197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526EF3CF-3FEF-47E2-8DB2-E14DDDE0C315}"/>
                    </a:ext>
                  </a:extLst>
                </p14:cNvPr>
                <p14:cNvContentPartPr/>
                <p14:nvPr/>
              </p14:nvContentPartPr>
              <p14:xfrm>
                <a:off x="9662971" y="2227399"/>
                <a:ext cx="146880" cy="146880"/>
              </p14:xfrm>
            </p:contentPart>
          </mc:Choice>
          <mc:Fallback xmlns="">
            <p:pic>
              <p:nvPicPr>
                <p:cNvPr id="41" name="Ink 40">
                  <a:extLst>
                    <a:ext uri="{FF2B5EF4-FFF2-40B4-BE49-F238E27FC236}">
                      <a16:creationId xmlns:a16="http://schemas.microsoft.com/office/drawing/2014/main" id="{526EF3CF-3FEF-47E2-8DB2-E14DDDE0C315}"/>
                    </a:ext>
                  </a:extLst>
                </p:cNvPr>
                <p:cNvPicPr/>
                <p:nvPr/>
              </p:nvPicPr>
              <p:blipFill>
                <a:blip r:embed="rId61"/>
                <a:stretch>
                  <a:fillRect/>
                </a:stretch>
              </p:blipFill>
              <p:spPr>
                <a:xfrm>
                  <a:off x="9627331" y="2191399"/>
                  <a:ext cx="2185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771B7A0F-6A3D-4DB9-A702-F502271786FA}"/>
                    </a:ext>
                  </a:extLst>
                </p14:cNvPr>
                <p14:cNvContentPartPr/>
                <p14:nvPr/>
              </p14:nvContentPartPr>
              <p14:xfrm>
                <a:off x="9668011" y="2301919"/>
                <a:ext cx="195840" cy="41760"/>
              </p14:xfrm>
            </p:contentPart>
          </mc:Choice>
          <mc:Fallback xmlns="">
            <p:pic>
              <p:nvPicPr>
                <p:cNvPr id="42" name="Ink 41">
                  <a:extLst>
                    <a:ext uri="{FF2B5EF4-FFF2-40B4-BE49-F238E27FC236}">
                      <a16:creationId xmlns:a16="http://schemas.microsoft.com/office/drawing/2014/main" id="{771B7A0F-6A3D-4DB9-A702-F502271786FA}"/>
                    </a:ext>
                  </a:extLst>
                </p:cNvPr>
                <p:cNvPicPr/>
                <p:nvPr/>
              </p:nvPicPr>
              <p:blipFill>
                <a:blip r:embed="rId63"/>
                <a:stretch>
                  <a:fillRect/>
                </a:stretch>
              </p:blipFill>
              <p:spPr>
                <a:xfrm>
                  <a:off x="9632371" y="2266279"/>
                  <a:ext cx="267480" cy="113400"/>
                </a:xfrm>
                <a:prstGeom prst="rect">
                  <a:avLst/>
                </a:prstGeom>
              </p:spPr>
            </p:pic>
          </mc:Fallback>
        </mc:AlternateContent>
      </p:grpSp>
      <p:grpSp>
        <p:nvGrpSpPr>
          <p:cNvPr id="51" name="Group 50">
            <a:extLst>
              <a:ext uri="{FF2B5EF4-FFF2-40B4-BE49-F238E27FC236}">
                <a16:creationId xmlns:a16="http://schemas.microsoft.com/office/drawing/2014/main" id="{AAD8F3E8-1A62-4BA5-BBFA-5FD7D590D177}"/>
              </a:ext>
            </a:extLst>
          </p:cNvPr>
          <p:cNvGrpSpPr/>
          <p:nvPr/>
        </p:nvGrpSpPr>
        <p:grpSpPr>
          <a:xfrm>
            <a:off x="673411" y="3761719"/>
            <a:ext cx="1422360" cy="1189800"/>
            <a:chOff x="673411" y="3761719"/>
            <a:chExt cx="1422360" cy="1189800"/>
          </a:xfrm>
        </p:grpSpPr>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65B7D877-9C4D-4E7A-AC08-06E540CA4942}"/>
                    </a:ext>
                  </a:extLst>
                </p14:cNvPr>
                <p14:cNvContentPartPr/>
                <p14:nvPr/>
              </p14:nvContentPartPr>
              <p14:xfrm>
                <a:off x="1331491" y="3761719"/>
                <a:ext cx="335160" cy="756000"/>
              </p14:xfrm>
            </p:contentPart>
          </mc:Choice>
          <mc:Fallback xmlns="">
            <p:pic>
              <p:nvPicPr>
                <p:cNvPr id="44" name="Ink 43">
                  <a:extLst>
                    <a:ext uri="{FF2B5EF4-FFF2-40B4-BE49-F238E27FC236}">
                      <a16:creationId xmlns:a16="http://schemas.microsoft.com/office/drawing/2014/main" id="{65B7D877-9C4D-4E7A-AC08-06E540CA4942}"/>
                    </a:ext>
                  </a:extLst>
                </p:cNvPr>
                <p:cNvPicPr/>
                <p:nvPr/>
              </p:nvPicPr>
              <p:blipFill>
                <a:blip r:embed="rId65"/>
                <a:stretch>
                  <a:fillRect/>
                </a:stretch>
              </p:blipFill>
              <p:spPr>
                <a:xfrm>
                  <a:off x="1295491" y="3726079"/>
                  <a:ext cx="406800" cy="827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1E2BFF41-45C3-40A1-9A61-2C848930BAA1}"/>
                    </a:ext>
                  </a:extLst>
                </p14:cNvPr>
                <p14:cNvContentPartPr/>
                <p14:nvPr/>
              </p14:nvContentPartPr>
              <p14:xfrm>
                <a:off x="793291" y="4364359"/>
                <a:ext cx="358200" cy="535320"/>
              </p14:xfrm>
            </p:contentPart>
          </mc:Choice>
          <mc:Fallback xmlns="">
            <p:pic>
              <p:nvPicPr>
                <p:cNvPr id="45" name="Ink 44">
                  <a:extLst>
                    <a:ext uri="{FF2B5EF4-FFF2-40B4-BE49-F238E27FC236}">
                      <a16:creationId xmlns:a16="http://schemas.microsoft.com/office/drawing/2014/main" id="{1E2BFF41-45C3-40A1-9A61-2C848930BAA1}"/>
                    </a:ext>
                  </a:extLst>
                </p:cNvPr>
                <p:cNvPicPr/>
                <p:nvPr/>
              </p:nvPicPr>
              <p:blipFill>
                <a:blip r:embed="rId67"/>
                <a:stretch>
                  <a:fillRect/>
                </a:stretch>
              </p:blipFill>
              <p:spPr>
                <a:xfrm>
                  <a:off x="757291" y="4328359"/>
                  <a:ext cx="429840" cy="606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17A78298-01CA-4AFD-AA5D-0D566B981018}"/>
                    </a:ext>
                  </a:extLst>
                </p14:cNvPr>
                <p14:cNvContentPartPr/>
                <p14:nvPr/>
              </p14:nvContentPartPr>
              <p14:xfrm>
                <a:off x="673411" y="4570639"/>
                <a:ext cx="412200" cy="49680"/>
              </p14:xfrm>
            </p:contentPart>
          </mc:Choice>
          <mc:Fallback xmlns="">
            <p:pic>
              <p:nvPicPr>
                <p:cNvPr id="46" name="Ink 45">
                  <a:extLst>
                    <a:ext uri="{FF2B5EF4-FFF2-40B4-BE49-F238E27FC236}">
                      <a16:creationId xmlns:a16="http://schemas.microsoft.com/office/drawing/2014/main" id="{17A78298-01CA-4AFD-AA5D-0D566B981018}"/>
                    </a:ext>
                  </a:extLst>
                </p:cNvPr>
                <p:cNvPicPr/>
                <p:nvPr/>
              </p:nvPicPr>
              <p:blipFill>
                <a:blip r:embed="rId69"/>
                <a:stretch>
                  <a:fillRect/>
                </a:stretch>
              </p:blipFill>
              <p:spPr>
                <a:xfrm>
                  <a:off x="637411" y="4534639"/>
                  <a:ext cx="483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3FDC4368-1E67-4562-B493-2D5DA6C81E38}"/>
                    </a:ext>
                  </a:extLst>
                </p14:cNvPr>
                <p14:cNvContentPartPr/>
                <p14:nvPr/>
              </p14:nvContentPartPr>
              <p14:xfrm>
                <a:off x="1256251" y="4724719"/>
                <a:ext cx="254880" cy="192960"/>
              </p14:xfrm>
            </p:contentPart>
          </mc:Choice>
          <mc:Fallback xmlns="">
            <p:pic>
              <p:nvPicPr>
                <p:cNvPr id="47" name="Ink 46">
                  <a:extLst>
                    <a:ext uri="{FF2B5EF4-FFF2-40B4-BE49-F238E27FC236}">
                      <a16:creationId xmlns:a16="http://schemas.microsoft.com/office/drawing/2014/main" id="{3FDC4368-1E67-4562-B493-2D5DA6C81E38}"/>
                    </a:ext>
                  </a:extLst>
                </p:cNvPr>
                <p:cNvPicPr/>
                <p:nvPr/>
              </p:nvPicPr>
              <p:blipFill>
                <a:blip r:embed="rId71"/>
                <a:stretch>
                  <a:fillRect/>
                </a:stretch>
              </p:blipFill>
              <p:spPr>
                <a:xfrm>
                  <a:off x="1220251" y="4689079"/>
                  <a:ext cx="326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8A21BFF9-F505-4970-BDF1-BD6720D468C0}"/>
                    </a:ext>
                  </a:extLst>
                </p14:cNvPr>
                <p14:cNvContentPartPr/>
                <p14:nvPr/>
              </p14:nvContentPartPr>
              <p14:xfrm>
                <a:off x="1485211" y="4769359"/>
                <a:ext cx="188280" cy="164880"/>
              </p14:xfrm>
            </p:contentPart>
          </mc:Choice>
          <mc:Fallback xmlns="">
            <p:pic>
              <p:nvPicPr>
                <p:cNvPr id="48" name="Ink 47">
                  <a:extLst>
                    <a:ext uri="{FF2B5EF4-FFF2-40B4-BE49-F238E27FC236}">
                      <a16:creationId xmlns:a16="http://schemas.microsoft.com/office/drawing/2014/main" id="{8A21BFF9-F505-4970-BDF1-BD6720D468C0}"/>
                    </a:ext>
                  </a:extLst>
                </p:cNvPr>
                <p:cNvPicPr/>
                <p:nvPr/>
              </p:nvPicPr>
              <p:blipFill>
                <a:blip r:embed="rId73"/>
                <a:stretch>
                  <a:fillRect/>
                </a:stretch>
              </p:blipFill>
              <p:spPr>
                <a:xfrm>
                  <a:off x="1449571" y="4733359"/>
                  <a:ext cx="2599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4BA592C1-DBB1-4A85-A4BE-313591A9DB7D}"/>
                    </a:ext>
                  </a:extLst>
                </p14:cNvPr>
                <p14:cNvContentPartPr/>
                <p14:nvPr/>
              </p14:nvContentPartPr>
              <p14:xfrm>
                <a:off x="1746931" y="4588639"/>
                <a:ext cx="52920" cy="342360"/>
              </p14:xfrm>
            </p:contentPart>
          </mc:Choice>
          <mc:Fallback xmlns="">
            <p:pic>
              <p:nvPicPr>
                <p:cNvPr id="49" name="Ink 48">
                  <a:extLst>
                    <a:ext uri="{FF2B5EF4-FFF2-40B4-BE49-F238E27FC236}">
                      <a16:creationId xmlns:a16="http://schemas.microsoft.com/office/drawing/2014/main" id="{4BA592C1-DBB1-4A85-A4BE-313591A9DB7D}"/>
                    </a:ext>
                  </a:extLst>
                </p:cNvPr>
                <p:cNvPicPr/>
                <p:nvPr/>
              </p:nvPicPr>
              <p:blipFill>
                <a:blip r:embed="rId75"/>
                <a:stretch>
                  <a:fillRect/>
                </a:stretch>
              </p:blipFill>
              <p:spPr>
                <a:xfrm>
                  <a:off x="1711291" y="4552639"/>
                  <a:ext cx="124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F9AF2B1A-C54C-4E8D-ACC6-D8FB11EFDDF5}"/>
                    </a:ext>
                  </a:extLst>
                </p14:cNvPr>
                <p14:cNvContentPartPr/>
                <p14:nvPr/>
              </p14:nvContentPartPr>
              <p14:xfrm>
                <a:off x="1915411" y="4759639"/>
                <a:ext cx="180360" cy="191880"/>
              </p14:xfrm>
            </p:contentPart>
          </mc:Choice>
          <mc:Fallback xmlns="">
            <p:pic>
              <p:nvPicPr>
                <p:cNvPr id="50" name="Ink 49">
                  <a:extLst>
                    <a:ext uri="{FF2B5EF4-FFF2-40B4-BE49-F238E27FC236}">
                      <a16:creationId xmlns:a16="http://schemas.microsoft.com/office/drawing/2014/main" id="{F9AF2B1A-C54C-4E8D-ACC6-D8FB11EFDDF5}"/>
                    </a:ext>
                  </a:extLst>
                </p:cNvPr>
                <p:cNvPicPr/>
                <p:nvPr/>
              </p:nvPicPr>
              <p:blipFill>
                <a:blip r:embed="rId77"/>
                <a:stretch>
                  <a:fillRect/>
                </a:stretch>
              </p:blipFill>
              <p:spPr>
                <a:xfrm>
                  <a:off x="1879771" y="4723639"/>
                  <a:ext cx="252000" cy="263520"/>
                </a:xfrm>
                <a:prstGeom prst="rect">
                  <a:avLst/>
                </a:prstGeom>
              </p:spPr>
            </p:pic>
          </mc:Fallback>
        </mc:AlternateContent>
      </p:grpSp>
      <p:grpSp>
        <p:nvGrpSpPr>
          <p:cNvPr id="57" name="Group 56">
            <a:extLst>
              <a:ext uri="{FF2B5EF4-FFF2-40B4-BE49-F238E27FC236}">
                <a16:creationId xmlns:a16="http://schemas.microsoft.com/office/drawing/2014/main" id="{0886A6AE-55DF-425B-9D98-9301CC8306DF}"/>
              </a:ext>
            </a:extLst>
          </p:cNvPr>
          <p:cNvGrpSpPr/>
          <p:nvPr/>
        </p:nvGrpSpPr>
        <p:grpSpPr>
          <a:xfrm>
            <a:off x="2844571" y="3765319"/>
            <a:ext cx="1559160" cy="1168920"/>
            <a:chOff x="2844571" y="3765319"/>
            <a:chExt cx="1559160" cy="1168920"/>
          </a:xfrm>
        </p:grpSpPr>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6A832F5D-4BD4-4BF6-A838-30D593DDE810}"/>
                    </a:ext>
                  </a:extLst>
                </p14:cNvPr>
                <p14:cNvContentPartPr/>
                <p14:nvPr/>
              </p14:nvContentPartPr>
              <p14:xfrm>
                <a:off x="2844571" y="3765319"/>
                <a:ext cx="667440" cy="929880"/>
              </p14:xfrm>
            </p:contentPart>
          </mc:Choice>
          <mc:Fallback xmlns="">
            <p:pic>
              <p:nvPicPr>
                <p:cNvPr id="52" name="Ink 51">
                  <a:extLst>
                    <a:ext uri="{FF2B5EF4-FFF2-40B4-BE49-F238E27FC236}">
                      <a16:creationId xmlns:a16="http://schemas.microsoft.com/office/drawing/2014/main" id="{6A832F5D-4BD4-4BF6-A838-30D593DDE810}"/>
                    </a:ext>
                  </a:extLst>
                </p:cNvPr>
                <p:cNvPicPr/>
                <p:nvPr/>
              </p:nvPicPr>
              <p:blipFill>
                <a:blip r:embed="rId79"/>
                <a:stretch>
                  <a:fillRect/>
                </a:stretch>
              </p:blipFill>
              <p:spPr>
                <a:xfrm>
                  <a:off x="2808571" y="3729679"/>
                  <a:ext cx="739080" cy="1001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F9F8DC53-D386-410E-93A9-C07EFD2DD001}"/>
                    </a:ext>
                  </a:extLst>
                </p14:cNvPr>
                <p14:cNvContentPartPr/>
                <p14:nvPr/>
              </p14:nvContentPartPr>
              <p14:xfrm>
                <a:off x="3694171" y="4347439"/>
                <a:ext cx="251640" cy="467640"/>
              </p14:xfrm>
            </p:contentPart>
          </mc:Choice>
          <mc:Fallback xmlns="">
            <p:pic>
              <p:nvPicPr>
                <p:cNvPr id="53" name="Ink 52">
                  <a:extLst>
                    <a:ext uri="{FF2B5EF4-FFF2-40B4-BE49-F238E27FC236}">
                      <a16:creationId xmlns:a16="http://schemas.microsoft.com/office/drawing/2014/main" id="{F9F8DC53-D386-410E-93A9-C07EFD2DD001}"/>
                    </a:ext>
                  </a:extLst>
                </p:cNvPr>
                <p:cNvPicPr/>
                <p:nvPr/>
              </p:nvPicPr>
              <p:blipFill>
                <a:blip r:embed="rId81"/>
                <a:stretch>
                  <a:fillRect/>
                </a:stretch>
              </p:blipFill>
              <p:spPr>
                <a:xfrm>
                  <a:off x="3658171" y="4311799"/>
                  <a:ext cx="32328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460DDD2E-4E40-41FD-9D5E-E20CF4196DBB}"/>
                    </a:ext>
                  </a:extLst>
                </p14:cNvPr>
                <p14:cNvContentPartPr/>
                <p14:nvPr/>
              </p14:nvContentPartPr>
              <p14:xfrm>
                <a:off x="3611731" y="4533919"/>
                <a:ext cx="316800" cy="27000"/>
              </p14:xfrm>
            </p:contentPart>
          </mc:Choice>
          <mc:Fallback xmlns="">
            <p:pic>
              <p:nvPicPr>
                <p:cNvPr id="54" name="Ink 53">
                  <a:extLst>
                    <a:ext uri="{FF2B5EF4-FFF2-40B4-BE49-F238E27FC236}">
                      <a16:creationId xmlns:a16="http://schemas.microsoft.com/office/drawing/2014/main" id="{460DDD2E-4E40-41FD-9D5E-E20CF4196DBB}"/>
                    </a:ext>
                  </a:extLst>
                </p:cNvPr>
                <p:cNvPicPr/>
                <p:nvPr/>
              </p:nvPicPr>
              <p:blipFill>
                <a:blip r:embed="rId83"/>
                <a:stretch>
                  <a:fillRect/>
                </a:stretch>
              </p:blipFill>
              <p:spPr>
                <a:xfrm>
                  <a:off x="3576091" y="4497919"/>
                  <a:ext cx="3884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AA1AD8BA-0FDB-4ECF-8C8F-EC2F39D23D85}"/>
                    </a:ext>
                  </a:extLst>
                </p14:cNvPr>
                <p14:cNvContentPartPr/>
                <p14:nvPr/>
              </p14:nvContentPartPr>
              <p14:xfrm>
                <a:off x="4040851" y="4610599"/>
                <a:ext cx="362880" cy="323640"/>
              </p14:xfrm>
            </p:contentPart>
          </mc:Choice>
          <mc:Fallback xmlns="">
            <p:pic>
              <p:nvPicPr>
                <p:cNvPr id="56" name="Ink 55">
                  <a:extLst>
                    <a:ext uri="{FF2B5EF4-FFF2-40B4-BE49-F238E27FC236}">
                      <a16:creationId xmlns:a16="http://schemas.microsoft.com/office/drawing/2014/main" id="{AA1AD8BA-0FDB-4ECF-8C8F-EC2F39D23D85}"/>
                    </a:ext>
                  </a:extLst>
                </p:cNvPr>
                <p:cNvPicPr/>
                <p:nvPr/>
              </p:nvPicPr>
              <p:blipFill>
                <a:blip r:embed="rId85"/>
                <a:stretch>
                  <a:fillRect/>
                </a:stretch>
              </p:blipFill>
              <p:spPr>
                <a:xfrm>
                  <a:off x="4005211" y="4574959"/>
                  <a:ext cx="434520" cy="395280"/>
                </a:xfrm>
                <a:prstGeom prst="rect">
                  <a:avLst/>
                </a:prstGeom>
              </p:spPr>
            </p:pic>
          </mc:Fallback>
        </mc:AlternateContent>
      </p:grpSp>
    </p:spTree>
    <p:extLst>
      <p:ext uri="{BB962C8B-B14F-4D97-AF65-F5344CB8AC3E}">
        <p14:creationId xmlns:p14="http://schemas.microsoft.com/office/powerpoint/2010/main" val="1080252892"/>
      </p:ext>
    </p:extLst>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5673FF-C371-41FF-983E-DE83F729E51E}"/>
              </a:ext>
            </a:extLst>
          </p:cNvPr>
          <p:cNvSpPr>
            <a:spLocks noGrp="1"/>
          </p:cNvSpPr>
          <p:nvPr>
            <p:ph type="sldNum" sz="quarter" idx="12"/>
          </p:nvPr>
        </p:nvSpPr>
        <p:spPr/>
        <p:txBody>
          <a:bodyPr/>
          <a:lstStyle/>
          <a:p>
            <a:fld id="{949EBC64-41CB-41B8-B6DF-9B1367312BD4}" type="slidenum">
              <a:rPr lang="en-US" smtClean="0"/>
              <a:t>64</a:t>
            </a:fld>
            <a:endParaRPr lang="en-US"/>
          </a:p>
        </p:txBody>
      </p:sp>
      <p:grpSp>
        <p:nvGrpSpPr>
          <p:cNvPr id="13" name="Group 12">
            <a:extLst>
              <a:ext uri="{FF2B5EF4-FFF2-40B4-BE49-F238E27FC236}">
                <a16:creationId xmlns:a16="http://schemas.microsoft.com/office/drawing/2014/main" id="{CCEC5169-7E65-4163-9B80-3DD1D04EA8EC}"/>
              </a:ext>
            </a:extLst>
          </p:cNvPr>
          <p:cNvGrpSpPr/>
          <p:nvPr/>
        </p:nvGrpSpPr>
        <p:grpSpPr>
          <a:xfrm>
            <a:off x="207189" y="678394"/>
            <a:ext cx="1607760" cy="869760"/>
            <a:chOff x="207189" y="678394"/>
            <a:chExt cx="1607760" cy="86976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5E1ED77-3DDE-48FB-A117-FB84A77E29BA}"/>
                    </a:ext>
                  </a:extLst>
                </p14:cNvPr>
                <p14:cNvContentPartPr/>
                <p14:nvPr/>
              </p14:nvContentPartPr>
              <p14:xfrm>
                <a:off x="299349" y="784594"/>
                <a:ext cx="343800" cy="9000"/>
              </p14:xfrm>
            </p:contentPart>
          </mc:Choice>
          <mc:Fallback xmlns="">
            <p:pic>
              <p:nvPicPr>
                <p:cNvPr id="3" name="Ink 2">
                  <a:extLst>
                    <a:ext uri="{FF2B5EF4-FFF2-40B4-BE49-F238E27FC236}">
                      <a16:creationId xmlns:a16="http://schemas.microsoft.com/office/drawing/2014/main" id="{45E1ED77-3DDE-48FB-A117-FB84A77E29BA}"/>
                    </a:ext>
                  </a:extLst>
                </p:cNvPr>
                <p:cNvPicPr/>
                <p:nvPr/>
              </p:nvPicPr>
              <p:blipFill>
                <a:blip r:embed="rId3"/>
                <a:stretch>
                  <a:fillRect/>
                </a:stretch>
              </p:blipFill>
              <p:spPr>
                <a:xfrm>
                  <a:off x="263349" y="748594"/>
                  <a:ext cx="415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ACDB63D-B1D3-44CF-AC11-B41F29332D12}"/>
                    </a:ext>
                  </a:extLst>
                </p14:cNvPr>
                <p14:cNvContentPartPr/>
                <p14:nvPr/>
              </p14:nvContentPartPr>
              <p14:xfrm>
                <a:off x="300069" y="895834"/>
                <a:ext cx="334080" cy="19800"/>
              </p14:xfrm>
            </p:contentPart>
          </mc:Choice>
          <mc:Fallback xmlns="">
            <p:pic>
              <p:nvPicPr>
                <p:cNvPr id="4" name="Ink 3">
                  <a:extLst>
                    <a:ext uri="{FF2B5EF4-FFF2-40B4-BE49-F238E27FC236}">
                      <a16:creationId xmlns:a16="http://schemas.microsoft.com/office/drawing/2014/main" id="{DACDB63D-B1D3-44CF-AC11-B41F29332D12}"/>
                    </a:ext>
                  </a:extLst>
                </p:cNvPr>
                <p:cNvPicPr/>
                <p:nvPr/>
              </p:nvPicPr>
              <p:blipFill>
                <a:blip r:embed="rId5"/>
                <a:stretch>
                  <a:fillRect/>
                </a:stretch>
              </p:blipFill>
              <p:spPr>
                <a:xfrm>
                  <a:off x="264429" y="860194"/>
                  <a:ext cx="4057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91FBA2F-B0B0-4189-BFC1-795EDC2B0F66}"/>
                    </a:ext>
                  </a:extLst>
                </p14:cNvPr>
                <p14:cNvContentPartPr/>
                <p14:nvPr/>
              </p14:nvContentPartPr>
              <p14:xfrm>
                <a:off x="419589" y="697474"/>
                <a:ext cx="306360" cy="341640"/>
              </p14:xfrm>
            </p:contentPart>
          </mc:Choice>
          <mc:Fallback xmlns="">
            <p:pic>
              <p:nvPicPr>
                <p:cNvPr id="5" name="Ink 4">
                  <a:extLst>
                    <a:ext uri="{FF2B5EF4-FFF2-40B4-BE49-F238E27FC236}">
                      <a16:creationId xmlns:a16="http://schemas.microsoft.com/office/drawing/2014/main" id="{991FBA2F-B0B0-4189-BFC1-795EDC2B0F66}"/>
                    </a:ext>
                  </a:extLst>
                </p:cNvPr>
                <p:cNvPicPr/>
                <p:nvPr/>
              </p:nvPicPr>
              <p:blipFill>
                <a:blip r:embed="rId7"/>
                <a:stretch>
                  <a:fillRect/>
                </a:stretch>
              </p:blipFill>
              <p:spPr>
                <a:xfrm>
                  <a:off x="383949" y="661474"/>
                  <a:ext cx="3780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C38F686-F62B-4736-A00A-2772AF9A4626}"/>
                    </a:ext>
                  </a:extLst>
                </p14:cNvPr>
                <p14:cNvContentPartPr/>
                <p14:nvPr/>
              </p14:nvContentPartPr>
              <p14:xfrm>
                <a:off x="297549" y="683434"/>
                <a:ext cx="270000" cy="317520"/>
              </p14:xfrm>
            </p:contentPart>
          </mc:Choice>
          <mc:Fallback xmlns="">
            <p:pic>
              <p:nvPicPr>
                <p:cNvPr id="6" name="Ink 5">
                  <a:extLst>
                    <a:ext uri="{FF2B5EF4-FFF2-40B4-BE49-F238E27FC236}">
                      <a16:creationId xmlns:a16="http://schemas.microsoft.com/office/drawing/2014/main" id="{7C38F686-F62B-4736-A00A-2772AF9A4626}"/>
                    </a:ext>
                  </a:extLst>
                </p:cNvPr>
                <p:cNvPicPr/>
                <p:nvPr/>
              </p:nvPicPr>
              <p:blipFill>
                <a:blip r:embed="rId9"/>
                <a:stretch>
                  <a:fillRect/>
                </a:stretch>
              </p:blipFill>
              <p:spPr>
                <a:xfrm>
                  <a:off x="261549" y="647434"/>
                  <a:ext cx="34164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25D1860-A158-4918-97AE-EBA6348E763D}"/>
                    </a:ext>
                  </a:extLst>
                </p14:cNvPr>
                <p14:cNvContentPartPr/>
                <p14:nvPr/>
              </p14:nvContentPartPr>
              <p14:xfrm>
                <a:off x="970749" y="678394"/>
                <a:ext cx="313560" cy="284040"/>
              </p14:xfrm>
            </p:contentPart>
          </mc:Choice>
          <mc:Fallback xmlns="">
            <p:pic>
              <p:nvPicPr>
                <p:cNvPr id="8" name="Ink 7">
                  <a:extLst>
                    <a:ext uri="{FF2B5EF4-FFF2-40B4-BE49-F238E27FC236}">
                      <a16:creationId xmlns:a16="http://schemas.microsoft.com/office/drawing/2014/main" id="{025D1860-A158-4918-97AE-EBA6348E763D}"/>
                    </a:ext>
                  </a:extLst>
                </p:cNvPr>
                <p:cNvPicPr/>
                <p:nvPr/>
              </p:nvPicPr>
              <p:blipFill>
                <a:blip r:embed="rId11"/>
                <a:stretch>
                  <a:fillRect/>
                </a:stretch>
              </p:blipFill>
              <p:spPr>
                <a:xfrm>
                  <a:off x="934749" y="642394"/>
                  <a:ext cx="3852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F05C5CAC-E7A9-4650-8A97-F1AA49C653F8}"/>
                    </a:ext>
                  </a:extLst>
                </p14:cNvPr>
                <p14:cNvContentPartPr/>
                <p14:nvPr/>
              </p14:nvContentPartPr>
              <p14:xfrm>
                <a:off x="1477989" y="691354"/>
                <a:ext cx="336960" cy="272880"/>
              </p14:xfrm>
            </p:contentPart>
          </mc:Choice>
          <mc:Fallback xmlns="">
            <p:pic>
              <p:nvPicPr>
                <p:cNvPr id="9" name="Ink 8">
                  <a:extLst>
                    <a:ext uri="{FF2B5EF4-FFF2-40B4-BE49-F238E27FC236}">
                      <a16:creationId xmlns:a16="http://schemas.microsoft.com/office/drawing/2014/main" id="{F05C5CAC-E7A9-4650-8A97-F1AA49C653F8}"/>
                    </a:ext>
                  </a:extLst>
                </p:cNvPr>
                <p:cNvPicPr/>
                <p:nvPr/>
              </p:nvPicPr>
              <p:blipFill>
                <a:blip r:embed="rId13"/>
                <a:stretch>
                  <a:fillRect/>
                </a:stretch>
              </p:blipFill>
              <p:spPr>
                <a:xfrm>
                  <a:off x="1441989" y="655354"/>
                  <a:ext cx="4086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CD11BCD-DD20-4C33-9A6D-169FFA264190}"/>
                    </a:ext>
                  </a:extLst>
                </p14:cNvPr>
                <p14:cNvContentPartPr/>
                <p14:nvPr/>
              </p14:nvContentPartPr>
              <p14:xfrm>
                <a:off x="207189" y="1239994"/>
                <a:ext cx="262800" cy="247320"/>
              </p14:xfrm>
            </p:contentPart>
          </mc:Choice>
          <mc:Fallback xmlns="">
            <p:pic>
              <p:nvPicPr>
                <p:cNvPr id="11" name="Ink 10">
                  <a:extLst>
                    <a:ext uri="{FF2B5EF4-FFF2-40B4-BE49-F238E27FC236}">
                      <a16:creationId xmlns:a16="http://schemas.microsoft.com/office/drawing/2014/main" id="{7CD11BCD-DD20-4C33-9A6D-169FFA264190}"/>
                    </a:ext>
                  </a:extLst>
                </p:cNvPr>
                <p:cNvPicPr/>
                <p:nvPr/>
              </p:nvPicPr>
              <p:blipFill>
                <a:blip r:embed="rId15"/>
                <a:stretch>
                  <a:fillRect/>
                </a:stretch>
              </p:blipFill>
              <p:spPr>
                <a:xfrm>
                  <a:off x="171549" y="1204354"/>
                  <a:ext cx="3344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8120708A-02AF-4BFB-86EE-3787AE17ED7B}"/>
                    </a:ext>
                  </a:extLst>
                </p14:cNvPr>
                <p14:cNvContentPartPr/>
                <p14:nvPr/>
              </p14:nvContentPartPr>
              <p14:xfrm>
                <a:off x="498789" y="1157554"/>
                <a:ext cx="126720" cy="390600"/>
              </p14:xfrm>
            </p:contentPart>
          </mc:Choice>
          <mc:Fallback xmlns="">
            <p:pic>
              <p:nvPicPr>
                <p:cNvPr id="12" name="Ink 11">
                  <a:extLst>
                    <a:ext uri="{FF2B5EF4-FFF2-40B4-BE49-F238E27FC236}">
                      <a16:creationId xmlns:a16="http://schemas.microsoft.com/office/drawing/2014/main" id="{8120708A-02AF-4BFB-86EE-3787AE17ED7B}"/>
                    </a:ext>
                  </a:extLst>
                </p:cNvPr>
                <p:cNvPicPr/>
                <p:nvPr/>
              </p:nvPicPr>
              <p:blipFill>
                <a:blip r:embed="rId17"/>
                <a:stretch>
                  <a:fillRect/>
                </a:stretch>
              </p:blipFill>
              <p:spPr>
                <a:xfrm>
                  <a:off x="462789" y="1121554"/>
                  <a:ext cx="198360" cy="462240"/>
                </a:xfrm>
                <a:prstGeom prst="rect">
                  <a:avLst/>
                </a:prstGeom>
              </p:spPr>
            </p:pic>
          </mc:Fallback>
        </mc:AlternateContent>
      </p:grpSp>
      <p:grpSp>
        <p:nvGrpSpPr>
          <p:cNvPr id="25" name="Group 24">
            <a:extLst>
              <a:ext uri="{FF2B5EF4-FFF2-40B4-BE49-F238E27FC236}">
                <a16:creationId xmlns:a16="http://schemas.microsoft.com/office/drawing/2014/main" id="{0E82C960-145A-49E6-9B36-17DE4E07E2B1}"/>
              </a:ext>
            </a:extLst>
          </p:cNvPr>
          <p:cNvGrpSpPr/>
          <p:nvPr/>
        </p:nvGrpSpPr>
        <p:grpSpPr>
          <a:xfrm>
            <a:off x="955269" y="1155034"/>
            <a:ext cx="1701000" cy="496080"/>
            <a:chOff x="955269" y="1155034"/>
            <a:chExt cx="1701000" cy="496080"/>
          </a:xfrm>
        </p:grpSpPr>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EB3E29-BE6A-42F5-A6D5-CC2313431354}"/>
                    </a:ext>
                  </a:extLst>
                </p14:cNvPr>
                <p14:cNvContentPartPr/>
                <p14:nvPr/>
              </p14:nvContentPartPr>
              <p14:xfrm>
                <a:off x="955269" y="1159354"/>
                <a:ext cx="186120" cy="373680"/>
              </p14:xfrm>
            </p:contentPart>
          </mc:Choice>
          <mc:Fallback xmlns="">
            <p:pic>
              <p:nvPicPr>
                <p:cNvPr id="14" name="Ink 13">
                  <a:extLst>
                    <a:ext uri="{FF2B5EF4-FFF2-40B4-BE49-F238E27FC236}">
                      <a16:creationId xmlns:a16="http://schemas.microsoft.com/office/drawing/2014/main" id="{1CEB3E29-BE6A-42F5-A6D5-CC2313431354}"/>
                    </a:ext>
                  </a:extLst>
                </p:cNvPr>
                <p:cNvPicPr/>
                <p:nvPr/>
              </p:nvPicPr>
              <p:blipFill>
                <a:blip r:embed="rId19"/>
                <a:stretch>
                  <a:fillRect/>
                </a:stretch>
              </p:blipFill>
              <p:spPr>
                <a:xfrm>
                  <a:off x="919629" y="1123354"/>
                  <a:ext cx="25776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C6BC9D5F-5165-466A-8DB8-C1CD21905516}"/>
                    </a:ext>
                  </a:extLst>
                </p14:cNvPr>
                <p14:cNvContentPartPr/>
                <p14:nvPr/>
              </p14:nvContentPartPr>
              <p14:xfrm>
                <a:off x="1234269" y="1212634"/>
                <a:ext cx="195840" cy="369360"/>
              </p14:xfrm>
            </p:contentPart>
          </mc:Choice>
          <mc:Fallback xmlns="">
            <p:pic>
              <p:nvPicPr>
                <p:cNvPr id="15" name="Ink 14">
                  <a:extLst>
                    <a:ext uri="{FF2B5EF4-FFF2-40B4-BE49-F238E27FC236}">
                      <a16:creationId xmlns:a16="http://schemas.microsoft.com/office/drawing/2014/main" id="{C6BC9D5F-5165-466A-8DB8-C1CD21905516}"/>
                    </a:ext>
                  </a:extLst>
                </p:cNvPr>
                <p:cNvPicPr/>
                <p:nvPr/>
              </p:nvPicPr>
              <p:blipFill>
                <a:blip r:embed="rId21"/>
                <a:stretch>
                  <a:fillRect/>
                </a:stretch>
              </p:blipFill>
              <p:spPr>
                <a:xfrm>
                  <a:off x="1198629" y="1176994"/>
                  <a:ext cx="26748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C6C0B64-DAD8-453E-B8FB-6A00ADC2309E}"/>
                    </a:ext>
                  </a:extLst>
                </p14:cNvPr>
                <p14:cNvContentPartPr/>
                <p14:nvPr/>
              </p14:nvContentPartPr>
              <p14:xfrm>
                <a:off x="1005309" y="1344394"/>
                <a:ext cx="344880" cy="21600"/>
              </p14:xfrm>
            </p:contentPart>
          </mc:Choice>
          <mc:Fallback xmlns="">
            <p:pic>
              <p:nvPicPr>
                <p:cNvPr id="16" name="Ink 15">
                  <a:extLst>
                    <a:ext uri="{FF2B5EF4-FFF2-40B4-BE49-F238E27FC236}">
                      <a16:creationId xmlns:a16="http://schemas.microsoft.com/office/drawing/2014/main" id="{EC6C0B64-DAD8-453E-B8FB-6A00ADC2309E}"/>
                    </a:ext>
                  </a:extLst>
                </p:cNvPr>
                <p:cNvPicPr/>
                <p:nvPr/>
              </p:nvPicPr>
              <p:blipFill>
                <a:blip r:embed="rId23"/>
                <a:stretch>
                  <a:fillRect/>
                </a:stretch>
              </p:blipFill>
              <p:spPr>
                <a:xfrm>
                  <a:off x="969669" y="1308394"/>
                  <a:ext cx="4165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EB3B0FB-F078-47AA-8B1C-E3E7C68EFC42}"/>
                    </a:ext>
                  </a:extLst>
                </p14:cNvPr>
                <p14:cNvContentPartPr/>
                <p14:nvPr/>
              </p14:nvContentPartPr>
              <p14:xfrm>
                <a:off x="1480509" y="1279234"/>
                <a:ext cx="297360" cy="236520"/>
              </p14:xfrm>
            </p:contentPart>
          </mc:Choice>
          <mc:Fallback xmlns="">
            <p:pic>
              <p:nvPicPr>
                <p:cNvPr id="17" name="Ink 16">
                  <a:extLst>
                    <a:ext uri="{FF2B5EF4-FFF2-40B4-BE49-F238E27FC236}">
                      <a16:creationId xmlns:a16="http://schemas.microsoft.com/office/drawing/2014/main" id="{EEB3B0FB-F078-47AA-8B1C-E3E7C68EFC42}"/>
                    </a:ext>
                  </a:extLst>
                </p:cNvPr>
                <p:cNvPicPr/>
                <p:nvPr/>
              </p:nvPicPr>
              <p:blipFill>
                <a:blip r:embed="rId25"/>
                <a:stretch>
                  <a:fillRect/>
                </a:stretch>
              </p:blipFill>
              <p:spPr>
                <a:xfrm>
                  <a:off x="1444509" y="1243234"/>
                  <a:ext cx="3690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80B7133D-F66F-4410-8291-C2B1D9C977CE}"/>
                    </a:ext>
                  </a:extLst>
                </p14:cNvPr>
                <p14:cNvContentPartPr/>
                <p14:nvPr/>
              </p14:nvContentPartPr>
              <p14:xfrm>
                <a:off x="1409589" y="1257994"/>
                <a:ext cx="343440" cy="287640"/>
              </p14:xfrm>
            </p:contentPart>
          </mc:Choice>
          <mc:Fallback xmlns="">
            <p:pic>
              <p:nvPicPr>
                <p:cNvPr id="18" name="Ink 17">
                  <a:extLst>
                    <a:ext uri="{FF2B5EF4-FFF2-40B4-BE49-F238E27FC236}">
                      <a16:creationId xmlns:a16="http://schemas.microsoft.com/office/drawing/2014/main" id="{80B7133D-F66F-4410-8291-C2B1D9C977CE}"/>
                    </a:ext>
                  </a:extLst>
                </p:cNvPr>
                <p:cNvPicPr/>
                <p:nvPr/>
              </p:nvPicPr>
              <p:blipFill>
                <a:blip r:embed="rId27"/>
                <a:stretch>
                  <a:fillRect/>
                </a:stretch>
              </p:blipFill>
              <p:spPr>
                <a:xfrm>
                  <a:off x="1373589" y="1222354"/>
                  <a:ext cx="4150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DD5B7E35-47F4-40D4-9D74-0E0D204A9F45}"/>
                    </a:ext>
                  </a:extLst>
                </p14:cNvPr>
                <p14:cNvContentPartPr/>
                <p14:nvPr/>
              </p14:nvContentPartPr>
              <p14:xfrm>
                <a:off x="1899189" y="1306594"/>
                <a:ext cx="69840" cy="21240"/>
              </p14:xfrm>
            </p:contentPart>
          </mc:Choice>
          <mc:Fallback xmlns="">
            <p:pic>
              <p:nvPicPr>
                <p:cNvPr id="19" name="Ink 18">
                  <a:extLst>
                    <a:ext uri="{FF2B5EF4-FFF2-40B4-BE49-F238E27FC236}">
                      <a16:creationId xmlns:a16="http://schemas.microsoft.com/office/drawing/2014/main" id="{DD5B7E35-47F4-40D4-9D74-0E0D204A9F45}"/>
                    </a:ext>
                  </a:extLst>
                </p:cNvPr>
                <p:cNvPicPr/>
                <p:nvPr/>
              </p:nvPicPr>
              <p:blipFill>
                <a:blip r:embed="rId29"/>
                <a:stretch>
                  <a:fillRect/>
                </a:stretch>
              </p:blipFill>
              <p:spPr>
                <a:xfrm>
                  <a:off x="1863549" y="1270954"/>
                  <a:ext cx="1414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16223981-E24F-43F9-A4D6-FE947B4F50EE}"/>
                    </a:ext>
                  </a:extLst>
                </p14:cNvPr>
                <p14:cNvContentPartPr/>
                <p14:nvPr/>
              </p14:nvContentPartPr>
              <p14:xfrm>
                <a:off x="1847709" y="1508194"/>
                <a:ext cx="15840" cy="15120"/>
              </p14:xfrm>
            </p:contentPart>
          </mc:Choice>
          <mc:Fallback xmlns="">
            <p:pic>
              <p:nvPicPr>
                <p:cNvPr id="20" name="Ink 19">
                  <a:extLst>
                    <a:ext uri="{FF2B5EF4-FFF2-40B4-BE49-F238E27FC236}">
                      <a16:creationId xmlns:a16="http://schemas.microsoft.com/office/drawing/2014/main" id="{16223981-E24F-43F9-A4D6-FE947B4F50EE}"/>
                    </a:ext>
                  </a:extLst>
                </p:cNvPr>
                <p:cNvPicPr/>
                <p:nvPr/>
              </p:nvPicPr>
              <p:blipFill>
                <a:blip r:embed="rId31"/>
                <a:stretch>
                  <a:fillRect/>
                </a:stretch>
              </p:blipFill>
              <p:spPr>
                <a:xfrm>
                  <a:off x="1812069" y="1472194"/>
                  <a:ext cx="874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B74081C9-A0BF-4987-9150-324D84BB164F}"/>
                    </a:ext>
                  </a:extLst>
                </p14:cNvPr>
                <p14:cNvContentPartPr/>
                <p14:nvPr/>
              </p14:nvContentPartPr>
              <p14:xfrm>
                <a:off x="2169549" y="1155034"/>
                <a:ext cx="486720" cy="496080"/>
              </p14:xfrm>
            </p:contentPart>
          </mc:Choice>
          <mc:Fallback xmlns="">
            <p:pic>
              <p:nvPicPr>
                <p:cNvPr id="21" name="Ink 20">
                  <a:extLst>
                    <a:ext uri="{FF2B5EF4-FFF2-40B4-BE49-F238E27FC236}">
                      <a16:creationId xmlns:a16="http://schemas.microsoft.com/office/drawing/2014/main" id="{B74081C9-A0BF-4987-9150-324D84BB164F}"/>
                    </a:ext>
                  </a:extLst>
                </p:cNvPr>
                <p:cNvPicPr/>
                <p:nvPr/>
              </p:nvPicPr>
              <p:blipFill>
                <a:blip r:embed="rId33"/>
                <a:stretch>
                  <a:fillRect/>
                </a:stretch>
              </p:blipFill>
              <p:spPr>
                <a:xfrm>
                  <a:off x="2133909" y="1119034"/>
                  <a:ext cx="558360" cy="567720"/>
                </a:xfrm>
                <a:prstGeom prst="rect">
                  <a:avLst/>
                </a:prstGeom>
              </p:spPr>
            </p:pic>
          </mc:Fallback>
        </mc:AlternateContent>
      </p:grpSp>
      <p:grpSp>
        <p:nvGrpSpPr>
          <p:cNvPr id="28" name="Group 27">
            <a:extLst>
              <a:ext uri="{FF2B5EF4-FFF2-40B4-BE49-F238E27FC236}">
                <a16:creationId xmlns:a16="http://schemas.microsoft.com/office/drawing/2014/main" id="{F62729A3-E19D-4D84-9985-C80DAA3116FE}"/>
              </a:ext>
            </a:extLst>
          </p:cNvPr>
          <p:cNvGrpSpPr/>
          <p:nvPr/>
        </p:nvGrpSpPr>
        <p:grpSpPr>
          <a:xfrm>
            <a:off x="2820789" y="1172674"/>
            <a:ext cx="465120" cy="513360"/>
            <a:chOff x="2820789" y="1172674"/>
            <a:chExt cx="465120" cy="513360"/>
          </a:xfrm>
        </p:grpSpPr>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EEB328A3-501C-4601-8532-1AC812697F0B}"/>
                    </a:ext>
                  </a:extLst>
                </p14:cNvPr>
                <p14:cNvContentPartPr/>
                <p14:nvPr/>
              </p14:nvContentPartPr>
              <p14:xfrm>
                <a:off x="2820789" y="1172674"/>
                <a:ext cx="378720" cy="375480"/>
              </p14:xfrm>
            </p:contentPart>
          </mc:Choice>
          <mc:Fallback xmlns="">
            <p:pic>
              <p:nvPicPr>
                <p:cNvPr id="26" name="Ink 25">
                  <a:extLst>
                    <a:ext uri="{FF2B5EF4-FFF2-40B4-BE49-F238E27FC236}">
                      <a16:creationId xmlns:a16="http://schemas.microsoft.com/office/drawing/2014/main" id="{EEB328A3-501C-4601-8532-1AC812697F0B}"/>
                    </a:ext>
                  </a:extLst>
                </p:cNvPr>
                <p:cNvPicPr/>
                <p:nvPr/>
              </p:nvPicPr>
              <p:blipFill>
                <a:blip r:embed="rId35"/>
                <a:stretch>
                  <a:fillRect/>
                </a:stretch>
              </p:blipFill>
              <p:spPr>
                <a:xfrm>
                  <a:off x="2784789" y="1136674"/>
                  <a:ext cx="45036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86FECF6E-E463-4901-9D67-C1F20E3BADC0}"/>
                    </a:ext>
                  </a:extLst>
                </p14:cNvPr>
                <p14:cNvContentPartPr/>
                <p14:nvPr/>
              </p14:nvContentPartPr>
              <p14:xfrm>
                <a:off x="2903229" y="1380754"/>
                <a:ext cx="382680" cy="305280"/>
              </p14:xfrm>
            </p:contentPart>
          </mc:Choice>
          <mc:Fallback xmlns="">
            <p:pic>
              <p:nvPicPr>
                <p:cNvPr id="27" name="Ink 26">
                  <a:extLst>
                    <a:ext uri="{FF2B5EF4-FFF2-40B4-BE49-F238E27FC236}">
                      <a16:creationId xmlns:a16="http://schemas.microsoft.com/office/drawing/2014/main" id="{86FECF6E-E463-4901-9D67-C1F20E3BADC0}"/>
                    </a:ext>
                  </a:extLst>
                </p:cNvPr>
                <p:cNvPicPr/>
                <p:nvPr/>
              </p:nvPicPr>
              <p:blipFill>
                <a:blip r:embed="rId37"/>
                <a:stretch>
                  <a:fillRect/>
                </a:stretch>
              </p:blipFill>
              <p:spPr>
                <a:xfrm>
                  <a:off x="2867229" y="1344754"/>
                  <a:ext cx="454320" cy="37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A3F2C73C-C417-4C23-A70D-58AB680A8A23}"/>
                  </a:ext>
                </a:extLst>
              </p14:cNvPr>
              <p14:cNvContentPartPr/>
              <p14:nvPr/>
            </p14:nvContentPartPr>
            <p14:xfrm>
              <a:off x="3661749" y="1089154"/>
              <a:ext cx="307800" cy="447120"/>
            </p14:xfrm>
          </p:contentPart>
        </mc:Choice>
        <mc:Fallback xmlns="">
          <p:pic>
            <p:nvPicPr>
              <p:cNvPr id="29" name="Ink 28">
                <a:extLst>
                  <a:ext uri="{FF2B5EF4-FFF2-40B4-BE49-F238E27FC236}">
                    <a16:creationId xmlns:a16="http://schemas.microsoft.com/office/drawing/2014/main" id="{A3F2C73C-C417-4C23-A70D-58AB680A8A23}"/>
                  </a:ext>
                </a:extLst>
              </p:cNvPr>
              <p:cNvPicPr/>
              <p:nvPr/>
            </p:nvPicPr>
            <p:blipFill>
              <a:blip r:embed="rId39"/>
              <a:stretch>
                <a:fillRect/>
              </a:stretch>
            </p:blipFill>
            <p:spPr>
              <a:xfrm>
                <a:off x="3625749" y="1053154"/>
                <a:ext cx="379440" cy="518760"/>
              </a:xfrm>
              <a:prstGeom prst="rect">
                <a:avLst/>
              </a:prstGeom>
            </p:spPr>
          </p:pic>
        </mc:Fallback>
      </mc:AlternateContent>
      <p:grpSp>
        <p:nvGrpSpPr>
          <p:cNvPr id="37" name="Group 36">
            <a:extLst>
              <a:ext uri="{FF2B5EF4-FFF2-40B4-BE49-F238E27FC236}">
                <a16:creationId xmlns:a16="http://schemas.microsoft.com/office/drawing/2014/main" id="{91B84547-B92B-4D3D-B716-93730AC8DA9C}"/>
              </a:ext>
            </a:extLst>
          </p:cNvPr>
          <p:cNvGrpSpPr/>
          <p:nvPr/>
        </p:nvGrpSpPr>
        <p:grpSpPr>
          <a:xfrm>
            <a:off x="861669" y="1835074"/>
            <a:ext cx="944640" cy="360360"/>
            <a:chOff x="861669" y="1835074"/>
            <a:chExt cx="944640" cy="360360"/>
          </a:xfrm>
        </p:grpSpPr>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0D4B32CA-6443-4C9C-A058-6E0F0FF5DDA3}"/>
                    </a:ext>
                  </a:extLst>
                </p14:cNvPr>
                <p14:cNvContentPartPr/>
                <p14:nvPr/>
              </p14:nvContentPartPr>
              <p14:xfrm>
                <a:off x="861669" y="1835074"/>
                <a:ext cx="126000" cy="304920"/>
              </p14:xfrm>
            </p:contentPart>
          </mc:Choice>
          <mc:Fallback xmlns="">
            <p:pic>
              <p:nvPicPr>
                <p:cNvPr id="30" name="Ink 29">
                  <a:extLst>
                    <a:ext uri="{FF2B5EF4-FFF2-40B4-BE49-F238E27FC236}">
                      <a16:creationId xmlns:a16="http://schemas.microsoft.com/office/drawing/2014/main" id="{0D4B32CA-6443-4C9C-A058-6E0F0FF5DDA3}"/>
                    </a:ext>
                  </a:extLst>
                </p:cNvPr>
                <p:cNvPicPr/>
                <p:nvPr/>
              </p:nvPicPr>
              <p:blipFill>
                <a:blip r:embed="rId41"/>
                <a:stretch>
                  <a:fillRect/>
                </a:stretch>
              </p:blipFill>
              <p:spPr>
                <a:xfrm>
                  <a:off x="825669" y="1799434"/>
                  <a:ext cx="1976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91145CE5-D7C3-4920-B7A6-11BEE9338311}"/>
                    </a:ext>
                  </a:extLst>
                </p14:cNvPr>
                <p14:cNvContentPartPr/>
                <p14:nvPr/>
              </p14:nvContentPartPr>
              <p14:xfrm>
                <a:off x="1097109" y="1841554"/>
                <a:ext cx="115560" cy="270000"/>
              </p14:xfrm>
            </p:contentPart>
          </mc:Choice>
          <mc:Fallback xmlns="">
            <p:pic>
              <p:nvPicPr>
                <p:cNvPr id="31" name="Ink 30">
                  <a:extLst>
                    <a:ext uri="{FF2B5EF4-FFF2-40B4-BE49-F238E27FC236}">
                      <a16:creationId xmlns:a16="http://schemas.microsoft.com/office/drawing/2014/main" id="{91145CE5-D7C3-4920-B7A6-11BEE9338311}"/>
                    </a:ext>
                  </a:extLst>
                </p:cNvPr>
                <p:cNvPicPr/>
                <p:nvPr/>
              </p:nvPicPr>
              <p:blipFill>
                <a:blip r:embed="rId43"/>
                <a:stretch>
                  <a:fillRect/>
                </a:stretch>
              </p:blipFill>
              <p:spPr>
                <a:xfrm>
                  <a:off x="1061109" y="1805914"/>
                  <a:ext cx="1872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30DF8605-2177-4694-8374-F1A6FC44D092}"/>
                    </a:ext>
                  </a:extLst>
                </p14:cNvPr>
                <p14:cNvContentPartPr/>
                <p14:nvPr/>
              </p14:nvContentPartPr>
              <p14:xfrm>
                <a:off x="922509" y="1925074"/>
                <a:ext cx="234000" cy="40680"/>
              </p14:xfrm>
            </p:contentPart>
          </mc:Choice>
          <mc:Fallback xmlns="">
            <p:pic>
              <p:nvPicPr>
                <p:cNvPr id="32" name="Ink 31">
                  <a:extLst>
                    <a:ext uri="{FF2B5EF4-FFF2-40B4-BE49-F238E27FC236}">
                      <a16:creationId xmlns:a16="http://schemas.microsoft.com/office/drawing/2014/main" id="{30DF8605-2177-4694-8374-F1A6FC44D092}"/>
                    </a:ext>
                  </a:extLst>
                </p:cNvPr>
                <p:cNvPicPr/>
                <p:nvPr/>
              </p:nvPicPr>
              <p:blipFill>
                <a:blip r:embed="rId45"/>
                <a:stretch>
                  <a:fillRect/>
                </a:stretch>
              </p:blipFill>
              <p:spPr>
                <a:xfrm>
                  <a:off x="886509" y="1889074"/>
                  <a:ext cx="3056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7284C029-8A81-4519-8FE0-A6888FE51103}"/>
                    </a:ext>
                  </a:extLst>
                </p14:cNvPr>
                <p14:cNvContentPartPr/>
                <p14:nvPr/>
              </p14:nvContentPartPr>
              <p14:xfrm>
                <a:off x="1280709" y="1975834"/>
                <a:ext cx="274320" cy="185760"/>
              </p14:xfrm>
            </p:contentPart>
          </mc:Choice>
          <mc:Fallback xmlns="">
            <p:pic>
              <p:nvPicPr>
                <p:cNvPr id="33" name="Ink 32">
                  <a:extLst>
                    <a:ext uri="{FF2B5EF4-FFF2-40B4-BE49-F238E27FC236}">
                      <a16:creationId xmlns:a16="http://schemas.microsoft.com/office/drawing/2014/main" id="{7284C029-8A81-4519-8FE0-A6888FE51103}"/>
                    </a:ext>
                  </a:extLst>
                </p:cNvPr>
                <p:cNvPicPr/>
                <p:nvPr/>
              </p:nvPicPr>
              <p:blipFill>
                <a:blip r:embed="rId47"/>
                <a:stretch>
                  <a:fillRect/>
                </a:stretch>
              </p:blipFill>
              <p:spPr>
                <a:xfrm>
                  <a:off x="1245069" y="1939834"/>
                  <a:ext cx="3459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29352485-640A-4D6D-939A-FA3CDC3E6FEF}"/>
                    </a:ext>
                  </a:extLst>
                </p14:cNvPr>
                <p14:cNvContentPartPr/>
                <p14:nvPr/>
              </p14:nvContentPartPr>
              <p14:xfrm>
                <a:off x="1792989" y="1989514"/>
                <a:ext cx="13320" cy="64800"/>
              </p14:xfrm>
            </p:contentPart>
          </mc:Choice>
          <mc:Fallback xmlns="">
            <p:pic>
              <p:nvPicPr>
                <p:cNvPr id="34" name="Ink 33">
                  <a:extLst>
                    <a:ext uri="{FF2B5EF4-FFF2-40B4-BE49-F238E27FC236}">
                      <a16:creationId xmlns:a16="http://schemas.microsoft.com/office/drawing/2014/main" id="{29352485-640A-4D6D-939A-FA3CDC3E6FEF}"/>
                    </a:ext>
                  </a:extLst>
                </p:cNvPr>
                <p:cNvPicPr/>
                <p:nvPr/>
              </p:nvPicPr>
              <p:blipFill>
                <a:blip r:embed="rId49"/>
                <a:stretch>
                  <a:fillRect/>
                </a:stretch>
              </p:blipFill>
              <p:spPr>
                <a:xfrm>
                  <a:off x="1757349" y="1953874"/>
                  <a:ext cx="849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F48786A6-520B-46E2-B38B-F1C815F2C97E}"/>
                    </a:ext>
                  </a:extLst>
                </p14:cNvPr>
                <p14:cNvContentPartPr/>
                <p14:nvPr/>
              </p14:nvContentPartPr>
              <p14:xfrm>
                <a:off x="1734309" y="2181394"/>
                <a:ext cx="24120" cy="14040"/>
              </p14:xfrm>
            </p:contentPart>
          </mc:Choice>
          <mc:Fallback xmlns="">
            <p:pic>
              <p:nvPicPr>
                <p:cNvPr id="35" name="Ink 34">
                  <a:extLst>
                    <a:ext uri="{FF2B5EF4-FFF2-40B4-BE49-F238E27FC236}">
                      <a16:creationId xmlns:a16="http://schemas.microsoft.com/office/drawing/2014/main" id="{F48786A6-520B-46E2-B38B-F1C815F2C97E}"/>
                    </a:ext>
                  </a:extLst>
                </p:cNvPr>
                <p:cNvPicPr/>
                <p:nvPr/>
              </p:nvPicPr>
              <p:blipFill>
                <a:blip r:embed="rId51"/>
                <a:stretch>
                  <a:fillRect/>
                </a:stretch>
              </p:blipFill>
              <p:spPr>
                <a:xfrm>
                  <a:off x="1698669" y="2145754"/>
                  <a:ext cx="95760" cy="85680"/>
                </a:xfrm>
                <a:prstGeom prst="rect">
                  <a:avLst/>
                </a:prstGeom>
              </p:spPr>
            </p:pic>
          </mc:Fallback>
        </mc:AlternateContent>
      </p:grpSp>
      <p:grpSp>
        <p:nvGrpSpPr>
          <p:cNvPr id="40" name="Group 39">
            <a:extLst>
              <a:ext uri="{FF2B5EF4-FFF2-40B4-BE49-F238E27FC236}">
                <a16:creationId xmlns:a16="http://schemas.microsoft.com/office/drawing/2014/main" id="{557C8CB8-DB0D-43A3-A35C-0B606AA46F90}"/>
              </a:ext>
            </a:extLst>
          </p:cNvPr>
          <p:cNvGrpSpPr/>
          <p:nvPr/>
        </p:nvGrpSpPr>
        <p:grpSpPr>
          <a:xfrm>
            <a:off x="2181429" y="1835074"/>
            <a:ext cx="1829880" cy="485280"/>
            <a:chOff x="2181429" y="1835074"/>
            <a:chExt cx="1829880" cy="485280"/>
          </a:xfrm>
        </p:grpSpPr>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223B3C6A-0583-41BF-9DF4-F1AAFEB468B7}"/>
                    </a:ext>
                  </a:extLst>
                </p14:cNvPr>
                <p14:cNvContentPartPr/>
                <p14:nvPr/>
              </p14:nvContentPartPr>
              <p14:xfrm>
                <a:off x="2181429" y="1899514"/>
                <a:ext cx="531000" cy="420840"/>
              </p14:xfrm>
            </p:contentPart>
          </mc:Choice>
          <mc:Fallback xmlns="">
            <p:pic>
              <p:nvPicPr>
                <p:cNvPr id="36" name="Ink 35">
                  <a:extLst>
                    <a:ext uri="{FF2B5EF4-FFF2-40B4-BE49-F238E27FC236}">
                      <a16:creationId xmlns:a16="http://schemas.microsoft.com/office/drawing/2014/main" id="{223B3C6A-0583-41BF-9DF4-F1AAFEB468B7}"/>
                    </a:ext>
                  </a:extLst>
                </p:cNvPr>
                <p:cNvPicPr/>
                <p:nvPr/>
              </p:nvPicPr>
              <p:blipFill>
                <a:blip r:embed="rId53"/>
                <a:stretch>
                  <a:fillRect/>
                </a:stretch>
              </p:blipFill>
              <p:spPr>
                <a:xfrm>
                  <a:off x="2145429" y="1863874"/>
                  <a:ext cx="60264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FC66C4C6-DF06-48E8-9BAB-FE86DE9CD740}"/>
                    </a:ext>
                  </a:extLst>
                </p14:cNvPr>
                <p14:cNvContentPartPr/>
                <p14:nvPr/>
              </p14:nvContentPartPr>
              <p14:xfrm>
                <a:off x="2910069" y="1835074"/>
                <a:ext cx="463320" cy="351000"/>
              </p14:xfrm>
            </p:contentPart>
          </mc:Choice>
          <mc:Fallback xmlns="">
            <p:pic>
              <p:nvPicPr>
                <p:cNvPr id="38" name="Ink 37">
                  <a:extLst>
                    <a:ext uri="{FF2B5EF4-FFF2-40B4-BE49-F238E27FC236}">
                      <a16:creationId xmlns:a16="http://schemas.microsoft.com/office/drawing/2014/main" id="{FC66C4C6-DF06-48E8-9BAB-FE86DE9CD740}"/>
                    </a:ext>
                  </a:extLst>
                </p:cNvPr>
                <p:cNvPicPr/>
                <p:nvPr/>
              </p:nvPicPr>
              <p:blipFill>
                <a:blip r:embed="rId55"/>
                <a:stretch>
                  <a:fillRect/>
                </a:stretch>
              </p:blipFill>
              <p:spPr>
                <a:xfrm>
                  <a:off x="2874429" y="1799434"/>
                  <a:ext cx="5349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DC32B256-908E-4ECA-9140-8503F31A4882}"/>
                    </a:ext>
                  </a:extLst>
                </p14:cNvPr>
                <p14:cNvContentPartPr/>
                <p14:nvPr/>
              </p14:nvContentPartPr>
              <p14:xfrm>
                <a:off x="3702429" y="1892674"/>
                <a:ext cx="308880" cy="292680"/>
              </p14:xfrm>
            </p:contentPart>
          </mc:Choice>
          <mc:Fallback xmlns="">
            <p:pic>
              <p:nvPicPr>
                <p:cNvPr id="39" name="Ink 38">
                  <a:extLst>
                    <a:ext uri="{FF2B5EF4-FFF2-40B4-BE49-F238E27FC236}">
                      <a16:creationId xmlns:a16="http://schemas.microsoft.com/office/drawing/2014/main" id="{DC32B256-908E-4ECA-9140-8503F31A4882}"/>
                    </a:ext>
                  </a:extLst>
                </p:cNvPr>
                <p:cNvPicPr/>
                <p:nvPr/>
              </p:nvPicPr>
              <p:blipFill>
                <a:blip r:embed="rId57"/>
                <a:stretch>
                  <a:fillRect/>
                </a:stretch>
              </p:blipFill>
              <p:spPr>
                <a:xfrm>
                  <a:off x="3666429" y="1856674"/>
                  <a:ext cx="380520" cy="364320"/>
                </a:xfrm>
                <a:prstGeom prst="rect">
                  <a:avLst/>
                </a:prstGeom>
              </p:spPr>
            </p:pic>
          </mc:Fallback>
        </mc:AlternateContent>
      </p:grpSp>
      <p:grpSp>
        <p:nvGrpSpPr>
          <p:cNvPr id="122" name="Group 121">
            <a:extLst>
              <a:ext uri="{FF2B5EF4-FFF2-40B4-BE49-F238E27FC236}">
                <a16:creationId xmlns:a16="http://schemas.microsoft.com/office/drawing/2014/main" id="{C974738C-ABBD-4A16-9DBF-39938E2B97C7}"/>
              </a:ext>
            </a:extLst>
          </p:cNvPr>
          <p:cNvGrpSpPr/>
          <p:nvPr/>
        </p:nvGrpSpPr>
        <p:grpSpPr>
          <a:xfrm>
            <a:off x="163629" y="2409994"/>
            <a:ext cx="10424880" cy="1922400"/>
            <a:chOff x="163629" y="2409994"/>
            <a:chExt cx="10424880" cy="1922400"/>
          </a:xfrm>
        </p:grpSpPr>
        <mc:AlternateContent xmlns:mc="http://schemas.openxmlformats.org/markup-compatibility/2006" xmlns:p14="http://schemas.microsoft.com/office/powerpoint/2010/main">
          <mc:Choice Requires="p14">
            <p:contentPart p14:bwMode="auto" r:id="rId58">
              <p14:nvContentPartPr>
                <p14:cNvPr id="67" name="Ink 66">
                  <a:extLst>
                    <a:ext uri="{FF2B5EF4-FFF2-40B4-BE49-F238E27FC236}">
                      <a16:creationId xmlns:a16="http://schemas.microsoft.com/office/drawing/2014/main" id="{404BD289-1BE0-48BE-98F8-36D590A8E921}"/>
                    </a:ext>
                  </a:extLst>
                </p14:cNvPr>
                <p14:cNvContentPartPr/>
                <p14:nvPr/>
              </p14:nvContentPartPr>
              <p14:xfrm>
                <a:off x="5993109" y="2854234"/>
                <a:ext cx="122760" cy="169920"/>
              </p14:xfrm>
            </p:contentPart>
          </mc:Choice>
          <mc:Fallback xmlns="">
            <p:pic>
              <p:nvPicPr>
                <p:cNvPr id="67" name="Ink 66">
                  <a:extLst>
                    <a:ext uri="{FF2B5EF4-FFF2-40B4-BE49-F238E27FC236}">
                      <a16:creationId xmlns:a16="http://schemas.microsoft.com/office/drawing/2014/main" id="{404BD289-1BE0-48BE-98F8-36D590A8E921}"/>
                    </a:ext>
                  </a:extLst>
                </p:cNvPr>
                <p:cNvPicPr/>
                <p:nvPr/>
              </p:nvPicPr>
              <p:blipFill>
                <a:blip r:embed="rId59"/>
                <a:stretch>
                  <a:fillRect/>
                </a:stretch>
              </p:blipFill>
              <p:spPr>
                <a:xfrm>
                  <a:off x="5957469" y="2818594"/>
                  <a:ext cx="194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8" name="Ink 67">
                  <a:extLst>
                    <a:ext uri="{FF2B5EF4-FFF2-40B4-BE49-F238E27FC236}">
                      <a16:creationId xmlns:a16="http://schemas.microsoft.com/office/drawing/2014/main" id="{81B731B5-DBDA-4A97-AEAD-F827108CC38A}"/>
                    </a:ext>
                  </a:extLst>
                </p14:cNvPr>
                <p14:cNvContentPartPr/>
                <p14:nvPr/>
              </p14:nvContentPartPr>
              <p14:xfrm>
                <a:off x="6460029" y="2527714"/>
                <a:ext cx="297360" cy="239760"/>
              </p14:xfrm>
            </p:contentPart>
          </mc:Choice>
          <mc:Fallback xmlns="">
            <p:pic>
              <p:nvPicPr>
                <p:cNvPr id="68" name="Ink 67">
                  <a:extLst>
                    <a:ext uri="{FF2B5EF4-FFF2-40B4-BE49-F238E27FC236}">
                      <a16:creationId xmlns:a16="http://schemas.microsoft.com/office/drawing/2014/main" id="{81B731B5-DBDA-4A97-AEAD-F827108CC38A}"/>
                    </a:ext>
                  </a:extLst>
                </p:cNvPr>
                <p:cNvPicPr/>
                <p:nvPr/>
              </p:nvPicPr>
              <p:blipFill>
                <a:blip r:embed="rId61"/>
                <a:stretch>
                  <a:fillRect/>
                </a:stretch>
              </p:blipFill>
              <p:spPr>
                <a:xfrm>
                  <a:off x="6424029" y="2491714"/>
                  <a:ext cx="369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9" name="Ink 68">
                  <a:extLst>
                    <a:ext uri="{FF2B5EF4-FFF2-40B4-BE49-F238E27FC236}">
                      <a16:creationId xmlns:a16="http://schemas.microsoft.com/office/drawing/2014/main" id="{E0595230-D009-4D72-8CC4-AEF0DB0B3F50}"/>
                    </a:ext>
                  </a:extLst>
                </p14:cNvPr>
                <p14:cNvContentPartPr/>
                <p14:nvPr/>
              </p14:nvContentPartPr>
              <p14:xfrm>
                <a:off x="6823989" y="2673514"/>
                <a:ext cx="267120" cy="14400"/>
              </p14:xfrm>
            </p:contentPart>
          </mc:Choice>
          <mc:Fallback xmlns="">
            <p:pic>
              <p:nvPicPr>
                <p:cNvPr id="69" name="Ink 68">
                  <a:extLst>
                    <a:ext uri="{FF2B5EF4-FFF2-40B4-BE49-F238E27FC236}">
                      <a16:creationId xmlns:a16="http://schemas.microsoft.com/office/drawing/2014/main" id="{E0595230-D009-4D72-8CC4-AEF0DB0B3F50}"/>
                    </a:ext>
                  </a:extLst>
                </p:cNvPr>
                <p:cNvPicPr/>
                <p:nvPr/>
              </p:nvPicPr>
              <p:blipFill>
                <a:blip r:embed="rId63"/>
                <a:stretch>
                  <a:fillRect/>
                </a:stretch>
              </p:blipFill>
              <p:spPr>
                <a:xfrm>
                  <a:off x="6788349" y="2637874"/>
                  <a:ext cx="3387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0" name="Ink 69">
                  <a:extLst>
                    <a:ext uri="{FF2B5EF4-FFF2-40B4-BE49-F238E27FC236}">
                      <a16:creationId xmlns:a16="http://schemas.microsoft.com/office/drawing/2014/main" id="{A1E27119-C545-4C83-A613-4DC899357637}"/>
                    </a:ext>
                  </a:extLst>
                </p14:cNvPr>
                <p14:cNvContentPartPr/>
                <p14:nvPr/>
              </p14:nvContentPartPr>
              <p14:xfrm>
                <a:off x="6832269" y="2766034"/>
                <a:ext cx="347760" cy="46080"/>
              </p14:xfrm>
            </p:contentPart>
          </mc:Choice>
          <mc:Fallback xmlns="">
            <p:pic>
              <p:nvPicPr>
                <p:cNvPr id="70" name="Ink 69">
                  <a:extLst>
                    <a:ext uri="{FF2B5EF4-FFF2-40B4-BE49-F238E27FC236}">
                      <a16:creationId xmlns:a16="http://schemas.microsoft.com/office/drawing/2014/main" id="{A1E27119-C545-4C83-A613-4DC899357637}"/>
                    </a:ext>
                  </a:extLst>
                </p:cNvPr>
                <p:cNvPicPr/>
                <p:nvPr/>
              </p:nvPicPr>
              <p:blipFill>
                <a:blip r:embed="rId65"/>
                <a:stretch>
                  <a:fillRect/>
                </a:stretch>
              </p:blipFill>
              <p:spPr>
                <a:xfrm>
                  <a:off x="6796269" y="2730394"/>
                  <a:ext cx="4194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1" name="Ink 70">
                  <a:extLst>
                    <a:ext uri="{FF2B5EF4-FFF2-40B4-BE49-F238E27FC236}">
                      <a16:creationId xmlns:a16="http://schemas.microsoft.com/office/drawing/2014/main" id="{26EF12B1-79C5-4758-B229-3639685E20A9}"/>
                    </a:ext>
                  </a:extLst>
                </p14:cNvPr>
                <p14:cNvContentPartPr/>
                <p14:nvPr/>
              </p14:nvContentPartPr>
              <p14:xfrm>
                <a:off x="7371549" y="2532394"/>
                <a:ext cx="277560" cy="277200"/>
              </p14:xfrm>
            </p:contentPart>
          </mc:Choice>
          <mc:Fallback xmlns="">
            <p:pic>
              <p:nvPicPr>
                <p:cNvPr id="71" name="Ink 70">
                  <a:extLst>
                    <a:ext uri="{FF2B5EF4-FFF2-40B4-BE49-F238E27FC236}">
                      <a16:creationId xmlns:a16="http://schemas.microsoft.com/office/drawing/2014/main" id="{26EF12B1-79C5-4758-B229-3639685E20A9}"/>
                    </a:ext>
                  </a:extLst>
                </p:cNvPr>
                <p:cNvPicPr/>
                <p:nvPr/>
              </p:nvPicPr>
              <p:blipFill>
                <a:blip r:embed="rId67"/>
                <a:stretch>
                  <a:fillRect/>
                </a:stretch>
              </p:blipFill>
              <p:spPr>
                <a:xfrm>
                  <a:off x="7335549" y="2496394"/>
                  <a:ext cx="3492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2" name="Ink 71">
                  <a:extLst>
                    <a:ext uri="{FF2B5EF4-FFF2-40B4-BE49-F238E27FC236}">
                      <a16:creationId xmlns:a16="http://schemas.microsoft.com/office/drawing/2014/main" id="{262F4979-8902-4D1A-90F3-612832B186AE}"/>
                    </a:ext>
                  </a:extLst>
                </p14:cNvPr>
                <p14:cNvContentPartPr/>
                <p14:nvPr/>
              </p14:nvContentPartPr>
              <p14:xfrm>
                <a:off x="7788789" y="2679274"/>
                <a:ext cx="109800" cy="65160"/>
              </p14:xfrm>
            </p:contentPart>
          </mc:Choice>
          <mc:Fallback xmlns="">
            <p:pic>
              <p:nvPicPr>
                <p:cNvPr id="72" name="Ink 71">
                  <a:extLst>
                    <a:ext uri="{FF2B5EF4-FFF2-40B4-BE49-F238E27FC236}">
                      <a16:creationId xmlns:a16="http://schemas.microsoft.com/office/drawing/2014/main" id="{262F4979-8902-4D1A-90F3-612832B186AE}"/>
                    </a:ext>
                  </a:extLst>
                </p:cNvPr>
                <p:cNvPicPr/>
                <p:nvPr/>
              </p:nvPicPr>
              <p:blipFill>
                <a:blip r:embed="rId69"/>
                <a:stretch>
                  <a:fillRect/>
                </a:stretch>
              </p:blipFill>
              <p:spPr>
                <a:xfrm>
                  <a:off x="7752789" y="2643634"/>
                  <a:ext cx="1814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4" name="Ink 73">
                  <a:extLst>
                    <a:ext uri="{FF2B5EF4-FFF2-40B4-BE49-F238E27FC236}">
                      <a16:creationId xmlns:a16="http://schemas.microsoft.com/office/drawing/2014/main" id="{466E2DEB-6F17-4645-B2A0-DB0A5E5E4875}"/>
                    </a:ext>
                  </a:extLst>
                </p14:cNvPr>
                <p14:cNvContentPartPr/>
                <p14:nvPr/>
              </p14:nvContentPartPr>
              <p14:xfrm>
                <a:off x="8029269" y="2523394"/>
                <a:ext cx="198360" cy="324720"/>
              </p14:xfrm>
            </p:contentPart>
          </mc:Choice>
          <mc:Fallback xmlns="">
            <p:pic>
              <p:nvPicPr>
                <p:cNvPr id="74" name="Ink 73">
                  <a:extLst>
                    <a:ext uri="{FF2B5EF4-FFF2-40B4-BE49-F238E27FC236}">
                      <a16:creationId xmlns:a16="http://schemas.microsoft.com/office/drawing/2014/main" id="{466E2DEB-6F17-4645-B2A0-DB0A5E5E4875}"/>
                    </a:ext>
                  </a:extLst>
                </p:cNvPr>
                <p:cNvPicPr/>
                <p:nvPr/>
              </p:nvPicPr>
              <p:blipFill>
                <a:blip r:embed="rId71"/>
                <a:stretch>
                  <a:fillRect/>
                </a:stretch>
              </p:blipFill>
              <p:spPr>
                <a:xfrm>
                  <a:off x="7993269" y="2487754"/>
                  <a:ext cx="2700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Ink 74">
                  <a:extLst>
                    <a:ext uri="{FF2B5EF4-FFF2-40B4-BE49-F238E27FC236}">
                      <a16:creationId xmlns:a16="http://schemas.microsoft.com/office/drawing/2014/main" id="{FFD48C14-B3F9-4EC1-8EF8-EC347659C670}"/>
                    </a:ext>
                  </a:extLst>
                </p14:cNvPr>
                <p14:cNvContentPartPr/>
                <p14:nvPr/>
              </p14:nvContentPartPr>
              <p14:xfrm>
                <a:off x="8324469" y="2459314"/>
                <a:ext cx="312840" cy="370800"/>
              </p14:xfrm>
            </p:contentPart>
          </mc:Choice>
          <mc:Fallback xmlns="">
            <p:pic>
              <p:nvPicPr>
                <p:cNvPr id="75" name="Ink 74">
                  <a:extLst>
                    <a:ext uri="{FF2B5EF4-FFF2-40B4-BE49-F238E27FC236}">
                      <a16:creationId xmlns:a16="http://schemas.microsoft.com/office/drawing/2014/main" id="{FFD48C14-B3F9-4EC1-8EF8-EC347659C670}"/>
                    </a:ext>
                  </a:extLst>
                </p:cNvPr>
                <p:cNvPicPr/>
                <p:nvPr/>
              </p:nvPicPr>
              <p:blipFill>
                <a:blip r:embed="rId73"/>
                <a:stretch>
                  <a:fillRect/>
                </a:stretch>
              </p:blipFill>
              <p:spPr>
                <a:xfrm>
                  <a:off x="8288829" y="2423314"/>
                  <a:ext cx="3844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Ink 75">
                  <a:extLst>
                    <a:ext uri="{FF2B5EF4-FFF2-40B4-BE49-F238E27FC236}">
                      <a16:creationId xmlns:a16="http://schemas.microsoft.com/office/drawing/2014/main" id="{70F25265-2031-468A-8926-6CCC06D58666}"/>
                    </a:ext>
                  </a:extLst>
                </p14:cNvPr>
                <p14:cNvContentPartPr/>
                <p14:nvPr/>
              </p14:nvContentPartPr>
              <p14:xfrm>
                <a:off x="8685189" y="2806354"/>
                <a:ext cx="95040" cy="147600"/>
              </p14:xfrm>
            </p:contentPart>
          </mc:Choice>
          <mc:Fallback xmlns="">
            <p:pic>
              <p:nvPicPr>
                <p:cNvPr id="76" name="Ink 75">
                  <a:extLst>
                    <a:ext uri="{FF2B5EF4-FFF2-40B4-BE49-F238E27FC236}">
                      <a16:creationId xmlns:a16="http://schemas.microsoft.com/office/drawing/2014/main" id="{70F25265-2031-468A-8926-6CCC06D58666}"/>
                    </a:ext>
                  </a:extLst>
                </p:cNvPr>
                <p:cNvPicPr/>
                <p:nvPr/>
              </p:nvPicPr>
              <p:blipFill>
                <a:blip r:embed="rId75"/>
                <a:stretch>
                  <a:fillRect/>
                </a:stretch>
              </p:blipFill>
              <p:spPr>
                <a:xfrm>
                  <a:off x="8649549" y="2770714"/>
                  <a:ext cx="1666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Ink 77">
                  <a:extLst>
                    <a:ext uri="{FF2B5EF4-FFF2-40B4-BE49-F238E27FC236}">
                      <a16:creationId xmlns:a16="http://schemas.microsoft.com/office/drawing/2014/main" id="{AB4422E2-901B-4428-8BE2-B4CDAB838BBF}"/>
                    </a:ext>
                  </a:extLst>
                </p14:cNvPr>
                <p14:cNvContentPartPr/>
                <p14:nvPr/>
              </p14:nvContentPartPr>
              <p14:xfrm>
                <a:off x="9045909" y="2544274"/>
                <a:ext cx="347040" cy="191160"/>
              </p14:xfrm>
            </p:contentPart>
          </mc:Choice>
          <mc:Fallback xmlns="">
            <p:pic>
              <p:nvPicPr>
                <p:cNvPr id="78" name="Ink 77">
                  <a:extLst>
                    <a:ext uri="{FF2B5EF4-FFF2-40B4-BE49-F238E27FC236}">
                      <a16:creationId xmlns:a16="http://schemas.microsoft.com/office/drawing/2014/main" id="{AB4422E2-901B-4428-8BE2-B4CDAB838BBF}"/>
                    </a:ext>
                  </a:extLst>
                </p:cNvPr>
                <p:cNvPicPr/>
                <p:nvPr/>
              </p:nvPicPr>
              <p:blipFill>
                <a:blip r:embed="rId77"/>
                <a:stretch>
                  <a:fillRect/>
                </a:stretch>
              </p:blipFill>
              <p:spPr>
                <a:xfrm>
                  <a:off x="9010269" y="2508634"/>
                  <a:ext cx="4186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9" name="Ink 78">
                  <a:extLst>
                    <a:ext uri="{FF2B5EF4-FFF2-40B4-BE49-F238E27FC236}">
                      <a16:creationId xmlns:a16="http://schemas.microsoft.com/office/drawing/2014/main" id="{D4C5F05E-2D81-4AD4-A0C3-52CDAC58BA67}"/>
                    </a:ext>
                  </a:extLst>
                </p14:cNvPr>
                <p14:cNvContentPartPr/>
                <p14:nvPr/>
              </p14:nvContentPartPr>
              <p14:xfrm>
                <a:off x="9481869" y="2632834"/>
                <a:ext cx="149760" cy="24840"/>
              </p14:xfrm>
            </p:contentPart>
          </mc:Choice>
          <mc:Fallback xmlns="">
            <p:pic>
              <p:nvPicPr>
                <p:cNvPr id="79" name="Ink 78">
                  <a:extLst>
                    <a:ext uri="{FF2B5EF4-FFF2-40B4-BE49-F238E27FC236}">
                      <a16:creationId xmlns:a16="http://schemas.microsoft.com/office/drawing/2014/main" id="{D4C5F05E-2D81-4AD4-A0C3-52CDAC58BA67}"/>
                    </a:ext>
                  </a:extLst>
                </p:cNvPr>
                <p:cNvPicPr/>
                <p:nvPr/>
              </p:nvPicPr>
              <p:blipFill>
                <a:blip r:embed="rId79"/>
                <a:stretch>
                  <a:fillRect/>
                </a:stretch>
              </p:blipFill>
              <p:spPr>
                <a:xfrm>
                  <a:off x="9445869" y="2596834"/>
                  <a:ext cx="2214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0" name="Ink 79">
                  <a:extLst>
                    <a:ext uri="{FF2B5EF4-FFF2-40B4-BE49-F238E27FC236}">
                      <a16:creationId xmlns:a16="http://schemas.microsoft.com/office/drawing/2014/main" id="{5E96CDEB-0A9D-44D8-9B5E-45444CEC59E3}"/>
                    </a:ext>
                  </a:extLst>
                </p14:cNvPr>
                <p14:cNvContentPartPr/>
                <p14:nvPr/>
              </p14:nvContentPartPr>
              <p14:xfrm>
                <a:off x="9519309" y="2713114"/>
                <a:ext cx="180720" cy="25560"/>
              </p14:xfrm>
            </p:contentPart>
          </mc:Choice>
          <mc:Fallback xmlns="">
            <p:pic>
              <p:nvPicPr>
                <p:cNvPr id="80" name="Ink 79">
                  <a:extLst>
                    <a:ext uri="{FF2B5EF4-FFF2-40B4-BE49-F238E27FC236}">
                      <a16:creationId xmlns:a16="http://schemas.microsoft.com/office/drawing/2014/main" id="{5E96CDEB-0A9D-44D8-9B5E-45444CEC59E3}"/>
                    </a:ext>
                  </a:extLst>
                </p:cNvPr>
                <p:cNvPicPr/>
                <p:nvPr/>
              </p:nvPicPr>
              <p:blipFill>
                <a:blip r:embed="rId81"/>
                <a:stretch>
                  <a:fillRect/>
                </a:stretch>
              </p:blipFill>
              <p:spPr>
                <a:xfrm>
                  <a:off x="9483669" y="2677474"/>
                  <a:ext cx="252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Ink 81">
                  <a:extLst>
                    <a:ext uri="{FF2B5EF4-FFF2-40B4-BE49-F238E27FC236}">
                      <a16:creationId xmlns:a16="http://schemas.microsoft.com/office/drawing/2014/main" id="{DFA898B9-CD4E-4B22-8EA7-64B7FFA17077}"/>
                    </a:ext>
                  </a:extLst>
                </p14:cNvPr>
                <p14:cNvContentPartPr/>
                <p14:nvPr/>
              </p14:nvContentPartPr>
              <p14:xfrm>
                <a:off x="9885789" y="2409994"/>
                <a:ext cx="301680" cy="336240"/>
              </p14:xfrm>
            </p:contentPart>
          </mc:Choice>
          <mc:Fallback xmlns="">
            <p:pic>
              <p:nvPicPr>
                <p:cNvPr id="82" name="Ink 81">
                  <a:extLst>
                    <a:ext uri="{FF2B5EF4-FFF2-40B4-BE49-F238E27FC236}">
                      <a16:creationId xmlns:a16="http://schemas.microsoft.com/office/drawing/2014/main" id="{DFA898B9-CD4E-4B22-8EA7-64B7FFA17077}"/>
                    </a:ext>
                  </a:extLst>
                </p:cNvPr>
                <p:cNvPicPr/>
                <p:nvPr/>
              </p:nvPicPr>
              <p:blipFill>
                <a:blip r:embed="rId83"/>
                <a:stretch>
                  <a:fillRect/>
                </a:stretch>
              </p:blipFill>
              <p:spPr>
                <a:xfrm>
                  <a:off x="9849789" y="2373994"/>
                  <a:ext cx="37332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4" name="Ink 83">
                  <a:extLst>
                    <a:ext uri="{FF2B5EF4-FFF2-40B4-BE49-F238E27FC236}">
                      <a16:creationId xmlns:a16="http://schemas.microsoft.com/office/drawing/2014/main" id="{7DB0EACC-6EF0-4C51-917A-F78054B06AA7}"/>
                    </a:ext>
                  </a:extLst>
                </p14:cNvPr>
                <p14:cNvContentPartPr/>
                <p14:nvPr/>
              </p14:nvContentPartPr>
              <p14:xfrm>
                <a:off x="10329669" y="2454634"/>
                <a:ext cx="214920" cy="281520"/>
              </p14:xfrm>
            </p:contentPart>
          </mc:Choice>
          <mc:Fallback xmlns="">
            <p:pic>
              <p:nvPicPr>
                <p:cNvPr id="84" name="Ink 83">
                  <a:extLst>
                    <a:ext uri="{FF2B5EF4-FFF2-40B4-BE49-F238E27FC236}">
                      <a16:creationId xmlns:a16="http://schemas.microsoft.com/office/drawing/2014/main" id="{7DB0EACC-6EF0-4C51-917A-F78054B06AA7}"/>
                    </a:ext>
                  </a:extLst>
                </p:cNvPr>
                <p:cNvPicPr/>
                <p:nvPr/>
              </p:nvPicPr>
              <p:blipFill>
                <a:blip r:embed="rId85"/>
                <a:stretch>
                  <a:fillRect/>
                </a:stretch>
              </p:blipFill>
              <p:spPr>
                <a:xfrm>
                  <a:off x="10293669" y="2418634"/>
                  <a:ext cx="28656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5" name="Ink 84">
                  <a:extLst>
                    <a:ext uri="{FF2B5EF4-FFF2-40B4-BE49-F238E27FC236}">
                      <a16:creationId xmlns:a16="http://schemas.microsoft.com/office/drawing/2014/main" id="{43875BF6-3F72-4446-AF0F-7712FE73F148}"/>
                    </a:ext>
                  </a:extLst>
                </p14:cNvPr>
                <p14:cNvContentPartPr/>
                <p14:nvPr/>
              </p14:nvContentPartPr>
              <p14:xfrm>
                <a:off x="10304469" y="2418994"/>
                <a:ext cx="194400" cy="20520"/>
              </p14:xfrm>
            </p:contentPart>
          </mc:Choice>
          <mc:Fallback xmlns="">
            <p:pic>
              <p:nvPicPr>
                <p:cNvPr id="85" name="Ink 84">
                  <a:extLst>
                    <a:ext uri="{FF2B5EF4-FFF2-40B4-BE49-F238E27FC236}">
                      <a16:creationId xmlns:a16="http://schemas.microsoft.com/office/drawing/2014/main" id="{43875BF6-3F72-4446-AF0F-7712FE73F148}"/>
                    </a:ext>
                  </a:extLst>
                </p:cNvPr>
                <p:cNvPicPr/>
                <p:nvPr/>
              </p:nvPicPr>
              <p:blipFill>
                <a:blip r:embed="rId87"/>
                <a:stretch>
                  <a:fillRect/>
                </a:stretch>
              </p:blipFill>
              <p:spPr>
                <a:xfrm>
                  <a:off x="10268829" y="2382994"/>
                  <a:ext cx="2660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Ink 86">
                  <a:extLst>
                    <a:ext uri="{FF2B5EF4-FFF2-40B4-BE49-F238E27FC236}">
                      <a16:creationId xmlns:a16="http://schemas.microsoft.com/office/drawing/2014/main" id="{DC119DD5-547A-4A50-B62C-0943B63E76DE}"/>
                    </a:ext>
                  </a:extLst>
                </p14:cNvPr>
                <p14:cNvContentPartPr/>
                <p14:nvPr/>
              </p14:nvContentPartPr>
              <p14:xfrm>
                <a:off x="10381509" y="2421514"/>
                <a:ext cx="207000" cy="11880"/>
              </p14:xfrm>
            </p:contentPart>
          </mc:Choice>
          <mc:Fallback xmlns="">
            <p:pic>
              <p:nvPicPr>
                <p:cNvPr id="87" name="Ink 86">
                  <a:extLst>
                    <a:ext uri="{FF2B5EF4-FFF2-40B4-BE49-F238E27FC236}">
                      <a16:creationId xmlns:a16="http://schemas.microsoft.com/office/drawing/2014/main" id="{DC119DD5-547A-4A50-B62C-0943B63E76DE}"/>
                    </a:ext>
                  </a:extLst>
                </p:cNvPr>
                <p:cNvPicPr/>
                <p:nvPr/>
              </p:nvPicPr>
              <p:blipFill>
                <a:blip r:embed="rId89"/>
                <a:stretch>
                  <a:fillRect/>
                </a:stretch>
              </p:blipFill>
              <p:spPr>
                <a:xfrm>
                  <a:off x="10345869" y="2385514"/>
                  <a:ext cx="2786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81EA6753-564F-4B79-85B8-16BF9ABA6F1D}"/>
                    </a:ext>
                  </a:extLst>
                </p14:cNvPr>
                <p14:cNvContentPartPr/>
                <p14:nvPr/>
              </p14:nvContentPartPr>
              <p14:xfrm>
                <a:off x="4194189" y="2611954"/>
                <a:ext cx="532080" cy="406440"/>
              </p14:xfrm>
            </p:contentPart>
          </mc:Choice>
          <mc:Fallback xmlns="">
            <p:pic>
              <p:nvPicPr>
                <p:cNvPr id="59" name="Ink 58">
                  <a:extLst>
                    <a:ext uri="{FF2B5EF4-FFF2-40B4-BE49-F238E27FC236}">
                      <a16:creationId xmlns:a16="http://schemas.microsoft.com/office/drawing/2014/main" id="{81EA6753-564F-4B79-85B8-16BF9ABA6F1D}"/>
                    </a:ext>
                  </a:extLst>
                </p:cNvPr>
                <p:cNvPicPr/>
                <p:nvPr/>
              </p:nvPicPr>
              <p:blipFill>
                <a:blip r:embed="rId91"/>
                <a:stretch>
                  <a:fillRect/>
                </a:stretch>
              </p:blipFill>
              <p:spPr>
                <a:xfrm>
                  <a:off x="4158189" y="2575954"/>
                  <a:ext cx="60372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CADEDCA1-A5CF-4631-8890-0EF050443791}"/>
                    </a:ext>
                  </a:extLst>
                </p14:cNvPr>
                <p14:cNvContentPartPr/>
                <p14:nvPr/>
              </p14:nvContentPartPr>
              <p14:xfrm>
                <a:off x="4883589" y="2702314"/>
                <a:ext cx="288360" cy="260280"/>
              </p14:xfrm>
            </p:contentPart>
          </mc:Choice>
          <mc:Fallback xmlns="">
            <p:pic>
              <p:nvPicPr>
                <p:cNvPr id="60" name="Ink 59">
                  <a:extLst>
                    <a:ext uri="{FF2B5EF4-FFF2-40B4-BE49-F238E27FC236}">
                      <a16:creationId xmlns:a16="http://schemas.microsoft.com/office/drawing/2014/main" id="{CADEDCA1-A5CF-4631-8890-0EF050443791}"/>
                    </a:ext>
                  </a:extLst>
                </p:cNvPr>
                <p:cNvPicPr/>
                <p:nvPr/>
              </p:nvPicPr>
              <p:blipFill>
                <a:blip r:embed="rId93"/>
                <a:stretch>
                  <a:fillRect/>
                </a:stretch>
              </p:blipFill>
              <p:spPr>
                <a:xfrm>
                  <a:off x="4847949" y="2666674"/>
                  <a:ext cx="3600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F7616C02-BB0D-4101-B5EE-96F0E3A392FA}"/>
                    </a:ext>
                  </a:extLst>
                </p14:cNvPr>
                <p14:cNvContentPartPr/>
                <p14:nvPr/>
              </p14:nvContentPartPr>
              <p14:xfrm>
                <a:off x="4793949" y="2728234"/>
                <a:ext cx="297000" cy="299520"/>
              </p14:xfrm>
            </p:contentPart>
          </mc:Choice>
          <mc:Fallback xmlns="">
            <p:pic>
              <p:nvPicPr>
                <p:cNvPr id="61" name="Ink 60">
                  <a:extLst>
                    <a:ext uri="{FF2B5EF4-FFF2-40B4-BE49-F238E27FC236}">
                      <a16:creationId xmlns:a16="http://schemas.microsoft.com/office/drawing/2014/main" id="{F7616C02-BB0D-4101-B5EE-96F0E3A392FA}"/>
                    </a:ext>
                  </a:extLst>
                </p:cNvPr>
                <p:cNvPicPr/>
                <p:nvPr/>
              </p:nvPicPr>
              <p:blipFill>
                <a:blip r:embed="rId95"/>
                <a:stretch>
                  <a:fillRect/>
                </a:stretch>
              </p:blipFill>
              <p:spPr>
                <a:xfrm>
                  <a:off x="4758309" y="2692234"/>
                  <a:ext cx="3686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FCB988A6-0599-49EE-BC28-282192F039B0}"/>
                    </a:ext>
                  </a:extLst>
                </p14:cNvPr>
                <p14:cNvContentPartPr/>
                <p14:nvPr/>
              </p14:nvContentPartPr>
              <p14:xfrm>
                <a:off x="5281749" y="2764594"/>
                <a:ext cx="209160" cy="44280"/>
              </p14:xfrm>
            </p:contentPart>
          </mc:Choice>
          <mc:Fallback xmlns="">
            <p:pic>
              <p:nvPicPr>
                <p:cNvPr id="63" name="Ink 62">
                  <a:extLst>
                    <a:ext uri="{FF2B5EF4-FFF2-40B4-BE49-F238E27FC236}">
                      <a16:creationId xmlns:a16="http://schemas.microsoft.com/office/drawing/2014/main" id="{FCB988A6-0599-49EE-BC28-282192F039B0}"/>
                    </a:ext>
                  </a:extLst>
                </p:cNvPr>
                <p:cNvPicPr/>
                <p:nvPr/>
              </p:nvPicPr>
              <p:blipFill>
                <a:blip r:embed="rId97"/>
                <a:stretch>
                  <a:fillRect/>
                </a:stretch>
              </p:blipFill>
              <p:spPr>
                <a:xfrm>
                  <a:off x="5246109" y="2728594"/>
                  <a:ext cx="280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024843BB-1AA2-40E7-BE8B-5082280C86CD}"/>
                    </a:ext>
                  </a:extLst>
                </p14:cNvPr>
                <p14:cNvContentPartPr/>
                <p14:nvPr/>
              </p14:nvContentPartPr>
              <p14:xfrm>
                <a:off x="5273109" y="2888074"/>
                <a:ext cx="104400" cy="6480"/>
              </p14:xfrm>
            </p:contentPart>
          </mc:Choice>
          <mc:Fallback xmlns="">
            <p:pic>
              <p:nvPicPr>
                <p:cNvPr id="64" name="Ink 63">
                  <a:extLst>
                    <a:ext uri="{FF2B5EF4-FFF2-40B4-BE49-F238E27FC236}">
                      <a16:creationId xmlns:a16="http://schemas.microsoft.com/office/drawing/2014/main" id="{024843BB-1AA2-40E7-BE8B-5082280C86CD}"/>
                    </a:ext>
                  </a:extLst>
                </p:cNvPr>
                <p:cNvPicPr/>
                <p:nvPr/>
              </p:nvPicPr>
              <p:blipFill>
                <a:blip r:embed="rId99"/>
                <a:stretch>
                  <a:fillRect/>
                </a:stretch>
              </p:blipFill>
              <p:spPr>
                <a:xfrm>
                  <a:off x="5237109" y="2852434"/>
                  <a:ext cx="1760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DBC9727D-ED6E-4F98-8BFA-15F19FBCEFA5}"/>
                    </a:ext>
                  </a:extLst>
                </p14:cNvPr>
                <p14:cNvContentPartPr/>
                <p14:nvPr/>
              </p14:nvContentPartPr>
              <p14:xfrm>
                <a:off x="5632389" y="2663074"/>
                <a:ext cx="223200" cy="332280"/>
              </p14:xfrm>
            </p:contentPart>
          </mc:Choice>
          <mc:Fallback xmlns="">
            <p:pic>
              <p:nvPicPr>
                <p:cNvPr id="65" name="Ink 64">
                  <a:extLst>
                    <a:ext uri="{FF2B5EF4-FFF2-40B4-BE49-F238E27FC236}">
                      <a16:creationId xmlns:a16="http://schemas.microsoft.com/office/drawing/2014/main" id="{DBC9727D-ED6E-4F98-8BFA-15F19FBCEFA5}"/>
                    </a:ext>
                  </a:extLst>
                </p:cNvPr>
                <p:cNvPicPr/>
                <p:nvPr/>
              </p:nvPicPr>
              <p:blipFill>
                <a:blip r:embed="rId101"/>
                <a:stretch>
                  <a:fillRect/>
                </a:stretch>
              </p:blipFill>
              <p:spPr>
                <a:xfrm>
                  <a:off x="5596389" y="2627434"/>
                  <a:ext cx="2948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1" name="Ink 40">
                  <a:extLst>
                    <a:ext uri="{FF2B5EF4-FFF2-40B4-BE49-F238E27FC236}">
                      <a16:creationId xmlns:a16="http://schemas.microsoft.com/office/drawing/2014/main" id="{DB900D36-181A-49DF-A6CD-0DAE2D896DCA}"/>
                    </a:ext>
                  </a:extLst>
                </p14:cNvPr>
                <p14:cNvContentPartPr/>
                <p14:nvPr/>
              </p14:nvContentPartPr>
              <p14:xfrm>
                <a:off x="163629" y="2465794"/>
                <a:ext cx="406440" cy="556920"/>
              </p14:xfrm>
            </p:contentPart>
          </mc:Choice>
          <mc:Fallback xmlns="">
            <p:pic>
              <p:nvPicPr>
                <p:cNvPr id="41" name="Ink 40">
                  <a:extLst>
                    <a:ext uri="{FF2B5EF4-FFF2-40B4-BE49-F238E27FC236}">
                      <a16:creationId xmlns:a16="http://schemas.microsoft.com/office/drawing/2014/main" id="{DB900D36-181A-49DF-A6CD-0DAE2D896DCA}"/>
                    </a:ext>
                  </a:extLst>
                </p:cNvPr>
                <p:cNvPicPr/>
                <p:nvPr/>
              </p:nvPicPr>
              <p:blipFill>
                <a:blip r:embed="rId103"/>
                <a:stretch>
                  <a:fillRect/>
                </a:stretch>
              </p:blipFill>
              <p:spPr>
                <a:xfrm>
                  <a:off x="127989" y="2430154"/>
                  <a:ext cx="47808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2" name="Ink 41">
                  <a:extLst>
                    <a:ext uri="{FF2B5EF4-FFF2-40B4-BE49-F238E27FC236}">
                      <a16:creationId xmlns:a16="http://schemas.microsoft.com/office/drawing/2014/main" id="{51651876-795F-4B06-BB33-E871854D03C6}"/>
                    </a:ext>
                  </a:extLst>
                </p14:cNvPr>
                <p14:cNvContentPartPr/>
                <p14:nvPr/>
              </p14:nvContentPartPr>
              <p14:xfrm>
                <a:off x="619029" y="2555794"/>
                <a:ext cx="234360" cy="605880"/>
              </p14:xfrm>
            </p:contentPart>
          </mc:Choice>
          <mc:Fallback xmlns="">
            <p:pic>
              <p:nvPicPr>
                <p:cNvPr id="42" name="Ink 41">
                  <a:extLst>
                    <a:ext uri="{FF2B5EF4-FFF2-40B4-BE49-F238E27FC236}">
                      <a16:creationId xmlns:a16="http://schemas.microsoft.com/office/drawing/2014/main" id="{51651876-795F-4B06-BB33-E871854D03C6}"/>
                    </a:ext>
                  </a:extLst>
                </p:cNvPr>
                <p:cNvPicPr/>
                <p:nvPr/>
              </p:nvPicPr>
              <p:blipFill>
                <a:blip r:embed="rId105"/>
                <a:stretch>
                  <a:fillRect/>
                </a:stretch>
              </p:blipFill>
              <p:spPr>
                <a:xfrm>
                  <a:off x="583389" y="2519794"/>
                  <a:ext cx="306000" cy="677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4" name="Ink 43">
                  <a:extLst>
                    <a:ext uri="{FF2B5EF4-FFF2-40B4-BE49-F238E27FC236}">
                      <a16:creationId xmlns:a16="http://schemas.microsoft.com/office/drawing/2014/main" id="{D7112CEF-538A-4AC1-970C-13EB3EDBFAE5}"/>
                    </a:ext>
                  </a:extLst>
                </p14:cNvPr>
                <p14:cNvContentPartPr/>
                <p14:nvPr/>
              </p14:nvContentPartPr>
              <p14:xfrm>
                <a:off x="1280349" y="2730754"/>
                <a:ext cx="334080" cy="302400"/>
              </p14:xfrm>
            </p:contentPart>
          </mc:Choice>
          <mc:Fallback xmlns="">
            <p:pic>
              <p:nvPicPr>
                <p:cNvPr id="44" name="Ink 43">
                  <a:extLst>
                    <a:ext uri="{FF2B5EF4-FFF2-40B4-BE49-F238E27FC236}">
                      <a16:creationId xmlns:a16="http://schemas.microsoft.com/office/drawing/2014/main" id="{D7112CEF-538A-4AC1-970C-13EB3EDBFAE5}"/>
                    </a:ext>
                  </a:extLst>
                </p:cNvPr>
                <p:cNvPicPr/>
                <p:nvPr/>
              </p:nvPicPr>
              <p:blipFill>
                <a:blip r:embed="rId107"/>
                <a:stretch>
                  <a:fillRect/>
                </a:stretch>
              </p:blipFill>
              <p:spPr>
                <a:xfrm>
                  <a:off x="1244709" y="2694754"/>
                  <a:ext cx="40572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5" name="Ink 44">
                  <a:extLst>
                    <a:ext uri="{FF2B5EF4-FFF2-40B4-BE49-F238E27FC236}">
                      <a16:creationId xmlns:a16="http://schemas.microsoft.com/office/drawing/2014/main" id="{7879DD31-6729-4665-842F-E3E87CA7255D}"/>
                    </a:ext>
                  </a:extLst>
                </p14:cNvPr>
                <p14:cNvContentPartPr/>
                <p14:nvPr/>
              </p14:nvContentPartPr>
              <p14:xfrm>
                <a:off x="1241829" y="2764954"/>
                <a:ext cx="451080" cy="260640"/>
              </p14:xfrm>
            </p:contentPart>
          </mc:Choice>
          <mc:Fallback xmlns="">
            <p:pic>
              <p:nvPicPr>
                <p:cNvPr id="45" name="Ink 44">
                  <a:extLst>
                    <a:ext uri="{FF2B5EF4-FFF2-40B4-BE49-F238E27FC236}">
                      <a16:creationId xmlns:a16="http://schemas.microsoft.com/office/drawing/2014/main" id="{7879DD31-6729-4665-842F-E3E87CA7255D}"/>
                    </a:ext>
                  </a:extLst>
                </p:cNvPr>
                <p:cNvPicPr/>
                <p:nvPr/>
              </p:nvPicPr>
              <p:blipFill>
                <a:blip r:embed="rId109"/>
                <a:stretch>
                  <a:fillRect/>
                </a:stretch>
              </p:blipFill>
              <p:spPr>
                <a:xfrm>
                  <a:off x="1206189" y="2729314"/>
                  <a:ext cx="5227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7" name="Ink 46">
                  <a:extLst>
                    <a:ext uri="{FF2B5EF4-FFF2-40B4-BE49-F238E27FC236}">
                      <a16:creationId xmlns:a16="http://schemas.microsoft.com/office/drawing/2014/main" id="{1B6B4936-16D9-43A6-B79C-B4EE3327701A}"/>
                    </a:ext>
                  </a:extLst>
                </p14:cNvPr>
                <p14:cNvContentPartPr/>
                <p14:nvPr/>
              </p14:nvContentPartPr>
              <p14:xfrm>
                <a:off x="1323549" y="2520874"/>
                <a:ext cx="270720" cy="48960"/>
              </p14:xfrm>
            </p:contentPart>
          </mc:Choice>
          <mc:Fallback xmlns="">
            <p:pic>
              <p:nvPicPr>
                <p:cNvPr id="47" name="Ink 46">
                  <a:extLst>
                    <a:ext uri="{FF2B5EF4-FFF2-40B4-BE49-F238E27FC236}">
                      <a16:creationId xmlns:a16="http://schemas.microsoft.com/office/drawing/2014/main" id="{1B6B4936-16D9-43A6-B79C-B4EE3327701A}"/>
                    </a:ext>
                  </a:extLst>
                </p:cNvPr>
                <p:cNvPicPr/>
                <p:nvPr/>
              </p:nvPicPr>
              <p:blipFill>
                <a:blip r:embed="rId111"/>
                <a:stretch>
                  <a:fillRect/>
                </a:stretch>
              </p:blipFill>
              <p:spPr>
                <a:xfrm>
                  <a:off x="1287909" y="2484874"/>
                  <a:ext cx="3423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9" name="Ink 48">
                  <a:extLst>
                    <a:ext uri="{FF2B5EF4-FFF2-40B4-BE49-F238E27FC236}">
                      <a16:creationId xmlns:a16="http://schemas.microsoft.com/office/drawing/2014/main" id="{A2363780-FA04-430B-B7C1-83D1E0074B31}"/>
                    </a:ext>
                  </a:extLst>
                </p14:cNvPr>
                <p14:cNvContentPartPr/>
                <p14:nvPr/>
              </p14:nvContentPartPr>
              <p14:xfrm>
                <a:off x="1839789" y="2814634"/>
                <a:ext cx="154440" cy="17280"/>
              </p14:xfrm>
            </p:contentPart>
          </mc:Choice>
          <mc:Fallback xmlns="">
            <p:pic>
              <p:nvPicPr>
                <p:cNvPr id="49" name="Ink 48">
                  <a:extLst>
                    <a:ext uri="{FF2B5EF4-FFF2-40B4-BE49-F238E27FC236}">
                      <a16:creationId xmlns:a16="http://schemas.microsoft.com/office/drawing/2014/main" id="{A2363780-FA04-430B-B7C1-83D1E0074B31}"/>
                    </a:ext>
                  </a:extLst>
                </p:cNvPr>
                <p:cNvPicPr/>
                <p:nvPr/>
              </p:nvPicPr>
              <p:blipFill>
                <a:blip r:embed="rId113"/>
                <a:stretch>
                  <a:fillRect/>
                </a:stretch>
              </p:blipFill>
              <p:spPr>
                <a:xfrm>
                  <a:off x="1803789" y="2778634"/>
                  <a:ext cx="2260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0" name="Ink 49">
                  <a:extLst>
                    <a:ext uri="{FF2B5EF4-FFF2-40B4-BE49-F238E27FC236}">
                      <a16:creationId xmlns:a16="http://schemas.microsoft.com/office/drawing/2014/main" id="{0DB051F3-FF2F-4D66-9261-6F436A45E25C}"/>
                    </a:ext>
                  </a:extLst>
                </p14:cNvPr>
                <p14:cNvContentPartPr/>
                <p14:nvPr/>
              </p14:nvContentPartPr>
              <p14:xfrm>
                <a:off x="1831509" y="2919394"/>
                <a:ext cx="164520" cy="5760"/>
              </p14:xfrm>
            </p:contentPart>
          </mc:Choice>
          <mc:Fallback xmlns="">
            <p:pic>
              <p:nvPicPr>
                <p:cNvPr id="50" name="Ink 49">
                  <a:extLst>
                    <a:ext uri="{FF2B5EF4-FFF2-40B4-BE49-F238E27FC236}">
                      <a16:creationId xmlns:a16="http://schemas.microsoft.com/office/drawing/2014/main" id="{0DB051F3-FF2F-4D66-9261-6F436A45E25C}"/>
                    </a:ext>
                  </a:extLst>
                </p:cNvPr>
                <p:cNvPicPr/>
                <p:nvPr/>
              </p:nvPicPr>
              <p:blipFill>
                <a:blip r:embed="rId115"/>
                <a:stretch>
                  <a:fillRect/>
                </a:stretch>
              </p:blipFill>
              <p:spPr>
                <a:xfrm>
                  <a:off x="1795869" y="2883394"/>
                  <a:ext cx="2361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1" name="Ink 50">
                  <a:extLst>
                    <a:ext uri="{FF2B5EF4-FFF2-40B4-BE49-F238E27FC236}">
                      <a16:creationId xmlns:a16="http://schemas.microsoft.com/office/drawing/2014/main" id="{56A40052-DD3D-4B64-A7C9-706E0A7C0126}"/>
                    </a:ext>
                  </a:extLst>
                </p14:cNvPr>
                <p14:cNvContentPartPr/>
                <p14:nvPr/>
              </p14:nvContentPartPr>
              <p14:xfrm>
                <a:off x="2142549" y="2670274"/>
                <a:ext cx="317520" cy="389880"/>
              </p14:xfrm>
            </p:contentPart>
          </mc:Choice>
          <mc:Fallback xmlns="">
            <p:pic>
              <p:nvPicPr>
                <p:cNvPr id="51" name="Ink 50">
                  <a:extLst>
                    <a:ext uri="{FF2B5EF4-FFF2-40B4-BE49-F238E27FC236}">
                      <a16:creationId xmlns:a16="http://schemas.microsoft.com/office/drawing/2014/main" id="{56A40052-DD3D-4B64-A7C9-706E0A7C0126}"/>
                    </a:ext>
                  </a:extLst>
                </p:cNvPr>
                <p:cNvPicPr/>
                <p:nvPr/>
              </p:nvPicPr>
              <p:blipFill>
                <a:blip r:embed="rId117"/>
                <a:stretch>
                  <a:fillRect/>
                </a:stretch>
              </p:blipFill>
              <p:spPr>
                <a:xfrm>
                  <a:off x="2106549" y="2634274"/>
                  <a:ext cx="38916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2" name="Ink 51">
                  <a:extLst>
                    <a:ext uri="{FF2B5EF4-FFF2-40B4-BE49-F238E27FC236}">
                      <a16:creationId xmlns:a16="http://schemas.microsoft.com/office/drawing/2014/main" id="{2F463107-9CD6-4055-BAFC-2E4A3B93937C}"/>
                    </a:ext>
                  </a:extLst>
                </p14:cNvPr>
                <p14:cNvContentPartPr/>
                <p14:nvPr/>
              </p14:nvContentPartPr>
              <p14:xfrm>
                <a:off x="2565189" y="2873314"/>
                <a:ext cx="67680" cy="29160"/>
              </p14:xfrm>
            </p:contentPart>
          </mc:Choice>
          <mc:Fallback xmlns="">
            <p:pic>
              <p:nvPicPr>
                <p:cNvPr id="52" name="Ink 51">
                  <a:extLst>
                    <a:ext uri="{FF2B5EF4-FFF2-40B4-BE49-F238E27FC236}">
                      <a16:creationId xmlns:a16="http://schemas.microsoft.com/office/drawing/2014/main" id="{2F463107-9CD6-4055-BAFC-2E4A3B93937C}"/>
                    </a:ext>
                  </a:extLst>
                </p:cNvPr>
                <p:cNvPicPr/>
                <p:nvPr/>
              </p:nvPicPr>
              <p:blipFill>
                <a:blip r:embed="rId119"/>
                <a:stretch>
                  <a:fillRect/>
                </a:stretch>
              </p:blipFill>
              <p:spPr>
                <a:xfrm>
                  <a:off x="2529189" y="2837674"/>
                  <a:ext cx="1393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3" name="Ink 52">
                  <a:extLst>
                    <a:ext uri="{FF2B5EF4-FFF2-40B4-BE49-F238E27FC236}">
                      <a16:creationId xmlns:a16="http://schemas.microsoft.com/office/drawing/2014/main" id="{AD115F1D-CC6E-498E-90CC-F1FC9A790601}"/>
                    </a:ext>
                  </a:extLst>
                </p14:cNvPr>
                <p14:cNvContentPartPr/>
                <p14:nvPr/>
              </p14:nvContentPartPr>
              <p14:xfrm>
                <a:off x="2895669" y="2649394"/>
                <a:ext cx="278640" cy="295200"/>
              </p14:xfrm>
            </p:contentPart>
          </mc:Choice>
          <mc:Fallback xmlns="">
            <p:pic>
              <p:nvPicPr>
                <p:cNvPr id="53" name="Ink 52">
                  <a:extLst>
                    <a:ext uri="{FF2B5EF4-FFF2-40B4-BE49-F238E27FC236}">
                      <a16:creationId xmlns:a16="http://schemas.microsoft.com/office/drawing/2014/main" id="{AD115F1D-CC6E-498E-90CC-F1FC9A790601}"/>
                    </a:ext>
                  </a:extLst>
                </p:cNvPr>
                <p:cNvPicPr/>
                <p:nvPr/>
              </p:nvPicPr>
              <p:blipFill>
                <a:blip r:embed="rId121"/>
                <a:stretch>
                  <a:fillRect/>
                </a:stretch>
              </p:blipFill>
              <p:spPr>
                <a:xfrm>
                  <a:off x="2859669" y="2613394"/>
                  <a:ext cx="3502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5" name="Ink 54">
                  <a:extLst>
                    <a:ext uri="{FF2B5EF4-FFF2-40B4-BE49-F238E27FC236}">
                      <a16:creationId xmlns:a16="http://schemas.microsoft.com/office/drawing/2014/main" id="{B0094B51-4880-4B9B-8606-F2C8BC971C78}"/>
                    </a:ext>
                  </a:extLst>
                </p14:cNvPr>
                <p14:cNvContentPartPr/>
                <p14:nvPr/>
              </p14:nvContentPartPr>
              <p14:xfrm>
                <a:off x="3278709" y="2646874"/>
                <a:ext cx="261720" cy="373320"/>
              </p14:xfrm>
            </p:contentPart>
          </mc:Choice>
          <mc:Fallback xmlns="">
            <p:pic>
              <p:nvPicPr>
                <p:cNvPr id="55" name="Ink 54">
                  <a:extLst>
                    <a:ext uri="{FF2B5EF4-FFF2-40B4-BE49-F238E27FC236}">
                      <a16:creationId xmlns:a16="http://schemas.microsoft.com/office/drawing/2014/main" id="{B0094B51-4880-4B9B-8606-F2C8BC971C78}"/>
                    </a:ext>
                  </a:extLst>
                </p:cNvPr>
                <p:cNvPicPr/>
                <p:nvPr/>
              </p:nvPicPr>
              <p:blipFill>
                <a:blip r:embed="rId123"/>
                <a:stretch>
                  <a:fillRect/>
                </a:stretch>
              </p:blipFill>
              <p:spPr>
                <a:xfrm>
                  <a:off x="3242709" y="2611234"/>
                  <a:ext cx="33336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7" name="Ink 56">
                  <a:extLst>
                    <a:ext uri="{FF2B5EF4-FFF2-40B4-BE49-F238E27FC236}">
                      <a16:creationId xmlns:a16="http://schemas.microsoft.com/office/drawing/2014/main" id="{D614C951-21E9-412C-B94A-30053DCA3733}"/>
                    </a:ext>
                  </a:extLst>
                </p14:cNvPr>
                <p14:cNvContentPartPr/>
                <p14:nvPr/>
              </p14:nvContentPartPr>
              <p14:xfrm>
                <a:off x="3744189" y="2833354"/>
                <a:ext cx="108360" cy="217800"/>
              </p14:xfrm>
            </p:contentPart>
          </mc:Choice>
          <mc:Fallback xmlns="">
            <p:pic>
              <p:nvPicPr>
                <p:cNvPr id="57" name="Ink 56">
                  <a:extLst>
                    <a:ext uri="{FF2B5EF4-FFF2-40B4-BE49-F238E27FC236}">
                      <a16:creationId xmlns:a16="http://schemas.microsoft.com/office/drawing/2014/main" id="{D614C951-21E9-412C-B94A-30053DCA3733}"/>
                    </a:ext>
                  </a:extLst>
                </p:cNvPr>
                <p:cNvPicPr/>
                <p:nvPr/>
              </p:nvPicPr>
              <p:blipFill>
                <a:blip r:embed="rId125"/>
                <a:stretch>
                  <a:fillRect/>
                </a:stretch>
              </p:blipFill>
              <p:spPr>
                <a:xfrm>
                  <a:off x="3708189" y="2797714"/>
                  <a:ext cx="1800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9" name="Ink 88">
                  <a:extLst>
                    <a:ext uri="{FF2B5EF4-FFF2-40B4-BE49-F238E27FC236}">
                      <a16:creationId xmlns:a16="http://schemas.microsoft.com/office/drawing/2014/main" id="{72A28794-158B-4963-AAC1-3F696EB93862}"/>
                    </a:ext>
                  </a:extLst>
                </p14:cNvPr>
                <p14:cNvContentPartPr/>
                <p14:nvPr/>
              </p14:nvContentPartPr>
              <p14:xfrm>
                <a:off x="490149" y="3316474"/>
                <a:ext cx="277200" cy="369720"/>
              </p14:xfrm>
            </p:contentPart>
          </mc:Choice>
          <mc:Fallback xmlns="">
            <p:pic>
              <p:nvPicPr>
                <p:cNvPr id="89" name="Ink 88">
                  <a:extLst>
                    <a:ext uri="{FF2B5EF4-FFF2-40B4-BE49-F238E27FC236}">
                      <a16:creationId xmlns:a16="http://schemas.microsoft.com/office/drawing/2014/main" id="{72A28794-158B-4963-AAC1-3F696EB93862}"/>
                    </a:ext>
                  </a:extLst>
                </p:cNvPr>
                <p:cNvPicPr/>
                <p:nvPr/>
              </p:nvPicPr>
              <p:blipFill>
                <a:blip r:embed="rId127"/>
                <a:stretch>
                  <a:fillRect/>
                </a:stretch>
              </p:blipFill>
              <p:spPr>
                <a:xfrm>
                  <a:off x="454149" y="3280834"/>
                  <a:ext cx="34884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 name="Ink 89">
                  <a:extLst>
                    <a:ext uri="{FF2B5EF4-FFF2-40B4-BE49-F238E27FC236}">
                      <a16:creationId xmlns:a16="http://schemas.microsoft.com/office/drawing/2014/main" id="{63EA7FE0-2C72-4F11-AC27-7982C82E59AF}"/>
                    </a:ext>
                  </a:extLst>
                </p14:cNvPr>
                <p14:cNvContentPartPr/>
                <p14:nvPr/>
              </p14:nvContentPartPr>
              <p14:xfrm>
                <a:off x="345429" y="3427354"/>
                <a:ext cx="342360" cy="12240"/>
              </p14:xfrm>
            </p:contentPart>
          </mc:Choice>
          <mc:Fallback xmlns="">
            <p:pic>
              <p:nvPicPr>
                <p:cNvPr id="90" name="Ink 89">
                  <a:extLst>
                    <a:ext uri="{FF2B5EF4-FFF2-40B4-BE49-F238E27FC236}">
                      <a16:creationId xmlns:a16="http://schemas.microsoft.com/office/drawing/2014/main" id="{63EA7FE0-2C72-4F11-AC27-7982C82E59AF}"/>
                    </a:ext>
                  </a:extLst>
                </p:cNvPr>
                <p:cNvPicPr/>
                <p:nvPr/>
              </p:nvPicPr>
              <p:blipFill>
                <a:blip r:embed="rId129"/>
                <a:stretch>
                  <a:fillRect/>
                </a:stretch>
              </p:blipFill>
              <p:spPr>
                <a:xfrm>
                  <a:off x="309429" y="3391354"/>
                  <a:ext cx="4140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1" name="Ink 90">
                  <a:extLst>
                    <a:ext uri="{FF2B5EF4-FFF2-40B4-BE49-F238E27FC236}">
                      <a16:creationId xmlns:a16="http://schemas.microsoft.com/office/drawing/2014/main" id="{BA002211-9801-4BB0-8129-0925B70C0360}"/>
                    </a:ext>
                  </a:extLst>
                </p14:cNvPr>
                <p14:cNvContentPartPr/>
                <p14:nvPr/>
              </p14:nvContentPartPr>
              <p14:xfrm>
                <a:off x="902709" y="3473074"/>
                <a:ext cx="274320" cy="21960"/>
              </p14:xfrm>
            </p:contentPart>
          </mc:Choice>
          <mc:Fallback xmlns="">
            <p:pic>
              <p:nvPicPr>
                <p:cNvPr id="91" name="Ink 90">
                  <a:extLst>
                    <a:ext uri="{FF2B5EF4-FFF2-40B4-BE49-F238E27FC236}">
                      <a16:creationId xmlns:a16="http://schemas.microsoft.com/office/drawing/2014/main" id="{BA002211-9801-4BB0-8129-0925B70C0360}"/>
                    </a:ext>
                  </a:extLst>
                </p:cNvPr>
                <p:cNvPicPr/>
                <p:nvPr/>
              </p:nvPicPr>
              <p:blipFill>
                <a:blip r:embed="rId131"/>
                <a:stretch>
                  <a:fillRect/>
                </a:stretch>
              </p:blipFill>
              <p:spPr>
                <a:xfrm>
                  <a:off x="866709" y="3437074"/>
                  <a:ext cx="345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 name="Ink 91">
                  <a:extLst>
                    <a:ext uri="{FF2B5EF4-FFF2-40B4-BE49-F238E27FC236}">
                      <a16:creationId xmlns:a16="http://schemas.microsoft.com/office/drawing/2014/main" id="{2143D891-585A-40D8-906F-626C9D25DCB7}"/>
                    </a:ext>
                  </a:extLst>
                </p14:cNvPr>
                <p14:cNvContentPartPr/>
                <p14:nvPr/>
              </p14:nvContentPartPr>
              <p14:xfrm>
                <a:off x="928989" y="3559834"/>
                <a:ext cx="176040" cy="23400"/>
              </p14:xfrm>
            </p:contentPart>
          </mc:Choice>
          <mc:Fallback xmlns="">
            <p:pic>
              <p:nvPicPr>
                <p:cNvPr id="92" name="Ink 91">
                  <a:extLst>
                    <a:ext uri="{FF2B5EF4-FFF2-40B4-BE49-F238E27FC236}">
                      <a16:creationId xmlns:a16="http://schemas.microsoft.com/office/drawing/2014/main" id="{2143D891-585A-40D8-906F-626C9D25DCB7}"/>
                    </a:ext>
                  </a:extLst>
                </p:cNvPr>
                <p:cNvPicPr/>
                <p:nvPr/>
              </p:nvPicPr>
              <p:blipFill>
                <a:blip r:embed="rId133"/>
                <a:stretch>
                  <a:fillRect/>
                </a:stretch>
              </p:blipFill>
              <p:spPr>
                <a:xfrm>
                  <a:off x="893349" y="3523834"/>
                  <a:ext cx="2476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4" name="Ink 93">
                  <a:extLst>
                    <a:ext uri="{FF2B5EF4-FFF2-40B4-BE49-F238E27FC236}">
                      <a16:creationId xmlns:a16="http://schemas.microsoft.com/office/drawing/2014/main" id="{96B20C10-96A2-4B5C-A9A8-14E63408C325}"/>
                    </a:ext>
                  </a:extLst>
                </p14:cNvPr>
                <p14:cNvContentPartPr/>
                <p14:nvPr/>
              </p14:nvContentPartPr>
              <p14:xfrm>
                <a:off x="1484469" y="3287314"/>
                <a:ext cx="308520" cy="284760"/>
              </p14:xfrm>
            </p:contentPart>
          </mc:Choice>
          <mc:Fallback xmlns="">
            <p:pic>
              <p:nvPicPr>
                <p:cNvPr id="94" name="Ink 93">
                  <a:extLst>
                    <a:ext uri="{FF2B5EF4-FFF2-40B4-BE49-F238E27FC236}">
                      <a16:creationId xmlns:a16="http://schemas.microsoft.com/office/drawing/2014/main" id="{96B20C10-96A2-4B5C-A9A8-14E63408C325}"/>
                    </a:ext>
                  </a:extLst>
                </p:cNvPr>
                <p:cNvPicPr/>
                <p:nvPr/>
              </p:nvPicPr>
              <p:blipFill>
                <a:blip r:embed="rId135"/>
                <a:stretch>
                  <a:fillRect/>
                </a:stretch>
              </p:blipFill>
              <p:spPr>
                <a:xfrm>
                  <a:off x="1448469" y="3251674"/>
                  <a:ext cx="3801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5" name="Ink 94">
                  <a:extLst>
                    <a:ext uri="{FF2B5EF4-FFF2-40B4-BE49-F238E27FC236}">
                      <a16:creationId xmlns:a16="http://schemas.microsoft.com/office/drawing/2014/main" id="{1BD39059-D66B-46EF-9A0C-4440B241F767}"/>
                    </a:ext>
                  </a:extLst>
                </p14:cNvPr>
                <p14:cNvContentPartPr/>
                <p14:nvPr/>
              </p14:nvContentPartPr>
              <p14:xfrm>
                <a:off x="1502109" y="3335194"/>
                <a:ext cx="367920" cy="174240"/>
              </p14:xfrm>
            </p:contentPart>
          </mc:Choice>
          <mc:Fallback xmlns="">
            <p:pic>
              <p:nvPicPr>
                <p:cNvPr id="95" name="Ink 94">
                  <a:extLst>
                    <a:ext uri="{FF2B5EF4-FFF2-40B4-BE49-F238E27FC236}">
                      <a16:creationId xmlns:a16="http://schemas.microsoft.com/office/drawing/2014/main" id="{1BD39059-D66B-46EF-9A0C-4440B241F767}"/>
                    </a:ext>
                  </a:extLst>
                </p:cNvPr>
                <p:cNvPicPr/>
                <p:nvPr/>
              </p:nvPicPr>
              <p:blipFill>
                <a:blip r:embed="rId137"/>
                <a:stretch>
                  <a:fillRect/>
                </a:stretch>
              </p:blipFill>
              <p:spPr>
                <a:xfrm>
                  <a:off x="1466109" y="3299194"/>
                  <a:ext cx="4395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6" name="Ink 95">
                  <a:extLst>
                    <a:ext uri="{FF2B5EF4-FFF2-40B4-BE49-F238E27FC236}">
                      <a16:creationId xmlns:a16="http://schemas.microsoft.com/office/drawing/2014/main" id="{0C901BCE-E711-4842-B7B7-632BB727EF87}"/>
                    </a:ext>
                  </a:extLst>
                </p14:cNvPr>
                <p14:cNvContentPartPr/>
                <p14:nvPr/>
              </p14:nvContentPartPr>
              <p14:xfrm>
                <a:off x="1557909" y="3164554"/>
                <a:ext cx="189360" cy="25200"/>
              </p14:xfrm>
            </p:contentPart>
          </mc:Choice>
          <mc:Fallback xmlns="">
            <p:pic>
              <p:nvPicPr>
                <p:cNvPr id="96" name="Ink 95">
                  <a:extLst>
                    <a:ext uri="{FF2B5EF4-FFF2-40B4-BE49-F238E27FC236}">
                      <a16:creationId xmlns:a16="http://schemas.microsoft.com/office/drawing/2014/main" id="{0C901BCE-E711-4842-B7B7-632BB727EF87}"/>
                    </a:ext>
                  </a:extLst>
                </p:cNvPr>
                <p:cNvPicPr/>
                <p:nvPr/>
              </p:nvPicPr>
              <p:blipFill>
                <a:blip r:embed="rId139"/>
                <a:stretch>
                  <a:fillRect/>
                </a:stretch>
              </p:blipFill>
              <p:spPr>
                <a:xfrm>
                  <a:off x="1522269" y="3128554"/>
                  <a:ext cx="261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7" name="Ink 96">
                  <a:extLst>
                    <a:ext uri="{FF2B5EF4-FFF2-40B4-BE49-F238E27FC236}">
                      <a16:creationId xmlns:a16="http://schemas.microsoft.com/office/drawing/2014/main" id="{A4AA3F35-1A0E-42BB-8A64-5C7FE91B77C5}"/>
                    </a:ext>
                  </a:extLst>
                </p14:cNvPr>
                <p14:cNvContentPartPr/>
                <p14:nvPr/>
              </p14:nvContentPartPr>
              <p14:xfrm>
                <a:off x="1979469" y="3313954"/>
                <a:ext cx="194400" cy="25920"/>
              </p14:xfrm>
            </p:contentPart>
          </mc:Choice>
          <mc:Fallback xmlns="">
            <p:pic>
              <p:nvPicPr>
                <p:cNvPr id="97" name="Ink 96">
                  <a:extLst>
                    <a:ext uri="{FF2B5EF4-FFF2-40B4-BE49-F238E27FC236}">
                      <a16:creationId xmlns:a16="http://schemas.microsoft.com/office/drawing/2014/main" id="{A4AA3F35-1A0E-42BB-8A64-5C7FE91B77C5}"/>
                    </a:ext>
                  </a:extLst>
                </p:cNvPr>
                <p:cNvPicPr/>
                <p:nvPr/>
              </p:nvPicPr>
              <p:blipFill>
                <a:blip r:embed="rId141"/>
                <a:stretch>
                  <a:fillRect/>
                </a:stretch>
              </p:blipFill>
              <p:spPr>
                <a:xfrm>
                  <a:off x="1943829" y="3277954"/>
                  <a:ext cx="2660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8" name="Ink 97">
                  <a:extLst>
                    <a:ext uri="{FF2B5EF4-FFF2-40B4-BE49-F238E27FC236}">
                      <a16:creationId xmlns:a16="http://schemas.microsoft.com/office/drawing/2014/main" id="{01744636-DEC6-4F01-BF52-8C138371B054}"/>
                    </a:ext>
                  </a:extLst>
                </p14:cNvPr>
                <p14:cNvContentPartPr/>
                <p14:nvPr/>
              </p14:nvContentPartPr>
              <p14:xfrm>
                <a:off x="2355309" y="3210994"/>
                <a:ext cx="507240" cy="351720"/>
              </p14:xfrm>
            </p:contentPart>
          </mc:Choice>
          <mc:Fallback xmlns="">
            <p:pic>
              <p:nvPicPr>
                <p:cNvPr id="98" name="Ink 97">
                  <a:extLst>
                    <a:ext uri="{FF2B5EF4-FFF2-40B4-BE49-F238E27FC236}">
                      <a16:creationId xmlns:a16="http://schemas.microsoft.com/office/drawing/2014/main" id="{01744636-DEC6-4F01-BF52-8C138371B054}"/>
                    </a:ext>
                  </a:extLst>
                </p:cNvPr>
                <p:cNvPicPr/>
                <p:nvPr/>
              </p:nvPicPr>
              <p:blipFill>
                <a:blip r:embed="rId143"/>
                <a:stretch>
                  <a:fillRect/>
                </a:stretch>
              </p:blipFill>
              <p:spPr>
                <a:xfrm>
                  <a:off x="2319309" y="3174994"/>
                  <a:ext cx="57888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9" name="Ink 98">
                  <a:extLst>
                    <a:ext uri="{FF2B5EF4-FFF2-40B4-BE49-F238E27FC236}">
                      <a16:creationId xmlns:a16="http://schemas.microsoft.com/office/drawing/2014/main" id="{396BF442-E1FE-4622-AF09-3054360AFDC8}"/>
                    </a:ext>
                  </a:extLst>
                </p14:cNvPr>
                <p14:cNvContentPartPr/>
                <p14:nvPr/>
              </p14:nvContentPartPr>
              <p14:xfrm>
                <a:off x="3007989" y="3295234"/>
                <a:ext cx="248760" cy="279720"/>
              </p14:xfrm>
            </p:contentPart>
          </mc:Choice>
          <mc:Fallback xmlns="">
            <p:pic>
              <p:nvPicPr>
                <p:cNvPr id="99" name="Ink 98">
                  <a:extLst>
                    <a:ext uri="{FF2B5EF4-FFF2-40B4-BE49-F238E27FC236}">
                      <a16:creationId xmlns:a16="http://schemas.microsoft.com/office/drawing/2014/main" id="{396BF442-E1FE-4622-AF09-3054360AFDC8}"/>
                    </a:ext>
                  </a:extLst>
                </p:cNvPr>
                <p:cNvPicPr/>
                <p:nvPr/>
              </p:nvPicPr>
              <p:blipFill>
                <a:blip r:embed="rId145"/>
                <a:stretch>
                  <a:fillRect/>
                </a:stretch>
              </p:blipFill>
              <p:spPr>
                <a:xfrm>
                  <a:off x="2972349" y="3259594"/>
                  <a:ext cx="3204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0" name="Ink 99">
                  <a:extLst>
                    <a:ext uri="{FF2B5EF4-FFF2-40B4-BE49-F238E27FC236}">
                      <a16:creationId xmlns:a16="http://schemas.microsoft.com/office/drawing/2014/main" id="{A69B7B82-BB08-4BB9-B8B6-83E3DE96EC96}"/>
                    </a:ext>
                  </a:extLst>
                </p14:cNvPr>
                <p14:cNvContentPartPr/>
                <p14:nvPr/>
              </p14:nvContentPartPr>
              <p14:xfrm>
                <a:off x="2896389" y="3338794"/>
                <a:ext cx="366120" cy="267840"/>
              </p14:xfrm>
            </p:contentPart>
          </mc:Choice>
          <mc:Fallback xmlns="">
            <p:pic>
              <p:nvPicPr>
                <p:cNvPr id="100" name="Ink 99">
                  <a:extLst>
                    <a:ext uri="{FF2B5EF4-FFF2-40B4-BE49-F238E27FC236}">
                      <a16:creationId xmlns:a16="http://schemas.microsoft.com/office/drawing/2014/main" id="{A69B7B82-BB08-4BB9-B8B6-83E3DE96EC96}"/>
                    </a:ext>
                  </a:extLst>
                </p:cNvPr>
                <p:cNvPicPr/>
                <p:nvPr/>
              </p:nvPicPr>
              <p:blipFill>
                <a:blip r:embed="rId147"/>
                <a:stretch>
                  <a:fillRect/>
                </a:stretch>
              </p:blipFill>
              <p:spPr>
                <a:xfrm>
                  <a:off x="2860389" y="3303154"/>
                  <a:ext cx="4377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2" name="Ink 101">
                  <a:extLst>
                    <a:ext uri="{FF2B5EF4-FFF2-40B4-BE49-F238E27FC236}">
                      <a16:creationId xmlns:a16="http://schemas.microsoft.com/office/drawing/2014/main" id="{B7DFA734-2839-46BC-AB3F-3AA8D28ED52E}"/>
                    </a:ext>
                  </a:extLst>
                </p14:cNvPr>
                <p14:cNvContentPartPr/>
                <p14:nvPr/>
              </p14:nvContentPartPr>
              <p14:xfrm>
                <a:off x="1452789" y="3736954"/>
                <a:ext cx="1491480" cy="50040"/>
              </p14:xfrm>
            </p:contentPart>
          </mc:Choice>
          <mc:Fallback xmlns="">
            <p:pic>
              <p:nvPicPr>
                <p:cNvPr id="102" name="Ink 101">
                  <a:extLst>
                    <a:ext uri="{FF2B5EF4-FFF2-40B4-BE49-F238E27FC236}">
                      <a16:creationId xmlns:a16="http://schemas.microsoft.com/office/drawing/2014/main" id="{B7DFA734-2839-46BC-AB3F-3AA8D28ED52E}"/>
                    </a:ext>
                  </a:extLst>
                </p:cNvPr>
                <p:cNvPicPr/>
                <p:nvPr/>
              </p:nvPicPr>
              <p:blipFill>
                <a:blip r:embed="rId149"/>
                <a:stretch>
                  <a:fillRect/>
                </a:stretch>
              </p:blipFill>
              <p:spPr>
                <a:xfrm>
                  <a:off x="1416789" y="3700954"/>
                  <a:ext cx="15631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 name="Ink 103">
                  <a:extLst>
                    <a:ext uri="{FF2B5EF4-FFF2-40B4-BE49-F238E27FC236}">
                      <a16:creationId xmlns:a16="http://schemas.microsoft.com/office/drawing/2014/main" id="{18F7004A-F4E9-42BE-9587-645C7BF0EE41}"/>
                    </a:ext>
                  </a:extLst>
                </p14:cNvPr>
                <p14:cNvContentPartPr/>
                <p14:nvPr/>
              </p14:nvContentPartPr>
              <p14:xfrm>
                <a:off x="1647189" y="3897154"/>
                <a:ext cx="236520" cy="187200"/>
              </p14:xfrm>
            </p:contentPart>
          </mc:Choice>
          <mc:Fallback xmlns="">
            <p:pic>
              <p:nvPicPr>
                <p:cNvPr id="104" name="Ink 103">
                  <a:extLst>
                    <a:ext uri="{FF2B5EF4-FFF2-40B4-BE49-F238E27FC236}">
                      <a16:creationId xmlns:a16="http://schemas.microsoft.com/office/drawing/2014/main" id="{18F7004A-F4E9-42BE-9587-645C7BF0EE41}"/>
                    </a:ext>
                  </a:extLst>
                </p:cNvPr>
                <p:cNvPicPr/>
                <p:nvPr/>
              </p:nvPicPr>
              <p:blipFill>
                <a:blip r:embed="rId151"/>
                <a:stretch>
                  <a:fillRect/>
                </a:stretch>
              </p:blipFill>
              <p:spPr>
                <a:xfrm>
                  <a:off x="1611549" y="3861514"/>
                  <a:ext cx="308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5" name="Ink 104">
                  <a:extLst>
                    <a:ext uri="{FF2B5EF4-FFF2-40B4-BE49-F238E27FC236}">
                      <a16:creationId xmlns:a16="http://schemas.microsoft.com/office/drawing/2014/main" id="{8902C705-2B7B-495F-9785-621EB9BFFF9C}"/>
                    </a:ext>
                  </a:extLst>
                </p14:cNvPr>
                <p14:cNvContentPartPr/>
                <p14:nvPr/>
              </p14:nvContentPartPr>
              <p14:xfrm>
                <a:off x="1804509" y="3904714"/>
                <a:ext cx="411120" cy="419760"/>
              </p14:xfrm>
            </p:contentPart>
          </mc:Choice>
          <mc:Fallback xmlns="">
            <p:pic>
              <p:nvPicPr>
                <p:cNvPr id="105" name="Ink 104">
                  <a:extLst>
                    <a:ext uri="{FF2B5EF4-FFF2-40B4-BE49-F238E27FC236}">
                      <a16:creationId xmlns:a16="http://schemas.microsoft.com/office/drawing/2014/main" id="{8902C705-2B7B-495F-9785-621EB9BFFF9C}"/>
                    </a:ext>
                  </a:extLst>
                </p:cNvPr>
                <p:cNvPicPr/>
                <p:nvPr/>
              </p:nvPicPr>
              <p:blipFill>
                <a:blip r:embed="rId153"/>
                <a:stretch>
                  <a:fillRect/>
                </a:stretch>
              </p:blipFill>
              <p:spPr>
                <a:xfrm>
                  <a:off x="1768869" y="3869074"/>
                  <a:ext cx="48276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6" name="Ink 105">
                  <a:extLst>
                    <a:ext uri="{FF2B5EF4-FFF2-40B4-BE49-F238E27FC236}">
                      <a16:creationId xmlns:a16="http://schemas.microsoft.com/office/drawing/2014/main" id="{EF004E14-B14E-4CCB-B314-9DD54C4AD122}"/>
                    </a:ext>
                  </a:extLst>
                </p14:cNvPr>
                <p14:cNvContentPartPr/>
                <p14:nvPr/>
              </p14:nvContentPartPr>
              <p14:xfrm>
                <a:off x="2091069" y="3947554"/>
                <a:ext cx="687600" cy="384840"/>
              </p14:xfrm>
            </p:contentPart>
          </mc:Choice>
          <mc:Fallback xmlns="">
            <p:pic>
              <p:nvPicPr>
                <p:cNvPr id="106" name="Ink 105">
                  <a:extLst>
                    <a:ext uri="{FF2B5EF4-FFF2-40B4-BE49-F238E27FC236}">
                      <a16:creationId xmlns:a16="http://schemas.microsoft.com/office/drawing/2014/main" id="{EF004E14-B14E-4CCB-B314-9DD54C4AD122}"/>
                    </a:ext>
                  </a:extLst>
                </p:cNvPr>
                <p:cNvPicPr/>
                <p:nvPr/>
              </p:nvPicPr>
              <p:blipFill>
                <a:blip r:embed="rId155"/>
                <a:stretch>
                  <a:fillRect/>
                </a:stretch>
              </p:blipFill>
              <p:spPr>
                <a:xfrm>
                  <a:off x="2055069" y="3911554"/>
                  <a:ext cx="75924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7" name="Ink 106">
                  <a:extLst>
                    <a:ext uri="{FF2B5EF4-FFF2-40B4-BE49-F238E27FC236}">
                      <a16:creationId xmlns:a16="http://schemas.microsoft.com/office/drawing/2014/main" id="{D53602FA-5701-4237-9768-536F93062C82}"/>
                    </a:ext>
                  </a:extLst>
                </p14:cNvPr>
                <p14:cNvContentPartPr/>
                <p14:nvPr/>
              </p14:nvContentPartPr>
              <p14:xfrm>
                <a:off x="2464029" y="4093714"/>
                <a:ext cx="290520" cy="208800"/>
              </p14:xfrm>
            </p:contentPart>
          </mc:Choice>
          <mc:Fallback xmlns="">
            <p:pic>
              <p:nvPicPr>
                <p:cNvPr id="107" name="Ink 106">
                  <a:extLst>
                    <a:ext uri="{FF2B5EF4-FFF2-40B4-BE49-F238E27FC236}">
                      <a16:creationId xmlns:a16="http://schemas.microsoft.com/office/drawing/2014/main" id="{D53602FA-5701-4237-9768-536F93062C82}"/>
                    </a:ext>
                  </a:extLst>
                </p:cNvPr>
                <p:cNvPicPr/>
                <p:nvPr/>
              </p:nvPicPr>
              <p:blipFill>
                <a:blip r:embed="rId157"/>
                <a:stretch>
                  <a:fillRect/>
                </a:stretch>
              </p:blipFill>
              <p:spPr>
                <a:xfrm>
                  <a:off x="2428389" y="4057714"/>
                  <a:ext cx="3621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9" name="Ink 108">
                  <a:extLst>
                    <a:ext uri="{FF2B5EF4-FFF2-40B4-BE49-F238E27FC236}">
                      <a16:creationId xmlns:a16="http://schemas.microsoft.com/office/drawing/2014/main" id="{54422EE0-CEA5-4543-BAD2-098D3BAAFB44}"/>
                    </a:ext>
                  </a:extLst>
                </p14:cNvPr>
                <p14:cNvContentPartPr/>
                <p14:nvPr/>
              </p14:nvContentPartPr>
              <p14:xfrm>
                <a:off x="3460149" y="3650554"/>
                <a:ext cx="342360" cy="29160"/>
              </p14:xfrm>
            </p:contentPart>
          </mc:Choice>
          <mc:Fallback xmlns="">
            <p:pic>
              <p:nvPicPr>
                <p:cNvPr id="109" name="Ink 108">
                  <a:extLst>
                    <a:ext uri="{FF2B5EF4-FFF2-40B4-BE49-F238E27FC236}">
                      <a16:creationId xmlns:a16="http://schemas.microsoft.com/office/drawing/2014/main" id="{54422EE0-CEA5-4543-BAD2-098D3BAAFB44}"/>
                    </a:ext>
                  </a:extLst>
                </p:cNvPr>
                <p:cNvPicPr/>
                <p:nvPr/>
              </p:nvPicPr>
              <p:blipFill>
                <a:blip r:embed="rId159"/>
                <a:stretch>
                  <a:fillRect/>
                </a:stretch>
              </p:blipFill>
              <p:spPr>
                <a:xfrm>
                  <a:off x="3424509" y="3614914"/>
                  <a:ext cx="414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0" name="Ink 109">
                  <a:extLst>
                    <a:ext uri="{FF2B5EF4-FFF2-40B4-BE49-F238E27FC236}">
                      <a16:creationId xmlns:a16="http://schemas.microsoft.com/office/drawing/2014/main" id="{74C9015A-DB91-4B23-BECA-58E25F6DC4F9}"/>
                    </a:ext>
                  </a:extLst>
                </p14:cNvPr>
                <p14:cNvContentPartPr/>
                <p14:nvPr/>
              </p14:nvContentPartPr>
              <p14:xfrm>
                <a:off x="3412989" y="3797434"/>
                <a:ext cx="327960" cy="13320"/>
              </p14:xfrm>
            </p:contentPart>
          </mc:Choice>
          <mc:Fallback xmlns="">
            <p:pic>
              <p:nvPicPr>
                <p:cNvPr id="110" name="Ink 109">
                  <a:extLst>
                    <a:ext uri="{FF2B5EF4-FFF2-40B4-BE49-F238E27FC236}">
                      <a16:creationId xmlns:a16="http://schemas.microsoft.com/office/drawing/2014/main" id="{74C9015A-DB91-4B23-BECA-58E25F6DC4F9}"/>
                    </a:ext>
                  </a:extLst>
                </p:cNvPr>
                <p:cNvPicPr/>
                <p:nvPr/>
              </p:nvPicPr>
              <p:blipFill>
                <a:blip r:embed="rId161"/>
                <a:stretch>
                  <a:fillRect/>
                </a:stretch>
              </p:blipFill>
              <p:spPr>
                <a:xfrm>
                  <a:off x="3377349" y="3761434"/>
                  <a:ext cx="3996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2" name="Ink 111">
                  <a:extLst>
                    <a:ext uri="{FF2B5EF4-FFF2-40B4-BE49-F238E27FC236}">
                      <a16:creationId xmlns:a16="http://schemas.microsoft.com/office/drawing/2014/main" id="{B7951CDF-BF46-4FC2-B2C2-8B2876135D09}"/>
                    </a:ext>
                  </a:extLst>
                </p14:cNvPr>
                <p14:cNvContentPartPr/>
                <p14:nvPr/>
              </p14:nvContentPartPr>
              <p14:xfrm>
                <a:off x="4030029" y="3393874"/>
                <a:ext cx="290880" cy="313920"/>
              </p14:xfrm>
            </p:contentPart>
          </mc:Choice>
          <mc:Fallback xmlns="">
            <p:pic>
              <p:nvPicPr>
                <p:cNvPr id="112" name="Ink 111">
                  <a:extLst>
                    <a:ext uri="{FF2B5EF4-FFF2-40B4-BE49-F238E27FC236}">
                      <a16:creationId xmlns:a16="http://schemas.microsoft.com/office/drawing/2014/main" id="{B7951CDF-BF46-4FC2-B2C2-8B2876135D09}"/>
                    </a:ext>
                  </a:extLst>
                </p:cNvPr>
                <p:cNvPicPr/>
                <p:nvPr/>
              </p:nvPicPr>
              <p:blipFill>
                <a:blip r:embed="rId163"/>
                <a:stretch>
                  <a:fillRect/>
                </a:stretch>
              </p:blipFill>
              <p:spPr>
                <a:xfrm>
                  <a:off x="3994029" y="3358234"/>
                  <a:ext cx="36252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3" name="Ink 112">
                  <a:extLst>
                    <a:ext uri="{FF2B5EF4-FFF2-40B4-BE49-F238E27FC236}">
                      <a16:creationId xmlns:a16="http://schemas.microsoft.com/office/drawing/2014/main" id="{7235FE58-01C9-43AA-BEA6-23AFC157151E}"/>
                    </a:ext>
                  </a:extLst>
                </p14:cNvPr>
                <p14:cNvContentPartPr/>
                <p14:nvPr/>
              </p14:nvContentPartPr>
              <p14:xfrm>
                <a:off x="4425669" y="3549394"/>
                <a:ext cx="12600" cy="19800"/>
              </p14:xfrm>
            </p:contentPart>
          </mc:Choice>
          <mc:Fallback xmlns="">
            <p:pic>
              <p:nvPicPr>
                <p:cNvPr id="113" name="Ink 112">
                  <a:extLst>
                    <a:ext uri="{FF2B5EF4-FFF2-40B4-BE49-F238E27FC236}">
                      <a16:creationId xmlns:a16="http://schemas.microsoft.com/office/drawing/2014/main" id="{7235FE58-01C9-43AA-BEA6-23AFC157151E}"/>
                    </a:ext>
                  </a:extLst>
                </p:cNvPr>
                <p:cNvPicPr/>
                <p:nvPr/>
              </p:nvPicPr>
              <p:blipFill>
                <a:blip r:embed="rId165"/>
                <a:stretch>
                  <a:fillRect/>
                </a:stretch>
              </p:blipFill>
              <p:spPr>
                <a:xfrm>
                  <a:off x="4390029" y="3513754"/>
                  <a:ext cx="842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4" name="Ink 113">
                  <a:extLst>
                    <a:ext uri="{FF2B5EF4-FFF2-40B4-BE49-F238E27FC236}">
                      <a16:creationId xmlns:a16="http://schemas.microsoft.com/office/drawing/2014/main" id="{0079E8A4-B35D-4D04-A21F-03843825D0B0}"/>
                    </a:ext>
                  </a:extLst>
                </p14:cNvPr>
                <p14:cNvContentPartPr/>
                <p14:nvPr/>
              </p14:nvContentPartPr>
              <p14:xfrm>
                <a:off x="4667589" y="3344914"/>
                <a:ext cx="246960" cy="259560"/>
              </p14:xfrm>
            </p:contentPart>
          </mc:Choice>
          <mc:Fallback xmlns="">
            <p:pic>
              <p:nvPicPr>
                <p:cNvPr id="114" name="Ink 113">
                  <a:extLst>
                    <a:ext uri="{FF2B5EF4-FFF2-40B4-BE49-F238E27FC236}">
                      <a16:creationId xmlns:a16="http://schemas.microsoft.com/office/drawing/2014/main" id="{0079E8A4-B35D-4D04-A21F-03843825D0B0}"/>
                    </a:ext>
                  </a:extLst>
                </p:cNvPr>
                <p:cNvPicPr/>
                <p:nvPr/>
              </p:nvPicPr>
              <p:blipFill>
                <a:blip r:embed="rId167"/>
                <a:stretch>
                  <a:fillRect/>
                </a:stretch>
              </p:blipFill>
              <p:spPr>
                <a:xfrm>
                  <a:off x="4631949" y="3308914"/>
                  <a:ext cx="3186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F7C87D05-F9F9-4D0E-9747-21448B8DE218}"/>
                    </a:ext>
                  </a:extLst>
                </p14:cNvPr>
                <p14:cNvContentPartPr/>
                <p14:nvPr/>
              </p14:nvContentPartPr>
              <p14:xfrm>
                <a:off x="5064309" y="3345994"/>
                <a:ext cx="180000" cy="313560"/>
              </p14:xfrm>
            </p:contentPart>
          </mc:Choice>
          <mc:Fallback xmlns="">
            <p:pic>
              <p:nvPicPr>
                <p:cNvPr id="115" name="Ink 114">
                  <a:extLst>
                    <a:ext uri="{FF2B5EF4-FFF2-40B4-BE49-F238E27FC236}">
                      <a16:creationId xmlns:a16="http://schemas.microsoft.com/office/drawing/2014/main" id="{F7C87D05-F9F9-4D0E-9747-21448B8DE218}"/>
                    </a:ext>
                  </a:extLst>
                </p:cNvPr>
                <p:cNvPicPr/>
                <p:nvPr/>
              </p:nvPicPr>
              <p:blipFill>
                <a:blip r:embed="rId169"/>
                <a:stretch>
                  <a:fillRect/>
                </a:stretch>
              </p:blipFill>
              <p:spPr>
                <a:xfrm>
                  <a:off x="5028309" y="3309994"/>
                  <a:ext cx="2516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6" name="Ink 115">
                  <a:extLst>
                    <a:ext uri="{FF2B5EF4-FFF2-40B4-BE49-F238E27FC236}">
                      <a16:creationId xmlns:a16="http://schemas.microsoft.com/office/drawing/2014/main" id="{8A97FB7F-B414-4944-A911-62CD227143BC}"/>
                    </a:ext>
                  </a:extLst>
                </p14:cNvPr>
                <p14:cNvContentPartPr/>
                <p14:nvPr/>
              </p14:nvContentPartPr>
              <p14:xfrm>
                <a:off x="5321709" y="3481354"/>
                <a:ext cx="114480" cy="5760"/>
              </p14:xfrm>
            </p:contentPart>
          </mc:Choice>
          <mc:Fallback xmlns="">
            <p:pic>
              <p:nvPicPr>
                <p:cNvPr id="116" name="Ink 115">
                  <a:extLst>
                    <a:ext uri="{FF2B5EF4-FFF2-40B4-BE49-F238E27FC236}">
                      <a16:creationId xmlns:a16="http://schemas.microsoft.com/office/drawing/2014/main" id="{8A97FB7F-B414-4944-A911-62CD227143BC}"/>
                    </a:ext>
                  </a:extLst>
                </p:cNvPr>
                <p:cNvPicPr/>
                <p:nvPr/>
              </p:nvPicPr>
              <p:blipFill>
                <a:blip r:embed="rId171"/>
                <a:stretch>
                  <a:fillRect/>
                </a:stretch>
              </p:blipFill>
              <p:spPr>
                <a:xfrm>
                  <a:off x="5285709" y="3445354"/>
                  <a:ext cx="1861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8" name="Ink 117">
                  <a:extLst>
                    <a:ext uri="{FF2B5EF4-FFF2-40B4-BE49-F238E27FC236}">
                      <a16:creationId xmlns:a16="http://schemas.microsoft.com/office/drawing/2014/main" id="{A70E03FF-97E6-4CB0-8C33-8BAB0DBE2036}"/>
                    </a:ext>
                  </a:extLst>
                </p14:cNvPr>
                <p14:cNvContentPartPr/>
                <p14:nvPr/>
              </p14:nvContentPartPr>
              <p14:xfrm>
                <a:off x="5738229" y="3294874"/>
                <a:ext cx="233280" cy="439560"/>
              </p14:xfrm>
            </p:contentPart>
          </mc:Choice>
          <mc:Fallback xmlns="">
            <p:pic>
              <p:nvPicPr>
                <p:cNvPr id="118" name="Ink 117">
                  <a:extLst>
                    <a:ext uri="{FF2B5EF4-FFF2-40B4-BE49-F238E27FC236}">
                      <a16:creationId xmlns:a16="http://schemas.microsoft.com/office/drawing/2014/main" id="{A70E03FF-97E6-4CB0-8C33-8BAB0DBE2036}"/>
                    </a:ext>
                  </a:extLst>
                </p:cNvPr>
                <p:cNvPicPr/>
                <p:nvPr/>
              </p:nvPicPr>
              <p:blipFill>
                <a:blip r:embed="rId173"/>
                <a:stretch>
                  <a:fillRect/>
                </a:stretch>
              </p:blipFill>
              <p:spPr>
                <a:xfrm>
                  <a:off x="5702229" y="3259234"/>
                  <a:ext cx="30492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9" name="Ink 118">
                  <a:extLst>
                    <a:ext uri="{FF2B5EF4-FFF2-40B4-BE49-F238E27FC236}">
                      <a16:creationId xmlns:a16="http://schemas.microsoft.com/office/drawing/2014/main" id="{ED1E5C76-59C7-438A-BBC7-5228A16CDC6D}"/>
                    </a:ext>
                  </a:extLst>
                </p14:cNvPr>
                <p14:cNvContentPartPr/>
                <p14:nvPr/>
              </p14:nvContentPartPr>
              <p14:xfrm>
                <a:off x="5640669" y="3299194"/>
                <a:ext cx="248040" cy="205560"/>
              </p14:xfrm>
            </p:contentPart>
          </mc:Choice>
          <mc:Fallback xmlns="">
            <p:pic>
              <p:nvPicPr>
                <p:cNvPr id="119" name="Ink 118">
                  <a:extLst>
                    <a:ext uri="{FF2B5EF4-FFF2-40B4-BE49-F238E27FC236}">
                      <a16:creationId xmlns:a16="http://schemas.microsoft.com/office/drawing/2014/main" id="{ED1E5C76-59C7-438A-BBC7-5228A16CDC6D}"/>
                    </a:ext>
                  </a:extLst>
                </p:cNvPr>
                <p:cNvPicPr/>
                <p:nvPr/>
              </p:nvPicPr>
              <p:blipFill>
                <a:blip r:embed="rId175"/>
                <a:stretch>
                  <a:fillRect/>
                </a:stretch>
              </p:blipFill>
              <p:spPr>
                <a:xfrm>
                  <a:off x="5604669" y="3263194"/>
                  <a:ext cx="3196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1" name="Ink 120">
                  <a:extLst>
                    <a:ext uri="{FF2B5EF4-FFF2-40B4-BE49-F238E27FC236}">
                      <a16:creationId xmlns:a16="http://schemas.microsoft.com/office/drawing/2014/main" id="{28E66D59-5FAD-460D-9851-E29A719D4D6E}"/>
                    </a:ext>
                  </a:extLst>
                </p14:cNvPr>
                <p14:cNvContentPartPr/>
                <p14:nvPr/>
              </p14:nvContentPartPr>
              <p14:xfrm>
                <a:off x="4113189" y="3799234"/>
                <a:ext cx="2055600" cy="46800"/>
              </p14:xfrm>
            </p:contentPart>
          </mc:Choice>
          <mc:Fallback xmlns="">
            <p:pic>
              <p:nvPicPr>
                <p:cNvPr id="121" name="Ink 120">
                  <a:extLst>
                    <a:ext uri="{FF2B5EF4-FFF2-40B4-BE49-F238E27FC236}">
                      <a16:creationId xmlns:a16="http://schemas.microsoft.com/office/drawing/2014/main" id="{28E66D59-5FAD-460D-9851-E29A719D4D6E}"/>
                    </a:ext>
                  </a:extLst>
                </p:cNvPr>
                <p:cNvPicPr/>
                <p:nvPr/>
              </p:nvPicPr>
              <p:blipFill>
                <a:blip r:embed="rId177"/>
                <a:stretch>
                  <a:fillRect/>
                </a:stretch>
              </p:blipFill>
              <p:spPr>
                <a:xfrm>
                  <a:off x="4077189" y="3763234"/>
                  <a:ext cx="2127240" cy="118440"/>
                </a:xfrm>
                <a:prstGeom prst="rect">
                  <a:avLst/>
                </a:prstGeom>
              </p:spPr>
            </p:pic>
          </mc:Fallback>
        </mc:AlternateContent>
      </p:grpSp>
      <p:grpSp>
        <p:nvGrpSpPr>
          <p:cNvPr id="136" name="Group 135">
            <a:extLst>
              <a:ext uri="{FF2B5EF4-FFF2-40B4-BE49-F238E27FC236}">
                <a16:creationId xmlns:a16="http://schemas.microsoft.com/office/drawing/2014/main" id="{E6CBBFCD-782D-43B7-89A5-39C9E503668A}"/>
              </a:ext>
            </a:extLst>
          </p:cNvPr>
          <p:cNvGrpSpPr/>
          <p:nvPr/>
        </p:nvGrpSpPr>
        <p:grpSpPr>
          <a:xfrm>
            <a:off x="6336909" y="3669274"/>
            <a:ext cx="302400" cy="127440"/>
            <a:chOff x="6336909" y="3669274"/>
            <a:chExt cx="302400" cy="127440"/>
          </a:xfrm>
        </p:grpSpPr>
        <mc:AlternateContent xmlns:mc="http://schemas.openxmlformats.org/markup-compatibility/2006" xmlns:p14="http://schemas.microsoft.com/office/powerpoint/2010/main">
          <mc:Choice Requires="p14">
            <p:contentPart p14:bwMode="auto" r:id="rId178">
              <p14:nvContentPartPr>
                <p14:cNvPr id="134" name="Ink 133">
                  <a:extLst>
                    <a:ext uri="{FF2B5EF4-FFF2-40B4-BE49-F238E27FC236}">
                      <a16:creationId xmlns:a16="http://schemas.microsoft.com/office/drawing/2014/main" id="{CBCAFC43-B3EC-4DD5-9976-7DD374A14D86}"/>
                    </a:ext>
                  </a:extLst>
                </p14:cNvPr>
                <p14:cNvContentPartPr/>
                <p14:nvPr/>
              </p14:nvContentPartPr>
              <p14:xfrm>
                <a:off x="6375429" y="3669274"/>
                <a:ext cx="263880" cy="42120"/>
              </p14:xfrm>
            </p:contentPart>
          </mc:Choice>
          <mc:Fallback xmlns="">
            <p:pic>
              <p:nvPicPr>
                <p:cNvPr id="134" name="Ink 133">
                  <a:extLst>
                    <a:ext uri="{FF2B5EF4-FFF2-40B4-BE49-F238E27FC236}">
                      <a16:creationId xmlns:a16="http://schemas.microsoft.com/office/drawing/2014/main" id="{CBCAFC43-B3EC-4DD5-9976-7DD374A14D86}"/>
                    </a:ext>
                  </a:extLst>
                </p:cNvPr>
                <p:cNvPicPr/>
                <p:nvPr/>
              </p:nvPicPr>
              <p:blipFill>
                <a:blip r:embed="rId179"/>
                <a:stretch>
                  <a:fillRect/>
                </a:stretch>
              </p:blipFill>
              <p:spPr>
                <a:xfrm>
                  <a:off x="6339789" y="3633274"/>
                  <a:ext cx="335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5" name="Ink 134">
                  <a:extLst>
                    <a:ext uri="{FF2B5EF4-FFF2-40B4-BE49-F238E27FC236}">
                      <a16:creationId xmlns:a16="http://schemas.microsoft.com/office/drawing/2014/main" id="{B404C7A1-E4E7-42E0-B3AD-460D88C1CAAC}"/>
                    </a:ext>
                  </a:extLst>
                </p14:cNvPr>
                <p14:cNvContentPartPr/>
                <p14:nvPr/>
              </p14:nvContentPartPr>
              <p14:xfrm>
                <a:off x="6336909" y="3788074"/>
                <a:ext cx="215280" cy="8640"/>
              </p14:xfrm>
            </p:contentPart>
          </mc:Choice>
          <mc:Fallback xmlns="">
            <p:pic>
              <p:nvPicPr>
                <p:cNvPr id="135" name="Ink 134">
                  <a:extLst>
                    <a:ext uri="{FF2B5EF4-FFF2-40B4-BE49-F238E27FC236}">
                      <a16:creationId xmlns:a16="http://schemas.microsoft.com/office/drawing/2014/main" id="{B404C7A1-E4E7-42E0-B3AD-460D88C1CAAC}"/>
                    </a:ext>
                  </a:extLst>
                </p:cNvPr>
                <p:cNvPicPr/>
                <p:nvPr/>
              </p:nvPicPr>
              <p:blipFill>
                <a:blip r:embed="rId181"/>
                <a:stretch>
                  <a:fillRect/>
                </a:stretch>
              </p:blipFill>
              <p:spPr>
                <a:xfrm>
                  <a:off x="6301269" y="3752074"/>
                  <a:ext cx="286920" cy="8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37" name="Ink 136">
                <a:extLst>
                  <a:ext uri="{FF2B5EF4-FFF2-40B4-BE49-F238E27FC236}">
                    <a16:creationId xmlns:a16="http://schemas.microsoft.com/office/drawing/2014/main" id="{1639E938-3C08-4791-8560-051F85F0A0A9}"/>
                  </a:ext>
                </a:extLst>
              </p14:cNvPr>
              <p14:cNvContentPartPr/>
              <p14:nvPr/>
            </p14:nvContentPartPr>
            <p14:xfrm>
              <a:off x="6949989" y="3619594"/>
              <a:ext cx="408960" cy="61920"/>
            </p14:xfrm>
          </p:contentPart>
        </mc:Choice>
        <mc:Fallback xmlns="">
          <p:pic>
            <p:nvPicPr>
              <p:cNvPr id="137" name="Ink 136">
                <a:extLst>
                  <a:ext uri="{FF2B5EF4-FFF2-40B4-BE49-F238E27FC236}">
                    <a16:creationId xmlns:a16="http://schemas.microsoft.com/office/drawing/2014/main" id="{1639E938-3C08-4791-8560-051F85F0A0A9}"/>
                  </a:ext>
                </a:extLst>
              </p:cNvPr>
              <p:cNvPicPr/>
              <p:nvPr/>
            </p:nvPicPr>
            <p:blipFill>
              <a:blip r:embed="rId183"/>
              <a:stretch>
                <a:fillRect/>
              </a:stretch>
            </p:blipFill>
            <p:spPr>
              <a:xfrm>
                <a:off x="6913989" y="3583954"/>
                <a:ext cx="480600" cy="133560"/>
              </a:xfrm>
              <a:prstGeom prst="rect">
                <a:avLst/>
              </a:prstGeom>
            </p:spPr>
          </p:pic>
        </mc:Fallback>
      </mc:AlternateContent>
      <p:grpSp>
        <p:nvGrpSpPr>
          <p:cNvPr id="144" name="Group 143">
            <a:extLst>
              <a:ext uri="{FF2B5EF4-FFF2-40B4-BE49-F238E27FC236}">
                <a16:creationId xmlns:a16="http://schemas.microsoft.com/office/drawing/2014/main" id="{AB50425D-13FA-4329-954C-C340E8563AAF}"/>
              </a:ext>
            </a:extLst>
          </p:cNvPr>
          <p:cNvGrpSpPr/>
          <p:nvPr/>
        </p:nvGrpSpPr>
        <p:grpSpPr>
          <a:xfrm>
            <a:off x="7421229" y="3372634"/>
            <a:ext cx="1177920" cy="418680"/>
            <a:chOff x="7421229" y="3372634"/>
            <a:chExt cx="1177920" cy="418680"/>
          </a:xfrm>
        </p:grpSpPr>
        <mc:AlternateContent xmlns:mc="http://schemas.openxmlformats.org/markup-compatibility/2006" xmlns:p14="http://schemas.microsoft.com/office/powerpoint/2010/main">
          <mc:Choice Requires="p14">
            <p:contentPart p14:bwMode="auto" r:id="rId184">
              <p14:nvContentPartPr>
                <p14:cNvPr id="138" name="Ink 137">
                  <a:extLst>
                    <a:ext uri="{FF2B5EF4-FFF2-40B4-BE49-F238E27FC236}">
                      <a16:creationId xmlns:a16="http://schemas.microsoft.com/office/drawing/2014/main" id="{DBCA0025-242D-4F50-829A-3C49C3AA6D90}"/>
                    </a:ext>
                  </a:extLst>
                </p14:cNvPr>
                <p14:cNvContentPartPr/>
                <p14:nvPr/>
              </p14:nvContentPartPr>
              <p14:xfrm>
                <a:off x="7456149" y="3412954"/>
                <a:ext cx="348480" cy="378360"/>
              </p14:xfrm>
            </p:contentPart>
          </mc:Choice>
          <mc:Fallback xmlns="">
            <p:pic>
              <p:nvPicPr>
                <p:cNvPr id="138" name="Ink 137">
                  <a:extLst>
                    <a:ext uri="{FF2B5EF4-FFF2-40B4-BE49-F238E27FC236}">
                      <a16:creationId xmlns:a16="http://schemas.microsoft.com/office/drawing/2014/main" id="{DBCA0025-242D-4F50-829A-3C49C3AA6D90}"/>
                    </a:ext>
                  </a:extLst>
                </p:cNvPr>
                <p:cNvPicPr/>
                <p:nvPr/>
              </p:nvPicPr>
              <p:blipFill>
                <a:blip r:embed="rId185"/>
                <a:stretch>
                  <a:fillRect/>
                </a:stretch>
              </p:blipFill>
              <p:spPr>
                <a:xfrm>
                  <a:off x="7420509" y="3376954"/>
                  <a:ext cx="42012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9" name="Ink 138">
                  <a:extLst>
                    <a:ext uri="{FF2B5EF4-FFF2-40B4-BE49-F238E27FC236}">
                      <a16:creationId xmlns:a16="http://schemas.microsoft.com/office/drawing/2014/main" id="{7A650A50-7682-4BC8-8426-E3C22392C9B8}"/>
                    </a:ext>
                  </a:extLst>
                </p14:cNvPr>
                <p14:cNvContentPartPr/>
                <p14:nvPr/>
              </p14:nvContentPartPr>
              <p14:xfrm>
                <a:off x="7432029" y="3411874"/>
                <a:ext cx="213840" cy="150840"/>
              </p14:xfrm>
            </p:contentPart>
          </mc:Choice>
          <mc:Fallback xmlns="">
            <p:pic>
              <p:nvPicPr>
                <p:cNvPr id="139" name="Ink 138">
                  <a:extLst>
                    <a:ext uri="{FF2B5EF4-FFF2-40B4-BE49-F238E27FC236}">
                      <a16:creationId xmlns:a16="http://schemas.microsoft.com/office/drawing/2014/main" id="{7A650A50-7682-4BC8-8426-E3C22392C9B8}"/>
                    </a:ext>
                  </a:extLst>
                </p:cNvPr>
                <p:cNvPicPr/>
                <p:nvPr/>
              </p:nvPicPr>
              <p:blipFill>
                <a:blip r:embed="rId187"/>
                <a:stretch>
                  <a:fillRect/>
                </a:stretch>
              </p:blipFill>
              <p:spPr>
                <a:xfrm>
                  <a:off x="7396389" y="3375874"/>
                  <a:ext cx="2854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0" name="Ink 139">
                  <a:extLst>
                    <a:ext uri="{FF2B5EF4-FFF2-40B4-BE49-F238E27FC236}">
                      <a16:creationId xmlns:a16="http://schemas.microsoft.com/office/drawing/2014/main" id="{709D91CB-D35D-440D-807C-3A10BB28D534}"/>
                    </a:ext>
                  </a:extLst>
                </p14:cNvPr>
                <p14:cNvContentPartPr/>
                <p14:nvPr/>
              </p14:nvContentPartPr>
              <p14:xfrm>
                <a:off x="7421229" y="3435274"/>
                <a:ext cx="168480" cy="85320"/>
              </p14:xfrm>
            </p:contentPart>
          </mc:Choice>
          <mc:Fallback xmlns="">
            <p:pic>
              <p:nvPicPr>
                <p:cNvPr id="140" name="Ink 139">
                  <a:extLst>
                    <a:ext uri="{FF2B5EF4-FFF2-40B4-BE49-F238E27FC236}">
                      <a16:creationId xmlns:a16="http://schemas.microsoft.com/office/drawing/2014/main" id="{709D91CB-D35D-440D-807C-3A10BB28D534}"/>
                    </a:ext>
                  </a:extLst>
                </p:cNvPr>
                <p:cNvPicPr/>
                <p:nvPr/>
              </p:nvPicPr>
              <p:blipFill>
                <a:blip r:embed="rId189"/>
                <a:stretch>
                  <a:fillRect/>
                </a:stretch>
              </p:blipFill>
              <p:spPr>
                <a:xfrm>
                  <a:off x="7385589" y="3399634"/>
                  <a:ext cx="2401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1" name="Ink 140">
                  <a:extLst>
                    <a:ext uri="{FF2B5EF4-FFF2-40B4-BE49-F238E27FC236}">
                      <a16:creationId xmlns:a16="http://schemas.microsoft.com/office/drawing/2014/main" id="{0AEE7BAC-57C5-4FDE-B17F-D46259C3B3BC}"/>
                    </a:ext>
                  </a:extLst>
                </p14:cNvPr>
                <p14:cNvContentPartPr/>
                <p14:nvPr/>
              </p14:nvContentPartPr>
              <p14:xfrm>
                <a:off x="7896069" y="3598354"/>
                <a:ext cx="55440" cy="48240"/>
              </p14:xfrm>
            </p:contentPart>
          </mc:Choice>
          <mc:Fallback xmlns="">
            <p:pic>
              <p:nvPicPr>
                <p:cNvPr id="141" name="Ink 140">
                  <a:extLst>
                    <a:ext uri="{FF2B5EF4-FFF2-40B4-BE49-F238E27FC236}">
                      <a16:creationId xmlns:a16="http://schemas.microsoft.com/office/drawing/2014/main" id="{0AEE7BAC-57C5-4FDE-B17F-D46259C3B3BC}"/>
                    </a:ext>
                  </a:extLst>
                </p:cNvPr>
                <p:cNvPicPr/>
                <p:nvPr/>
              </p:nvPicPr>
              <p:blipFill>
                <a:blip r:embed="rId191"/>
                <a:stretch>
                  <a:fillRect/>
                </a:stretch>
              </p:blipFill>
              <p:spPr>
                <a:xfrm>
                  <a:off x="7860429" y="3562354"/>
                  <a:ext cx="1270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2" name="Ink 141">
                  <a:extLst>
                    <a:ext uri="{FF2B5EF4-FFF2-40B4-BE49-F238E27FC236}">
                      <a16:creationId xmlns:a16="http://schemas.microsoft.com/office/drawing/2014/main" id="{73449E89-CAAD-4A8E-AE1D-72B7D4C7137A}"/>
                    </a:ext>
                  </a:extLst>
                </p14:cNvPr>
                <p14:cNvContentPartPr/>
                <p14:nvPr/>
              </p14:nvContentPartPr>
              <p14:xfrm>
                <a:off x="8077869" y="3372634"/>
                <a:ext cx="258840" cy="394920"/>
              </p14:xfrm>
            </p:contentPart>
          </mc:Choice>
          <mc:Fallback xmlns="">
            <p:pic>
              <p:nvPicPr>
                <p:cNvPr id="142" name="Ink 141">
                  <a:extLst>
                    <a:ext uri="{FF2B5EF4-FFF2-40B4-BE49-F238E27FC236}">
                      <a16:creationId xmlns:a16="http://schemas.microsoft.com/office/drawing/2014/main" id="{73449E89-CAAD-4A8E-AE1D-72B7D4C7137A}"/>
                    </a:ext>
                  </a:extLst>
                </p:cNvPr>
                <p:cNvPicPr/>
                <p:nvPr/>
              </p:nvPicPr>
              <p:blipFill>
                <a:blip r:embed="rId193"/>
                <a:stretch>
                  <a:fillRect/>
                </a:stretch>
              </p:blipFill>
              <p:spPr>
                <a:xfrm>
                  <a:off x="8042229" y="3336634"/>
                  <a:ext cx="3304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3" name="Ink 142">
                  <a:extLst>
                    <a:ext uri="{FF2B5EF4-FFF2-40B4-BE49-F238E27FC236}">
                      <a16:creationId xmlns:a16="http://schemas.microsoft.com/office/drawing/2014/main" id="{EAA7C6F4-FFA8-4697-907D-3C24A7A95E69}"/>
                    </a:ext>
                  </a:extLst>
                </p14:cNvPr>
                <p14:cNvContentPartPr/>
                <p14:nvPr/>
              </p14:nvContentPartPr>
              <p14:xfrm>
                <a:off x="8177229" y="3410434"/>
                <a:ext cx="421920" cy="41760"/>
              </p14:xfrm>
            </p:contentPart>
          </mc:Choice>
          <mc:Fallback xmlns="">
            <p:pic>
              <p:nvPicPr>
                <p:cNvPr id="143" name="Ink 142">
                  <a:extLst>
                    <a:ext uri="{FF2B5EF4-FFF2-40B4-BE49-F238E27FC236}">
                      <a16:creationId xmlns:a16="http://schemas.microsoft.com/office/drawing/2014/main" id="{EAA7C6F4-FFA8-4697-907D-3C24A7A95E69}"/>
                    </a:ext>
                  </a:extLst>
                </p:cNvPr>
                <p:cNvPicPr/>
                <p:nvPr/>
              </p:nvPicPr>
              <p:blipFill>
                <a:blip r:embed="rId195"/>
                <a:stretch>
                  <a:fillRect/>
                </a:stretch>
              </p:blipFill>
              <p:spPr>
                <a:xfrm>
                  <a:off x="8141229" y="3374434"/>
                  <a:ext cx="493560" cy="113400"/>
                </a:xfrm>
                <a:prstGeom prst="rect">
                  <a:avLst/>
                </a:prstGeom>
              </p:spPr>
            </p:pic>
          </mc:Fallback>
        </mc:AlternateContent>
      </p:grpSp>
      <p:grpSp>
        <p:nvGrpSpPr>
          <p:cNvPr id="154" name="Group 153">
            <a:extLst>
              <a:ext uri="{FF2B5EF4-FFF2-40B4-BE49-F238E27FC236}">
                <a16:creationId xmlns:a16="http://schemas.microsoft.com/office/drawing/2014/main" id="{93D1C6C7-E706-48DD-8103-FD9CF38B1B57}"/>
              </a:ext>
            </a:extLst>
          </p:cNvPr>
          <p:cNvGrpSpPr/>
          <p:nvPr/>
        </p:nvGrpSpPr>
        <p:grpSpPr>
          <a:xfrm>
            <a:off x="244629" y="4599514"/>
            <a:ext cx="2424600" cy="557640"/>
            <a:chOff x="244629" y="4599514"/>
            <a:chExt cx="2424600" cy="557640"/>
          </a:xfrm>
        </p:grpSpPr>
        <mc:AlternateContent xmlns:mc="http://schemas.openxmlformats.org/markup-compatibility/2006" xmlns:p14="http://schemas.microsoft.com/office/powerpoint/2010/main">
          <mc:Choice Requires="p14">
            <p:contentPart p14:bwMode="auto" r:id="rId196">
              <p14:nvContentPartPr>
                <p14:cNvPr id="145" name="Ink 144">
                  <a:extLst>
                    <a:ext uri="{FF2B5EF4-FFF2-40B4-BE49-F238E27FC236}">
                      <a16:creationId xmlns:a16="http://schemas.microsoft.com/office/drawing/2014/main" id="{3B056AC1-B43C-4BEF-B4F1-4B000C0715BF}"/>
                    </a:ext>
                  </a:extLst>
                </p14:cNvPr>
                <p14:cNvContentPartPr/>
                <p14:nvPr/>
              </p14:nvContentPartPr>
              <p14:xfrm>
                <a:off x="244629" y="4785274"/>
                <a:ext cx="101520" cy="371880"/>
              </p14:xfrm>
            </p:contentPart>
          </mc:Choice>
          <mc:Fallback xmlns="">
            <p:pic>
              <p:nvPicPr>
                <p:cNvPr id="145" name="Ink 144">
                  <a:extLst>
                    <a:ext uri="{FF2B5EF4-FFF2-40B4-BE49-F238E27FC236}">
                      <a16:creationId xmlns:a16="http://schemas.microsoft.com/office/drawing/2014/main" id="{3B056AC1-B43C-4BEF-B4F1-4B000C0715BF}"/>
                    </a:ext>
                  </a:extLst>
                </p:cNvPr>
                <p:cNvPicPr/>
                <p:nvPr/>
              </p:nvPicPr>
              <p:blipFill>
                <a:blip r:embed="rId197"/>
                <a:stretch>
                  <a:fillRect/>
                </a:stretch>
              </p:blipFill>
              <p:spPr>
                <a:xfrm>
                  <a:off x="208989" y="4749634"/>
                  <a:ext cx="1731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6" name="Ink 145">
                  <a:extLst>
                    <a:ext uri="{FF2B5EF4-FFF2-40B4-BE49-F238E27FC236}">
                      <a16:creationId xmlns:a16="http://schemas.microsoft.com/office/drawing/2014/main" id="{50F5FE7D-91C1-4A4B-BB21-189B38CD97FF}"/>
                    </a:ext>
                  </a:extLst>
                </p14:cNvPr>
                <p14:cNvContentPartPr/>
                <p14:nvPr/>
              </p14:nvContentPartPr>
              <p14:xfrm>
                <a:off x="350109" y="4823074"/>
                <a:ext cx="3600" cy="14040"/>
              </p14:xfrm>
            </p:contentPart>
          </mc:Choice>
          <mc:Fallback xmlns="">
            <p:pic>
              <p:nvPicPr>
                <p:cNvPr id="146" name="Ink 145">
                  <a:extLst>
                    <a:ext uri="{FF2B5EF4-FFF2-40B4-BE49-F238E27FC236}">
                      <a16:creationId xmlns:a16="http://schemas.microsoft.com/office/drawing/2014/main" id="{50F5FE7D-91C1-4A4B-BB21-189B38CD97FF}"/>
                    </a:ext>
                  </a:extLst>
                </p:cNvPr>
                <p:cNvPicPr/>
                <p:nvPr/>
              </p:nvPicPr>
              <p:blipFill>
                <a:blip r:embed="rId199"/>
                <a:stretch>
                  <a:fillRect/>
                </a:stretch>
              </p:blipFill>
              <p:spPr>
                <a:xfrm>
                  <a:off x="314469" y="4787074"/>
                  <a:ext cx="752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7" name="Ink 146">
                  <a:extLst>
                    <a:ext uri="{FF2B5EF4-FFF2-40B4-BE49-F238E27FC236}">
                      <a16:creationId xmlns:a16="http://schemas.microsoft.com/office/drawing/2014/main" id="{EB5DD573-705D-4DAF-82E7-6898FAFEE275}"/>
                    </a:ext>
                  </a:extLst>
                </p14:cNvPr>
                <p14:cNvContentPartPr/>
                <p14:nvPr/>
              </p14:nvContentPartPr>
              <p14:xfrm>
                <a:off x="271989" y="4683394"/>
                <a:ext cx="271440" cy="279720"/>
              </p14:xfrm>
            </p:contentPart>
          </mc:Choice>
          <mc:Fallback xmlns="">
            <p:pic>
              <p:nvPicPr>
                <p:cNvPr id="147" name="Ink 146">
                  <a:extLst>
                    <a:ext uri="{FF2B5EF4-FFF2-40B4-BE49-F238E27FC236}">
                      <a16:creationId xmlns:a16="http://schemas.microsoft.com/office/drawing/2014/main" id="{EB5DD573-705D-4DAF-82E7-6898FAFEE275}"/>
                    </a:ext>
                  </a:extLst>
                </p:cNvPr>
                <p:cNvPicPr/>
                <p:nvPr/>
              </p:nvPicPr>
              <p:blipFill>
                <a:blip r:embed="rId201"/>
                <a:stretch>
                  <a:fillRect/>
                </a:stretch>
              </p:blipFill>
              <p:spPr>
                <a:xfrm>
                  <a:off x="236349" y="4647394"/>
                  <a:ext cx="34308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8" name="Ink 147">
                  <a:extLst>
                    <a:ext uri="{FF2B5EF4-FFF2-40B4-BE49-F238E27FC236}">
                      <a16:creationId xmlns:a16="http://schemas.microsoft.com/office/drawing/2014/main" id="{869E1A75-EAFD-4825-B428-A823D02E061D}"/>
                    </a:ext>
                  </a:extLst>
                </p14:cNvPr>
                <p14:cNvContentPartPr/>
                <p14:nvPr/>
              </p14:nvContentPartPr>
              <p14:xfrm>
                <a:off x="498069" y="4927834"/>
                <a:ext cx="297000" cy="42120"/>
              </p14:xfrm>
            </p:contentPart>
          </mc:Choice>
          <mc:Fallback xmlns="">
            <p:pic>
              <p:nvPicPr>
                <p:cNvPr id="148" name="Ink 147">
                  <a:extLst>
                    <a:ext uri="{FF2B5EF4-FFF2-40B4-BE49-F238E27FC236}">
                      <a16:creationId xmlns:a16="http://schemas.microsoft.com/office/drawing/2014/main" id="{869E1A75-EAFD-4825-B428-A823D02E061D}"/>
                    </a:ext>
                  </a:extLst>
                </p:cNvPr>
                <p:cNvPicPr/>
                <p:nvPr/>
              </p:nvPicPr>
              <p:blipFill>
                <a:blip r:embed="rId203"/>
                <a:stretch>
                  <a:fillRect/>
                </a:stretch>
              </p:blipFill>
              <p:spPr>
                <a:xfrm>
                  <a:off x="462069" y="4891834"/>
                  <a:ext cx="3686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9" name="Ink 148">
                  <a:extLst>
                    <a:ext uri="{FF2B5EF4-FFF2-40B4-BE49-F238E27FC236}">
                      <a16:creationId xmlns:a16="http://schemas.microsoft.com/office/drawing/2014/main" id="{6BE11E14-81B0-429E-BEDA-484C3B1A3B3D}"/>
                    </a:ext>
                  </a:extLst>
                </p14:cNvPr>
                <p14:cNvContentPartPr/>
                <p14:nvPr/>
              </p14:nvContentPartPr>
              <p14:xfrm>
                <a:off x="955989" y="4673674"/>
                <a:ext cx="428040" cy="302040"/>
              </p14:xfrm>
            </p:contentPart>
          </mc:Choice>
          <mc:Fallback xmlns="">
            <p:pic>
              <p:nvPicPr>
                <p:cNvPr id="149" name="Ink 148">
                  <a:extLst>
                    <a:ext uri="{FF2B5EF4-FFF2-40B4-BE49-F238E27FC236}">
                      <a16:creationId xmlns:a16="http://schemas.microsoft.com/office/drawing/2014/main" id="{6BE11E14-81B0-429E-BEDA-484C3B1A3B3D}"/>
                    </a:ext>
                  </a:extLst>
                </p:cNvPr>
                <p:cNvPicPr/>
                <p:nvPr/>
              </p:nvPicPr>
              <p:blipFill>
                <a:blip r:embed="rId205"/>
                <a:stretch>
                  <a:fillRect/>
                </a:stretch>
              </p:blipFill>
              <p:spPr>
                <a:xfrm>
                  <a:off x="920349" y="4638034"/>
                  <a:ext cx="49968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0" name="Ink 149">
                  <a:extLst>
                    <a:ext uri="{FF2B5EF4-FFF2-40B4-BE49-F238E27FC236}">
                      <a16:creationId xmlns:a16="http://schemas.microsoft.com/office/drawing/2014/main" id="{A75F3D99-8BE3-4650-8929-E07EF8C157D1}"/>
                    </a:ext>
                  </a:extLst>
                </p14:cNvPr>
                <p14:cNvContentPartPr/>
                <p14:nvPr/>
              </p14:nvContentPartPr>
              <p14:xfrm>
                <a:off x="1435509" y="4731634"/>
                <a:ext cx="292680" cy="277560"/>
              </p14:xfrm>
            </p:contentPart>
          </mc:Choice>
          <mc:Fallback xmlns="">
            <p:pic>
              <p:nvPicPr>
                <p:cNvPr id="150" name="Ink 149">
                  <a:extLst>
                    <a:ext uri="{FF2B5EF4-FFF2-40B4-BE49-F238E27FC236}">
                      <a16:creationId xmlns:a16="http://schemas.microsoft.com/office/drawing/2014/main" id="{A75F3D99-8BE3-4650-8929-E07EF8C157D1}"/>
                    </a:ext>
                  </a:extLst>
                </p:cNvPr>
                <p:cNvPicPr/>
                <p:nvPr/>
              </p:nvPicPr>
              <p:blipFill>
                <a:blip r:embed="rId207"/>
                <a:stretch>
                  <a:fillRect/>
                </a:stretch>
              </p:blipFill>
              <p:spPr>
                <a:xfrm>
                  <a:off x="1399509" y="4695634"/>
                  <a:ext cx="3643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1" name="Ink 150">
                  <a:extLst>
                    <a:ext uri="{FF2B5EF4-FFF2-40B4-BE49-F238E27FC236}">
                      <a16:creationId xmlns:a16="http://schemas.microsoft.com/office/drawing/2014/main" id="{72E0CF40-EABF-42AC-AF44-9BE0D9C0E246}"/>
                    </a:ext>
                  </a:extLst>
                </p14:cNvPr>
                <p14:cNvContentPartPr/>
                <p14:nvPr/>
              </p14:nvContentPartPr>
              <p14:xfrm>
                <a:off x="1878309" y="4599514"/>
                <a:ext cx="45720" cy="381240"/>
              </p14:xfrm>
            </p:contentPart>
          </mc:Choice>
          <mc:Fallback xmlns="">
            <p:pic>
              <p:nvPicPr>
                <p:cNvPr id="151" name="Ink 150">
                  <a:extLst>
                    <a:ext uri="{FF2B5EF4-FFF2-40B4-BE49-F238E27FC236}">
                      <a16:creationId xmlns:a16="http://schemas.microsoft.com/office/drawing/2014/main" id="{72E0CF40-EABF-42AC-AF44-9BE0D9C0E246}"/>
                    </a:ext>
                  </a:extLst>
                </p:cNvPr>
                <p:cNvPicPr/>
                <p:nvPr/>
              </p:nvPicPr>
              <p:blipFill>
                <a:blip r:embed="rId209"/>
                <a:stretch>
                  <a:fillRect/>
                </a:stretch>
              </p:blipFill>
              <p:spPr>
                <a:xfrm>
                  <a:off x="1842309" y="4563514"/>
                  <a:ext cx="1173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Ink 151">
                  <a:extLst>
                    <a:ext uri="{FF2B5EF4-FFF2-40B4-BE49-F238E27FC236}">
                      <a16:creationId xmlns:a16="http://schemas.microsoft.com/office/drawing/2014/main" id="{03F81366-DD6C-48EE-BBF3-5E7C542B44F4}"/>
                    </a:ext>
                  </a:extLst>
                </p14:cNvPr>
                <p14:cNvContentPartPr/>
                <p14:nvPr/>
              </p14:nvContentPartPr>
              <p14:xfrm>
                <a:off x="2041749" y="4735234"/>
                <a:ext cx="330120" cy="291600"/>
              </p14:xfrm>
            </p:contentPart>
          </mc:Choice>
          <mc:Fallback xmlns="">
            <p:pic>
              <p:nvPicPr>
                <p:cNvPr id="152" name="Ink 151">
                  <a:extLst>
                    <a:ext uri="{FF2B5EF4-FFF2-40B4-BE49-F238E27FC236}">
                      <a16:creationId xmlns:a16="http://schemas.microsoft.com/office/drawing/2014/main" id="{03F81366-DD6C-48EE-BBF3-5E7C542B44F4}"/>
                    </a:ext>
                  </a:extLst>
                </p:cNvPr>
                <p:cNvPicPr/>
                <p:nvPr/>
              </p:nvPicPr>
              <p:blipFill>
                <a:blip r:embed="rId211"/>
                <a:stretch>
                  <a:fillRect/>
                </a:stretch>
              </p:blipFill>
              <p:spPr>
                <a:xfrm>
                  <a:off x="2005749" y="4699234"/>
                  <a:ext cx="4017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3" name="Ink 152">
                  <a:extLst>
                    <a:ext uri="{FF2B5EF4-FFF2-40B4-BE49-F238E27FC236}">
                      <a16:creationId xmlns:a16="http://schemas.microsoft.com/office/drawing/2014/main" id="{C2121E4F-056E-4A50-81D9-D3519C742D8E}"/>
                    </a:ext>
                  </a:extLst>
                </p14:cNvPr>
                <p14:cNvContentPartPr/>
                <p14:nvPr/>
              </p14:nvContentPartPr>
              <p14:xfrm>
                <a:off x="2393109" y="4748194"/>
                <a:ext cx="276120" cy="218880"/>
              </p14:xfrm>
            </p:contentPart>
          </mc:Choice>
          <mc:Fallback xmlns="">
            <p:pic>
              <p:nvPicPr>
                <p:cNvPr id="153" name="Ink 152">
                  <a:extLst>
                    <a:ext uri="{FF2B5EF4-FFF2-40B4-BE49-F238E27FC236}">
                      <a16:creationId xmlns:a16="http://schemas.microsoft.com/office/drawing/2014/main" id="{C2121E4F-056E-4A50-81D9-D3519C742D8E}"/>
                    </a:ext>
                  </a:extLst>
                </p:cNvPr>
                <p:cNvPicPr/>
                <p:nvPr/>
              </p:nvPicPr>
              <p:blipFill>
                <a:blip r:embed="rId213"/>
                <a:stretch>
                  <a:fillRect/>
                </a:stretch>
              </p:blipFill>
              <p:spPr>
                <a:xfrm>
                  <a:off x="2357109" y="4712554"/>
                  <a:ext cx="347760" cy="290520"/>
                </a:xfrm>
                <a:prstGeom prst="rect">
                  <a:avLst/>
                </a:prstGeom>
              </p:spPr>
            </p:pic>
          </mc:Fallback>
        </mc:AlternateContent>
      </p:grpSp>
      <p:grpSp>
        <p:nvGrpSpPr>
          <p:cNvPr id="165" name="Group 164">
            <a:extLst>
              <a:ext uri="{FF2B5EF4-FFF2-40B4-BE49-F238E27FC236}">
                <a16:creationId xmlns:a16="http://schemas.microsoft.com/office/drawing/2014/main" id="{CBDFC377-702D-448D-B3C7-A8D24D514584}"/>
              </a:ext>
            </a:extLst>
          </p:cNvPr>
          <p:cNvGrpSpPr/>
          <p:nvPr/>
        </p:nvGrpSpPr>
        <p:grpSpPr>
          <a:xfrm>
            <a:off x="3139389" y="3959074"/>
            <a:ext cx="3281760" cy="1031040"/>
            <a:chOff x="3139389" y="3959074"/>
            <a:chExt cx="3281760" cy="1031040"/>
          </a:xfrm>
        </p:grpSpPr>
        <mc:AlternateContent xmlns:mc="http://schemas.openxmlformats.org/markup-compatibility/2006" xmlns:p14="http://schemas.microsoft.com/office/powerpoint/2010/main">
          <mc:Choice Requires="p14">
            <p:contentPart p14:bwMode="auto" r:id="rId214">
              <p14:nvContentPartPr>
                <p14:cNvPr id="123" name="Ink 122">
                  <a:extLst>
                    <a:ext uri="{FF2B5EF4-FFF2-40B4-BE49-F238E27FC236}">
                      <a16:creationId xmlns:a16="http://schemas.microsoft.com/office/drawing/2014/main" id="{AE87077C-7FE5-49F2-91BD-D08A93E9A650}"/>
                    </a:ext>
                  </a:extLst>
                </p14:cNvPr>
                <p14:cNvContentPartPr/>
                <p14:nvPr/>
              </p14:nvContentPartPr>
              <p14:xfrm>
                <a:off x="4052709" y="3965194"/>
                <a:ext cx="207360" cy="282240"/>
              </p14:xfrm>
            </p:contentPart>
          </mc:Choice>
          <mc:Fallback xmlns="">
            <p:pic>
              <p:nvPicPr>
                <p:cNvPr id="123" name="Ink 122">
                  <a:extLst>
                    <a:ext uri="{FF2B5EF4-FFF2-40B4-BE49-F238E27FC236}">
                      <a16:creationId xmlns:a16="http://schemas.microsoft.com/office/drawing/2014/main" id="{AE87077C-7FE5-49F2-91BD-D08A93E9A650}"/>
                    </a:ext>
                  </a:extLst>
                </p:cNvPr>
                <p:cNvPicPr/>
                <p:nvPr/>
              </p:nvPicPr>
              <p:blipFill>
                <a:blip r:embed="rId215"/>
                <a:stretch>
                  <a:fillRect/>
                </a:stretch>
              </p:blipFill>
              <p:spPr>
                <a:xfrm>
                  <a:off x="4017069" y="3929194"/>
                  <a:ext cx="2790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 name="Ink 123">
                  <a:extLst>
                    <a:ext uri="{FF2B5EF4-FFF2-40B4-BE49-F238E27FC236}">
                      <a16:creationId xmlns:a16="http://schemas.microsoft.com/office/drawing/2014/main" id="{FA70D036-47C0-4584-AE4D-11D328F1511F}"/>
                    </a:ext>
                  </a:extLst>
                </p14:cNvPr>
                <p14:cNvContentPartPr/>
                <p14:nvPr/>
              </p14:nvContentPartPr>
              <p14:xfrm>
                <a:off x="4423149" y="4168954"/>
                <a:ext cx="22320" cy="16200"/>
              </p14:xfrm>
            </p:contentPart>
          </mc:Choice>
          <mc:Fallback xmlns="">
            <p:pic>
              <p:nvPicPr>
                <p:cNvPr id="124" name="Ink 123">
                  <a:extLst>
                    <a:ext uri="{FF2B5EF4-FFF2-40B4-BE49-F238E27FC236}">
                      <a16:creationId xmlns:a16="http://schemas.microsoft.com/office/drawing/2014/main" id="{FA70D036-47C0-4584-AE4D-11D328F1511F}"/>
                    </a:ext>
                  </a:extLst>
                </p:cNvPr>
                <p:cNvPicPr/>
                <p:nvPr/>
              </p:nvPicPr>
              <p:blipFill>
                <a:blip r:embed="rId217"/>
                <a:stretch>
                  <a:fillRect/>
                </a:stretch>
              </p:blipFill>
              <p:spPr>
                <a:xfrm>
                  <a:off x="4387149" y="4132954"/>
                  <a:ext cx="939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5" name="Ink 124">
                  <a:extLst>
                    <a:ext uri="{FF2B5EF4-FFF2-40B4-BE49-F238E27FC236}">
                      <a16:creationId xmlns:a16="http://schemas.microsoft.com/office/drawing/2014/main" id="{0680E393-4B79-465D-ABB1-C4C87825AA2E}"/>
                    </a:ext>
                  </a:extLst>
                </p14:cNvPr>
                <p14:cNvContentPartPr/>
                <p14:nvPr/>
              </p14:nvContentPartPr>
              <p14:xfrm>
                <a:off x="4541949" y="4041874"/>
                <a:ext cx="283680" cy="298440"/>
              </p14:xfrm>
            </p:contentPart>
          </mc:Choice>
          <mc:Fallback xmlns="">
            <p:pic>
              <p:nvPicPr>
                <p:cNvPr id="125" name="Ink 124">
                  <a:extLst>
                    <a:ext uri="{FF2B5EF4-FFF2-40B4-BE49-F238E27FC236}">
                      <a16:creationId xmlns:a16="http://schemas.microsoft.com/office/drawing/2014/main" id="{0680E393-4B79-465D-ABB1-C4C87825AA2E}"/>
                    </a:ext>
                  </a:extLst>
                </p:cNvPr>
                <p:cNvPicPr/>
                <p:nvPr/>
              </p:nvPicPr>
              <p:blipFill>
                <a:blip r:embed="rId219"/>
                <a:stretch>
                  <a:fillRect/>
                </a:stretch>
              </p:blipFill>
              <p:spPr>
                <a:xfrm>
                  <a:off x="4506309" y="4006234"/>
                  <a:ext cx="355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6" name="Ink 125">
                  <a:extLst>
                    <a:ext uri="{FF2B5EF4-FFF2-40B4-BE49-F238E27FC236}">
                      <a16:creationId xmlns:a16="http://schemas.microsoft.com/office/drawing/2014/main" id="{213D206E-8C9E-496B-AE26-169B54845C6A}"/>
                    </a:ext>
                  </a:extLst>
                </p14:cNvPr>
                <p14:cNvContentPartPr/>
                <p14:nvPr/>
              </p14:nvContentPartPr>
              <p14:xfrm>
                <a:off x="4970349" y="3959074"/>
                <a:ext cx="197640" cy="302400"/>
              </p14:xfrm>
            </p:contentPart>
          </mc:Choice>
          <mc:Fallback xmlns="">
            <p:pic>
              <p:nvPicPr>
                <p:cNvPr id="126" name="Ink 125">
                  <a:extLst>
                    <a:ext uri="{FF2B5EF4-FFF2-40B4-BE49-F238E27FC236}">
                      <a16:creationId xmlns:a16="http://schemas.microsoft.com/office/drawing/2014/main" id="{213D206E-8C9E-496B-AE26-169B54845C6A}"/>
                    </a:ext>
                  </a:extLst>
                </p:cNvPr>
                <p:cNvPicPr/>
                <p:nvPr/>
              </p:nvPicPr>
              <p:blipFill>
                <a:blip r:embed="rId221"/>
                <a:stretch>
                  <a:fillRect/>
                </a:stretch>
              </p:blipFill>
              <p:spPr>
                <a:xfrm>
                  <a:off x="4934709" y="3923074"/>
                  <a:ext cx="2692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7" name="Ink 126">
                  <a:extLst>
                    <a:ext uri="{FF2B5EF4-FFF2-40B4-BE49-F238E27FC236}">
                      <a16:creationId xmlns:a16="http://schemas.microsoft.com/office/drawing/2014/main" id="{A53750F6-D77B-4F57-A0FA-C056E35BF519}"/>
                    </a:ext>
                  </a:extLst>
                </p14:cNvPr>
                <p14:cNvContentPartPr/>
                <p14:nvPr/>
              </p14:nvContentPartPr>
              <p14:xfrm>
                <a:off x="4867029" y="3971674"/>
                <a:ext cx="537840" cy="622800"/>
              </p14:xfrm>
            </p:contentPart>
          </mc:Choice>
          <mc:Fallback xmlns="">
            <p:pic>
              <p:nvPicPr>
                <p:cNvPr id="127" name="Ink 126">
                  <a:extLst>
                    <a:ext uri="{FF2B5EF4-FFF2-40B4-BE49-F238E27FC236}">
                      <a16:creationId xmlns:a16="http://schemas.microsoft.com/office/drawing/2014/main" id="{A53750F6-D77B-4F57-A0FA-C056E35BF519}"/>
                    </a:ext>
                  </a:extLst>
                </p:cNvPr>
                <p:cNvPicPr/>
                <p:nvPr/>
              </p:nvPicPr>
              <p:blipFill>
                <a:blip r:embed="rId223"/>
                <a:stretch>
                  <a:fillRect/>
                </a:stretch>
              </p:blipFill>
              <p:spPr>
                <a:xfrm>
                  <a:off x="4831029" y="3935674"/>
                  <a:ext cx="609480" cy="694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Ink 128">
                  <a:extLst>
                    <a:ext uri="{FF2B5EF4-FFF2-40B4-BE49-F238E27FC236}">
                      <a16:creationId xmlns:a16="http://schemas.microsoft.com/office/drawing/2014/main" id="{AEF88313-1487-4651-9FAD-79FE2F01C5E0}"/>
                    </a:ext>
                  </a:extLst>
                </p14:cNvPr>
                <p14:cNvContentPartPr/>
                <p14:nvPr/>
              </p14:nvContentPartPr>
              <p14:xfrm>
                <a:off x="5166909" y="3970594"/>
                <a:ext cx="892080" cy="593640"/>
              </p14:xfrm>
            </p:contentPart>
          </mc:Choice>
          <mc:Fallback xmlns="">
            <p:pic>
              <p:nvPicPr>
                <p:cNvPr id="129" name="Ink 128">
                  <a:extLst>
                    <a:ext uri="{FF2B5EF4-FFF2-40B4-BE49-F238E27FC236}">
                      <a16:creationId xmlns:a16="http://schemas.microsoft.com/office/drawing/2014/main" id="{AEF88313-1487-4651-9FAD-79FE2F01C5E0}"/>
                    </a:ext>
                  </a:extLst>
                </p:cNvPr>
                <p:cNvPicPr/>
                <p:nvPr/>
              </p:nvPicPr>
              <p:blipFill>
                <a:blip r:embed="rId225"/>
                <a:stretch>
                  <a:fillRect/>
                </a:stretch>
              </p:blipFill>
              <p:spPr>
                <a:xfrm>
                  <a:off x="5130909" y="3934594"/>
                  <a:ext cx="96372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Ink 129">
                  <a:extLst>
                    <a:ext uri="{FF2B5EF4-FFF2-40B4-BE49-F238E27FC236}">
                      <a16:creationId xmlns:a16="http://schemas.microsoft.com/office/drawing/2014/main" id="{E01C2A92-29BF-44C5-9CD5-FD0B1B0C0A19}"/>
                    </a:ext>
                  </a:extLst>
                </p14:cNvPr>
                <p14:cNvContentPartPr/>
                <p14:nvPr/>
              </p14:nvContentPartPr>
              <p14:xfrm>
                <a:off x="5654709" y="4206034"/>
                <a:ext cx="211680" cy="305640"/>
              </p14:xfrm>
            </p:contentPart>
          </mc:Choice>
          <mc:Fallback xmlns="">
            <p:pic>
              <p:nvPicPr>
                <p:cNvPr id="130" name="Ink 129">
                  <a:extLst>
                    <a:ext uri="{FF2B5EF4-FFF2-40B4-BE49-F238E27FC236}">
                      <a16:creationId xmlns:a16="http://schemas.microsoft.com/office/drawing/2014/main" id="{E01C2A92-29BF-44C5-9CD5-FD0B1B0C0A19}"/>
                    </a:ext>
                  </a:extLst>
                </p:cNvPr>
                <p:cNvPicPr/>
                <p:nvPr/>
              </p:nvPicPr>
              <p:blipFill>
                <a:blip r:embed="rId227"/>
                <a:stretch>
                  <a:fillRect/>
                </a:stretch>
              </p:blipFill>
              <p:spPr>
                <a:xfrm>
                  <a:off x="5619069" y="4170034"/>
                  <a:ext cx="2833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Ink 130">
                  <a:extLst>
                    <a:ext uri="{FF2B5EF4-FFF2-40B4-BE49-F238E27FC236}">
                      <a16:creationId xmlns:a16="http://schemas.microsoft.com/office/drawing/2014/main" id="{794EA68C-7DD4-4D3C-8A17-E591D6BD568C}"/>
                    </a:ext>
                  </a:extLst>
                </p14:cNvPr>
                <p14:cNvContentPartPr/>
                <p14:nvPr/>
              </p14:nvContentPartPr>
              <p14:xfrm>
                <a:off x="5946669" y="4214314"/>
                <a:ext cx="147240" cy="204120"/>
              </p14:xfrm>
            </p:contentPart>
          </mc:Choice>
          <mc:Fallback xmlns="">
            <p:pic>
              <p:nvPicPr>
                <p:cNvPr id="131" name="Ink 130">
                  <a:extLst>
                    <a:ext uri="{FF2B5EF4-FFF2-40B4-BE49-F238E27FC236}">
                      <a16:creationId xmlns:a16="http://schemas.microsoft.com/office/drawing/2014/main" id="{794EA68C-7DD4-4D3C-8A17-E591D6BD568C}"/>
                    </a:ext>
                  </a:extLst>
                </p:cNvPr>
                <p:cNvPicPr/>
                <p:nvPr/>
              </p:nvPicPr>
              <p:blipFill>
                <a:blip r:embed="rId229"/>
                <a:stretch>
                  <a:fillRect/>
                </a:stretch>
              </p:blipFill>
              <p:spPr>
                <a:xfrm>
                  <a:off x="5910669" y="4178674"/>
                  <a:ext cx="2188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Ink 131">
                  <a:extLst>
                    <a:ext uri="{FF2B5EF4-FFF2-40B4-BE49-F238E27FC236}">
                      <a16:creationId xmlns:a16="http://schemas.microsoft.com/office/drawing/2014/main" id="{03CF7A9E-D535-4334-B8E0-693218D6D4B1}"/>
                    </a:ext>
                  </a:extLst>
                </p14:cNvPr>
                <p14:cNvContentPartPr/>
                <p14:nvPr/>
              </p14:nvContentPartPr>
              <p14:xfrm>
                <a:off x="6002469" y="4152394"/>
                <a:ext cx="268560" cy="69120"/>
              </p14:xfrm>
            </p:contentPart>
          </mc:Choice>
          <mc:Fallback xmlns="">
            <p:pic>
              <p:nvPicPr>
                <p:cNvPr id="132" name="Ink 131">
                  <a:extLst>
                    <a:ext uri="{FF2B5EF4-FFF2-40B4-BE49-F238E27FC236}">
                      <a16:creationId xmlns:a16="http://schemas.microsoft.com/office/drawing/2014/main" id="{03CF7A9E-D535-4334-B8E0-693218D6D4B1}"/>
                    </a:ext>
                  </a:extLst>
                </p:cNvPr>
                <p:cNvPicPr/>
                <p:nvPr/>
              </p:nvPicPr>
              <p:blipFill>
                <a:blip r:embed="rId231"/>
                <a:stretch>
                  <a:fillRect/>
                </a:stretch>
              </p:blipFill>
              <p:spPr>
                <a:xfrm>
                  <a:off x="5966829" y="4116394"/>
                  <a:ext cx="3402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5" name="Ink 154">
                  <a:extLst>
                    <a:ext uri="{FF2B5EF4-FFF2-40B4-BE49-F238E27FC236}">
                      <a16:creationId xmlns:a16="http://schemas.microsoft.com/office/drawing/2014/main" id="{79864666-3E3F-4AD7-9750-B192FD297239}"/>
                    </a:ext>
                  </a:extLst>
                </p14:cNvPr>
                <p14:cNvContentPartPr/>
                <p14:nvPr/>
              </p14:nvContentPartPr>
              <p14:xfrm>
                <a:off x="3139389" y="4741354"/>
                <a:ext cx="27360" cy="132120"/>
              </p14:xfrm>
            </p:contentPart>
          </mc:Choice>
          <mc:Fallback xmlns="">
            <p:pic>
              <p:nvPicPr>
                <p:cNvPr id="155" name="Ink 154">
                  <a:extLst>
                    <a:ext uri="{FF2B5EF4-FFF2-40B4-BE49-F238E27FC236}">
                      <a16:creationId xmlns:a16="http://schemas.microsoft.com/office/drawing/2014/main" id="{79864666-3E3F-4AD7-9750-B192FD297239}"/>
                    </a:ext>
                  </a:extLst>
                </p:cNvPr>
                <p:cNvPicPr/>
                <p:nvPr/>
              </p:nvPicPr>
              <p:blipFill>
                <a:blip r:embed="rId233"/>
                <a:stretch>
                  <a:fillRect/>
                </a:stretch>
              </p:blipFill>
              <p:spPr>
                <a:xfrm>
                  <a:off x="3103749" y="4705354"/>
                  <a:ext cx="990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6" name="Ink 155">
                  <a:extLst>
                    <a:ext uri="{FF2B5EF4-FFF2-40B4-BE49-F238E27FC236}">
                      <a16:creationId xmlns:a16="http://schemas.microsoft.com/office/drawing/2014/main" id="{31C47B97-29E1-45A5-B367-6260D9089990}"/>
                    </a:ext>
                  </a:extLst>
                </p14:cNvPr>
                <p14:cNvContentPartPr/>
                <p14:nvPr/>
              </p14:nvContentPartPr>
              <p14:xfrm>
                <a:off x="3151629" y="4534354"/>
                <a:ext cx="42120" cy="26640"/>
              </p14:xfrm>
            </p:contentPart>
          </mc:Choice>
          <mc:Fallback xmlns="">
            <p:pic>
              <p:nvPicPr>
                <p:cNvPr id="156" name="Ink 155">
                  <a:extLst>
                    <a:ext uri="{FF2B5EF4-FFF2-40B4-BE49-F238E27FC236}">
                      <a16:creationId xmlns:a16="http://schemas.microsoft.com/office/drawing/2014/main" id="{31C47B97-29E1-45A5-B367-6260D9089990}"/>
                    </a:ext>
                  </a:extLst>
                </p:cNvPr>
                <p:cNvPicPr/>
                <p:nvPr/>
              </p:nvPicPr>
              <p:blipFill>
                <a:blip r:embed="rId235"/>
                <a:stretch>
                  <a:fillRect/>
                </a:stretch>
              </p:blipFill>
              <p:spPr>
                <a:xfrm>
                  <a:off x="3115989" y="4498714"/>
                  <a:ext cx="1137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7" name="Ink 156">
                  <a:extLst>
                    <a:ext uri="{FF2B5EF4-FFF2-40B4-BE49-F238E27FC236}">
                      <a16:creationId xmlns:a16="http://schemas.microsoft.com/office/drawing/2014/main" id="{138AAA90-489F-4D91-B782-AE93551F53F0}"/>
                    </a:ext>
                  </a:extLst>
                </p14:cNvPr>
                <p14:cNvContentPartPr/>
                <p14:nvPr/>
              </p14:nvContentPartPr>
              <p14:xfrm>
                <a:off x="3441429" y="4677634"/>
                <a:ext cx="233280" cy="222120"/>
              </p14:xfrm>
            </p:contentPart>
          </mc:Choice>
          <mc:Fallback xmlns="">
            <p:pic>
              <p:nvPicPr>
                <p:cNvPr id="157" name="Ink 156">
                  <a:extLst>
                    <a:ext uri="{FF2B5EF4-FFF2-40B4-BE49-F238E27FC236}">
                      <a16:creationId xmlns:a16="http://schemas.microsoft.com/office/drawing/2014/main" id="{138AAA90-489F-4D91-B782-AE93551F53F0}"/>
                    </a:ext>
                  </a:extLst>
                </p:cNvPr>
                <p:cNvPicPr/>
                <p:nvPr/>
              </p:nvPicPr>
              <p:blipFill>
                <a:blip r:embed="rId237"/>
                <a:stretch>
                  <a:fillRect/>
                </a:stretch>
              </p:blipFill>
              <p:spPr>
                <a:xfrm>
                  <a:off x="3405789" y="4641634"/>
                  <a:ext cx="3049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8" name="Ink 157">
                  <a:extLst>
                    <a:ext uri="{FF2B5EF4-FFF2-40B4-BE49-F238E27FC236}">
                      <a16:creationId xmlns:a16="http://schemas.microsoft.com/office/drawing/2014/main" id="{9899405E-E4E5-422F-8B7A-1FE456C1FA15}"/>
                    </a:ext>
                  </a:extLst>
                </p14:cNvPr>
                <p14:cNvContentPartPr/>
                <p14:nvPr/>
              </p14:nvContentPartPr>
              <p14:xfrm>
                <a:off x="3976389" y="4568914"/>
                <a:ext cx="288360" cy="389160"/>
              </p14:xfrm>
            </p:contentPart>
          </mc:Choice>
          <mc:Fallback xmlns="">
            <p:pic>
              <p:nvPicPr>
                <p:cNvPr id="158" name="Ink 157">
                  <a:extLst>
                    <a:ext uri="{FF2B5EF4-FFF2-40B4-BE49-F238E27FC236}">
                      <a16:creationId xmlns:a16="http://schemas.microsoft.com/office/drawing/2014/main" id="{9899405E-E4E5-422F-8B7A-1FE456C1FA15}"/>
                    </a:ext>
                  </a:extLst>
                </p:cNvPr>
                <p:cNvPicPr/>
                <p:nvPr/>
              </p:nvPicPr>
              <p:blipFill>
                <a:blip r:embed="rId239"/>
                <a:stretch>
                  <a:fillRect/>
                </a:stretch>
              </p:blipFill>
              <p:spPr>
                <a:xfrm>
                  <a:off x="3940749" y="4532914"/>
                  <a:ext cx="36000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9" name="Ink 158">
                  <a:extLst>
                    <a:ext uri="{FF2B5EF4-FFF2-40B4-BE49-F238E27FC236}">
                      <a16:creationId xmlns:a16="http://schemas.microsoft.com/office/drawing/2014/main" id="{9A0E100A-7B53-4A81-AC3E-00E13E487540}"/>
                    </a:ext>
                  </a:extLst>
                </p14:cNvPr>
                <p14:cNvContentPartPr/>
                <p14:nvPr/>
              </p14:nvContentPartPr>
              <p14:xfrm>
                <a:off x="4348269" y="4765834"/>
                <a:ext cx="174600" cy="178920"/>
              </p14:xfrm>
            </p:contentPart>
          </mc:Choice>
          <mc:Fallback xmlns="">
            <p:pic>
              <p:nvPicPr>
                <p:cNvPr id="159" name="Ink 158">
                  <a:extLst>
                    <a:ext uri="{FF2B5EF4-FFF2-40B4-BE49-F238E27FC236}">
                      <a16:creationId xmlns:a16="http://schemas.microsoft.com/office/drawing/2014/main" id="{9A0E100A-7B53-4A81-AC3E-00E13E487540}"/>
                    </a:ext>
                  </a:extLst>
                </p:cNvPr>
                <p:cNvPicPr/>
                <p:nvPr/>
              </p:nvPicPr>
              <p:blipFill>
                <a:blip r:embed="rId241"/>
                <a:stretch>
                  <a:fillRect/>
                </a:stretch>
              </p:blipFill>
              <p:spPr>
                <a:xfrm>
                  <a:off x="4312269" y="4730194"/>
                  <a:ext cx="2462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0" name="Ink 159">
                  <a:extLst>
                    <a:ext uri="{FF2B5EF4-FFF2-40B4-BE49-F238E27FC236}">
                      <a16:creationId xmlns:a16="http://schemas.microsoft.com/office/drawing/2014/main" id="{D56F72A1-FE3F-46AF-801A-79DFC02BD81D}"/>
                    </a:ext>
                  </a:extLst>
                </p14:cNvPr>
                <p14:cNvContentPartPr/>
                <p14:nvPr/>
              </p14:nvContentPartPr>
              <p14:xfrm>
                <a:off x="4770909" y="4676914"/>
                <a:ext cx="59760" cy="313200"/>
              </p14:xfrm>
            </p:contentPart>
          </mc:Choice>
          <mc:Fallback xmlns="">
            <p:pic>
              <p:nvPicPr>
                <p:cNvPr id="160" name="Ink 159">
                  <a:extLst>
                    <a:ext uri="{FF2B5EF4-FFF2-40B4-BE49-F238E27FC236}">
                      <a16:creationId xmlns:a16="http://schemas.microsoft.com/office/drawing/2014/main" id="{D56F72A1-FE3F-46AF-801A-79DFC02BD81D}"/>
                    </a:ext>
                  </a:extLst>
                </p:cNvPr>
                <p:cNvPicPr/>
                <p:nvPr/>
              </p:nvPicPr>
              <p:blipFill>
                <a:blip r:embed="rId243"/>
                <a:stretch>
                  <a:fillRect/>
                </a:stretch>
              </p:blipFill>
              <p:spPr>
                <a:xfrm>
                  <a:off x="4735269" y="4641274"/>
                  <a:ext cx="1314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1" name="Ink 160">
                  <a:extLst>
                    <a:ext uri="{FF2B5EF4-FFF2-40B4-BE49-F238E27FC236}">
                      <a16:creationId xmlns:a16="http://schemas.microsoft.com/office/drawing/2014/main" id="{DA17FCA5-AA48-4D05-8CB2-C7CCA4023821}"/>
                    </a:ext>
                  </a:extLst>
                </p14:cNvPr>
                <p14:cNvContentPartPr/>
                <p14:nvPr/>
              </p14:nvContentPartPr>
              <p14:xfrm>
                <a:off x="4671189" y="4793194"/>
                <a:ext cx="351720" cy="57240"/>
              </p14:xfrm>
            </p:contentPart>
          </mc:Choice>
          <mc:Fallback xmlns="">
            <p:pic>
              <p:nvPicPr>
                <p:cNvPr id="161" name="Ink 160">
                  <a:extLst>
                    <a:ext uri="{FF2B5EF4-FFF2-40B4-BE49-F238E27FC236}">
                      <a16:creationId xmlns:a16="http://schemas.microsoft.com/office/drawing/2014/main" id="{DA17FCA5-AA48-4D05-8CB2-C7CCA4023821}"/>
                    </a:ext>
                  </a:extLst>
                </p:cNvPr>
                <p:cNvPicPr/>
                <p:nvPr/>
              </p:nvPicPr>
              <p:blipFill>
                <a:blip r:embed="rId245"/>
                <a:stretch>
                  <a:fillRect/>
                </a:stretch>
              </p:blipFill>
              <p:spPr>
                <a:xfrm>
                  <a:off x="4635189" y="4757554"/>
                  <a:ext cx="4233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2" name="Ink 161">
                  <a:extLst>
                    <a:ext uri="{FF2B5EF4-FFF2-40B4-BE49-F238E27FC236}">
                      <a16:creationId xmlns:a16="http://schemas.microsoft.com/office/drawing/2014/main" id="{774F8AC8-69A8-4367-AE5E-D7624607AEDD}"/>
                    </a:ext>
                  </a:extLst>
                </p14:cNvPr>
                <p14:cNvContentPartPr/>
                <p14:nvPr/>
              </p14:nvContentPartPr>
              <p14:xfrm>
                <a:off x="5099949" y="4729834"/>
                <a:ext cx="325800" cy="201600"/>
              </p14:xfrm>
            </p:contentPart>
          </mc:Choice>
          <mc:Fallback xmlns="">
            <p:pic>
              <p:nvPicPr>
                <p:cNvPr id="162" name="Ink 161">
                  <a:extLst>
                    <a:ext uri="{FF2B5EF4-FFF2-40B4-BE49-F238E27FC236}">
                      <a16:creationId xmlns:a16="http://schemas.microsoft.com/office/drawing/2014/main" id="{774F8AC8-69A8-4367-AE5E-D7624607AEDD}"/>
                    </a:ext>
                  </a:extLst>
                </p:cNvPr>
                <p:cNvPicPr/>
                <p:nvPr/>
              </p:nvPicPr>
              <p:blipFill>
                <a:blip r:embed="rId247"/>
                <a:stretch>
                  <a:fillRect/>
                </a:stretch>
              </p:blipFill>
              <p:spPr>
                <a:xfrm>
                  <a:off x="5064309" y="4693834"/>
                  <a:ext cx="397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3" name="Ink 162">
                  <a:extLst>
                    <a:ext uri="{FF2B5EF4-FFF2-40B4-BE49-F238E27FC236}">
                      <a16:creationId xmlns:a16="http://schemas.microsoft.com/office/drawing/2014/main" id="{ACE3B832-0349-469F-A024-DF860B331C8B}"/>
                    </a:ext>
                  </a:extLst>
                </p14:cNvPr>
                <p14:cNvContentPartPr/>
                <p14:nvPr/>
              </p14:nvContentPartPr>
              <p14:xfrm>
                <a:off x="5572269" y="4718674"/>
                <a:ext cx="541800" cy="195480"/>
              </p14:xfrm>
            </p:contentPart>
          </mc:Choice>
          <mc:Fallback xmlns="">
            <p:pic>
              <p:nvPicPr>
                <p:cNvPr id="163" name="Ink 162">
                  <a:extLst>
                    <a:ext uri="{FF2B5EF4-FFF2-40B4-BE49-F238E27FC236}">
                      <a16:creationId xmlns:a16="http://schemas.microsoft.com/office/drawing/2014/main" id="{ACE3B832-0349-469F-A024-DF860B331C8B}"/>
                    </a:ext>
                  </a:extLst>
                </p:cNvPr>
                <p:cNvPicPr/>
                <p:nvPr/>
              </p:nvPicPr>
              <p:blipFill>
                <a:blip r:embed="rId249"/>
                <a:stretch>
                  <a:fillRect/>
                </a:stretch>
              </p:blipFill>
              <p:spPr>
                <a:xfrm>
                  <a:off x="5536629" y="4682674"/>
                  <a:ext cx="6134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Ink 163">
                  <a:extLst>
                    <a:ext uri="{FF2B5EF4-FFF2-40B4-BE49-F238E27FC236}">
                      <a16:creationId xmlns:a16="http://schemas.microsoft.com/office/drawing/2014/main" id="{CC809212-C13D-433E-B06F-D938A2C81C49}"/>
                    </a:ext>
                  </a:extLst>
                </p14:cNvPr>
                <p14:cNvContentPartPr/>
                <p14:nvPr/>
              </p14:nvContentPartPr>
              <p14:xfrm>
                <a:off x="6184269" y="4753234"/>
                <a:ext cx="236880" cy="171360"/>
              </p14:xfrm>
            </p:contentPart>
          </mc:Choice>
          <mc:Fallback xmlns="">
            <p:pic>
              <p:nvPicPr>
                <p:cNvPr id="164" name="Ink 163">
                  <a:extLst>
                    <a:ext uri="{FF2B5EF4-FFF2-40B4-BE49-F238E27FC236}">
                      <a16:creationId xmlns:a16="http://schemas.microsoft.com/office/drawing/2014/main" id="{CC809212-C13D-433E-B06F-D938A2C81C49}"/>
                    </a:ext>
                  </a:extLst>
                </p:cNvPr>
                <p:cNvPicPr/>
                <p:nvPr/>
              </p:nvPicPr>
              <p:blipFill>
                <a:blip r:embed="rId251"/>
                <a:stretch>
                  <a:fillRect/>
                </a:stretch>
              </p:blipFill>
              <p:spPr>
                <a:xfrm>
                  <a:off x="6148629" y="4717234"/>
                  <a:ext cx="308520" cy="243000"/>
                </a:xfrm>
                <a:prstGeom prst="rect">
                  <a:avLst/>
                </a:prstGeom>
              </p:spPr>
            </p:pic>
          </mc:Fallback>
        </mc:AlternateContent>
      </p:grpSp>
      <p:grpSp>
        <p:nvGrpSpPr>
          <p:cNvPr id="171" name="Group 170">
            <a:extLst>
              <a:ext uri="{FF2B5EF4-FFF2-40B4-BE49-F238E27FC236}">
                <a16:creationId xmlns:a16="http://schemas.microsoft.com/office/drawing/2014/main" id="{5C5EFAFB-273D-4217-9653-8C1B2FEC4871}"/>
              </a:ext>
            </a:extLst>
          </p:cNvPr>
          <p:cNvGrpSpPr/>
          <p:nvPr/>
        </p:nvGrpSpPr>
        <p:grpSpPr>
          <a:xfrm>
            <a:off x="6754869" y="4554154"/>
            <a:ext cx="1295640" cy="303840"/>
            <a:chOff x="6754869" y="4554154"/>
            <a:chExt cx="1295640" cy="303840"/>
          </a:xfrm>
        </p:grpSpPr>
        <mc:AlternateContent xmlns:mc="http://schemas.openxmlformats.org/markup-compatibility/2006" xmlns:p14="http://schemas.microsoft.com/office/powerpoint/2010/main">
          <mc:Choice Requires="p14">
            <p:contentPart p14:bwMode="auto" r:id="rId252">
              <p14:nvContentPartPr>
                <p14:cNvPr id="166" name="Ink 165">
                  <a:extLst>
                    <a:ext uri="{FF2B5EF4-FFF2-40B4-BE49-F238E27FC236}">
                      <a16:creationId xmlns:a16="http://schemas.microsoft.com/office/drawing/2014/main" id="{BB7FA8E5-6477-4EFB-BB1F-F47A5A33E143}"/>
                    </a:ext>
                  </a:extLst>
                </p14:cNvPr>
                <p14:cNvContentPartPr/>
                <p14:nvPr/>
              </p14:nvContentPartPr>
              <p14:xfrm>
                <a:off x="6754869" y="4750714"/>
                <a:ext cx="43200" cy="55440"/>
              </p14:xfrm>
            </p:contentPart>
          </mc:Choice>
          <mc:Fallback xmlns="">
            <p:pic>
              <p:nvPicPr>
                <p:cNvPr id="166" name="Ink 165">
                  <a:extLst>
                    <a:ext uri="{FF2B5EF4-FFF2-40B4-BE49-F238E27FC236}">
                      <a16:creationId xmlns:a16="http://schemas.microsoft.com/office/drawing/2014/main" id="{BB7FA8E5-6477-4EFB-BB1F-F47A5A33E143}"/>
                    </a:ext>
                  </a:extLst>
                </p:cNvPr>
                <p:cNvPicPr/>
                <p:nvPr/>
              </p:nvPicPr>
              <p:blipFill>
                <a:blip r:embed="rId253"/>
                <a:stretch>
                  <a:fillRect/>
                </a:stretch>
              </p:blipFill>
              <p:spPr>
                <a:xfrm>
                  <a:off x="6718869" y="4715074"/>
                  <a:ext cx="114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7" name="Ink 166">
                  <a:extLst>
                    <a:ext uri="{FF2B5EF4-FFF2-40B4-BE49-F238E27FC236}">
                      <a16:creationId xmlns:a16="http://schemas.microsoft.com/office/drawing/2014/main" id="{56283B12-A1A8-47E8-92F7-F15794AD543D}"/>
                    </a:ext>
                  </a:extLst>
                </p14:cNvPr>
                <p14:cNvContentPartPr/>
                <p14:nvPr/>
              </p14:nvContentPartPr>
              <p14:xfrm>
                <a:off x="7056909" y="4638394"/>
                <a:ext cx="205920" cy="216360"/>
              </p14:xfrm>
            </p:contentPart>
          </mc:Choice>
          <mc:Fallback xmlns="">
            <p:pic>
              <p:nvPicPr>
                <p:cNvPr id="167" name="Ink 166">
                  <a:extLst>
                    <a:ext uri="{FF2B5EF4-FFF2-40B4-BE49-F238E27FC236}">
                      <a16:creationId xmlns:a16="http://schemas.microsoft.com/office/drawing/2014/main" id="{56283B12-A1A8-47E8-92F7-F15794AD543D}"/>
                    </a:ext>
                  </a:extLst>
                </p:cNvPr>
                <p:cNvPicPr/>
                <p:nvPr/>
              </p:nvPicPr>
              <p:blipFill>
                <a:blip r:embed="rId255"/>
                <a:stretch>
                  <a:fillRect/>
                </a:stretch>
              </p:blipFill>
              <p:spPr>
                <a:xfrm>
                  <a:off x="7021269" y="4602754"/>
                  <a:ext cx="2775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8" name="Ink 167">
                  <a:extLst>
                    <a:ext uri="{FF2B5EF4-FFF2-40B4-BE49-F238E27FC236}">
                      <a16:creationId xmlns:a16="http://schemas.microsoft.com/office/drawing/2014/main" id="{9E3B388D-7450-4272-9B5D-C6103505962D}"/>
                    </a:ext>
                  </a:extLst>
                </p14:cNvPr>
                <p14:cNvContentPartPr/>
                <p14:nvPr/>
              </p14:nvContentPartPr>
              <p14:xfrm>
                <a:off x="7347069" y="4668274"/>
                <a:ext cx="230760" cy="189720"/>
              </p14:xfrm>
            </p:contentPart>
          </mc:Choice>
          <mc:Fallback xmlns="">
            <p:pic>
              <p:nvPicPr>
                <p:cNvPr id="168" name="Ink 167">
                  <a:extLst>
                    <a:ext uri="{FF2B5EF4-FFF2-40B4-BE49-F238E27FC236}">
                      <a16:creationId xmlns:a16="http://schemas.microsoft.com/office/drawing/2014/main" id="{9E3B388D-7450-4272-9B5D-C6103505962D}"/>
                    </a:ext>
                  </a:extLst>
                </p:cNvPr>
                <p:cNvPicPr/>
                <p:nvPr/>
              </p:nvPicPr>
              <p:blipFill>
                <a:blip r:embed="rId257"/>
                <a:stretch>
                  <a:fillRect/>
                </a:stretch>
              </p:blipFill>
              <p:spPr>
                <a:xfrm>
                  <a:off x="7311429" y="4632274"/>
                  <a:ext cx="3024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9" name="Ink 168">
                  <a:extLst>
                    <a:ext uri="{FF2B5EF4-FFF2-40B4-BE49-F238E27FC236}">
                      <a16:creationId xmlns:a16="http://schemas.microsoft.com/office/drawing/2014/main" id="{4E762D7E-7D38-44B3-A326-24D237FD8E63}"/>
                    </a:ext>
                  </a:extLst>
                </p14:cNvPr>
                <p14:cNvContentPartPr/>
                <p14:nvPr/>
              </p14:nvContentPartPr>
              <p14:xfrm>
                <a:off x="7695189" y="4597354"/>
                <a:ext cx="200880" cy="194400"/>
              </p14:xfrm>
            </p:contentPart>
          </mc:Choice>
          <mc:Fallback xmlns="">
            <p:pic>
              <p:nvPicPr>
                <p:cNvPr id="169" name="Ink 168">
                  <a:extLst>
                    <a:ext uri="{FF2B5EF4-FFF2-40B4-BE49-F238E27FC236}">
                      <a16:creationId xmlns:a16="http://schemas.microsoft.com/office/drawing/2014/main" id="{4E762D7E-7D38-44B3-A326-24D237FD8E63}"/>
                    </a:ext>
                  </a:extLst>
                </p:cNvPr>
                <p:cNvPicPr/>
                <p:nvPr/>
              </p:nvPicPr>
              <p:blipFill>
                <a:blip r:embed="rId259"/>
                <a:stretch>
                  <a:fillRect/>
                </a:stretch>
              </p:blipFill>
              <p:spPr>
                <a:xfrm>
                  <a:off x="7659189" y="4561714"/>
                  <a:ext cx="2725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0" name="Ink 169">
                  <a:extLst>
                    <a:ext uri="{FF2B5EF4-FFF2-40B4-BE49-F238E27FC236}">
                      <a16:creationId xmlns:a16="http://schemas.microsoft.com/office/drawing/2014/main" id="{4C779EE2-B0E6-49F1-BCA5-AE235CA6A9AB}"/>
                    </a:ext>
                  </a:extLst>
                </p14:cNvPr>
                <p14:cNvContentPartPr/>
                <p14:nvPr/>
              </p14:nvContentPartPr>
              <p14:xfrm>
                <a:off x="7767189" y="4554154"/>
                <a:ext cx="283320" cy="55080"/>
              </p14:xfrm>
            </p:contentPart>
          </mc:Choice>
          <mc:Fallback xmlns="">
            <p:pic>
              <p:nvPicPr>
                <p:cNvPr id="170" name="Ink 169">
                  <a:extLst>
                    <a:ext uri="{FF2B5EF4-FFF2-40B4-BE49-F238E27FC236}">
                      <a16:creationId xmlns:a16="http://schemas.microsoft.com/office/drawing/2014/main" id="{4C779EE2-B0E6-49F1-BCA5-AE235CA6A9AB}"/>
                    </a:ext>
                  </a:extLst>
                </p:cNvPr>
                <p:cNvPicPr/>
                <p:nvPr/>
              </p:nvPicPr>
              <p:blipFill>
                <a:blip r:embed="rId261"/>
                <a:stretch>
                  <a:fillRect/>
                </a:stretch>
              </p:blipFill>
              <p:spPr>
                <a:xfrm>
                  <a:off x="7731189" y="4518154"/>
                  <a:ext cx="354960" cy="126720"/>
                </a:xfrm>
                <a:prstGeom prst="rect">
                  <a:avLst/>
                </a:prstGeom>
              </p:spPr>
            </p:pic>
          </mc:Fallback>
        </mc:AlternateContent>
      </p:grpSp>
      <p:grpSp>
        <p:nvGrpSpPr>
          <p:cNvPr id="178" name="Group 177">
            <a:extLst>
              <a:ext uri="{FF2B5EF4-FFF2-40B4-BE49-F238E27FC236}">
                <a16:creationId xmlns:a16="http://schemas.microsoft.com/office/drawing/2014/main" id="{ABE1D175-9D6F-4966-89B0-66AB735A36C8}"/>
              </a:ext>
            </a:extLst>
          </p:cNvPr>
          <p:cNvGrpSpPr/>
          <p:nvPr/>
        </p:nvGrpSpPr>
        <p:grpSpPr>
          <a:xfrm>
            <a:off x="8209989" y="4414474"/>
            <a:ext cx="1678680" cy="360360"/>
            <a:chOff x="8209989" y="4414474"/>
            <a:chExt cx="1678680" cy="360360"/>
          </a:xfrm>
        </p:grpSpPr>
        <mc:AlternateContent xmlns:mc="http://schemas.openxmlformats.org/markup-compatibility/2006" xmlns:p14="http://schemas.microsoft.com/office/powerpoint/2010/main">
          <mc:Choice Requires="p14">
            <p:contentPart p14:bwMode="auto" r:id="rId262">
              <p14:nvContentPartPr>
                <p14:cNvPr id="172" name="Ink 171">
                  <a:extLst>
                    <a:ext uri="{FF2B5EF4-FFF2-40B4-BE49-F238E27FC236}">
                      <a16:creationId xmlns:a16="http://schemas.microsoft.com/office/drawing/2014/main" id="{1713B64B-B745-484E-AD1E-03F615A93431}"/>
                    </a:ext>
                  </a:extLst>
                </p14:cNvPr>
                <p14:cNvContentPartPr/>
                <p14:nvPr/>
              </p14:nvContentPartPr>
              <p14:xfrm>
                <a:off x="8209989" y="4583674"/>
                <a:ext cx="228960" cy="191160"/>
              </p14:xfrm>
            </p:contentPart>
          </mc:Choice>
          <mc:Fallback xmlns="">
            <p:pic>
              <p:nvPicPr>
                <p:cNvPr id="172" name="Ink 171">
                  <a:extLst>
                    <a:ext uri="{FF2B5EF4-FFF2-40B4-BE49-F238E27FC236}">
                      <a16:creationId xmlns:a16="http://schemas.microsoft.com/office/drawing/2014/main" id="{1713B64B-B745-484E-AD1E-03F615A93431}"/>
                    </a:ext>
                  </a:extLst>
                </p:cNvPr>
                <p:cNvPicPr/>
                <p:nvPr/>
              </p:nvPicPr>
              <p:blipFill>
                <a:blip r:embed="rId263"/>
                <a:stretch>
                  <a:fillRect/>
                </a:stretch>
              </p:blipFill>
              <p:spPr>
                <a:xfrm>
                  <a:off x="8174349" y="4548034"/>
                  <a:ext cx="3006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3" name="Ink 172">
                  <a:extLst>
                    <a:ext uri="{FF2B5EF4-FFF2-40B4-BE49-F238E27FC236}">
                      <a16:creationId xmlns:a16="http://schemas.microsoft.com/office/drawing/2014/main" id="{BC17B510-C409-45E9-B842-6CEA96D1487D}"/>
                    </a:ext>
                  </a:extLst>
                </p14:cNvPr>
                <p14:cNvContentPartPr/>
                <p14:nvPr/>
              </p14:nvContentPartPr>
              <p14:xfrm>
                <a:off x="8439309" y="4615714"/>
                <a:ext cx="202680" cy="153000"/>
              </p14:xfrm>
            </p:contentPart>
          </mc:Choice>
          <mc:Fallback xmlns="">
            <p:pic>
              <p:nvPicPr>
                <p:cNvPr id="173" name="Ink 172">
                  <a:extLst>
                    <a:ext uri="{FF2B5EF4-FFF2-40B4-BE49-F238E27FC236}">
                      <a16:creationId xmlns:a16="http://schemas.microsoft.com/office/drawing/2014/main" id="{BC17B510-C409-45E9-B842-6CEA96D1487D}"/>
                    </a:ext>
                  </a:extLst>
                </p:cNvPr>
                <p:cNvPicPr/>
                <p:nvPr/>
              </p:nvPicPr>
              <p:blipFill>
                <a:blip r:embed="rId265"/>
                <a:stretch>
                  <a:fillRect/>
                </a:stretch>
              </p:blipFill>
              <p:spPr>
                <a:xfrm>
                  <a:off x="8403309" y="4579714"/>
                  <a:ext cx="2743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4" name="Ink 173">
                  <a:extLst>
                    <a:ext uri="{FF2B5EF4-FFF2-40B4-BE49-F238E27FC236}">
                      <a16:creationId xmlns:a16="http://schemas.microsoft.com/office/drawing/2014/main" id="{310422C5-B5F3-4067-BBA7-A48885D6B265}"/>
                    </a:ext>
                  </a:extLst>
                </p14:cNvPr>
                <p14:cNvContentPartPr/>
                <p14:nvPr/>
              </p14:nvContentPartPr>
              <p14:xfrm>
                <a:off x="8714709" y="4445434"/>
                <a:ext cx="227520" cy="322920"/>
              </p14:xfrm>
            </p:contentPart>
          </mc:Choice>
          <mc:Fallback xmlns="">
            <p:pic>
              <p:nvPicPr>
                <p:cNvPr id="174" name="Ink 173">
                  <a:extLst>
                    <a:ext uri="{FF2B5EF4-FFF2-40B4-BE49-F238E27FC236}">
                      <a16:creationId xmlns:a16="http://schemas.microsoft.com/office/drawing/2014/main" id="{310422C5-B5F3-4067-BBA7-A48885D6B265}"/>
                    </a:ext>
                  </a:extLst>
                </p:cNvPr>
                <p:cNvPicPr/>
                <p:nvPr/>
              </p:nvPicPr>
              <p:blipFill>
                <a:blip r:embed="rId267"/>
                <a:stretch>
                  <a:fillRect/>
                </a:stretch>
              </p:blipFill>
              <p:spPr>
                <a:xfrm>
                  <a:off x="8678709" y="4409434"/>
                  <a:ext cx="2991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5" name="Ink 174">
                  <a:extLst>
                    <a:ext uri="{FF2B5EF4-FFF2-40B4-BE49-F238E27FC236}">
                      <a16:creationId xmlns:a16="http://schemas.microsoft.com/office/drawing/2014/main" id="{C0AC9365-A29D-4050-B054-F737B5DB0477}"/>
                    </a:ext>
                  </a:extLst>
                </p14:cNvPr>
                <p14:cNvContentPartPr/>
                <p14:nvPr/>
              </p14:nvContentPartPr>
              <p14:xfrm>
                <a:off x="9177669" y="4629034"/>
                <a:ext cx="107280" cy="58320"/>
              </p14:xfrm>
            </p:contentPart>
          </mc:Choice>
          <mc:Fallback xmlns="">
            <p:pic>
              <p:nvPicPr>
                <p:cNvPr id="175" name="Ink 174">
                  <a:extLst>
                    <a:ext uri="{FF2B5EF4-FFF2-40B4-BE49-F238E27FC236}">
                      <a16:creationId xmlns:a16="http://schemas.microsoft.com/office/drawing/2014/main" id="{C0AC9365-A29D-4050-B054-F737B5DB0477}"/>
                    </a:ext>
                  </a:extLst>
                </p:cNvPr>
                <p:cNvPicPr/>
                <p:nvPr/>
              </p:nvPicPr>
              <p:blipFill>
                <a:blip r:embed="rId269"/>
                <a:stretch>
                  <a:fillRect/>
                </a:stretch>
              </p:blipFill>
              <p:spPr>
                <a:xfrm>
                  <a:off x="9142029" y="4593394"/>
                  <a:ext cx="178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6" name="Ink 175">
                  <a:extLst>
                    <a:ext uri="{FF2B5EF4-FFF2-40B4-BE49-F238E27FC236}">
                      <a16:creationId xmlns:a16="http://schemas.microsoft.com/office/drawing/2014/main" id="{1439DBCA-7793-4AF4-B1B3-64BC90233A32}"/>
                    </a:ext>
                  </a:extLst>
                </p14:cNvPr>
                <p14:cNvContentPartPr/>
                <p14:nvPr/>
              </p14:nvContentPartPr>
              <p14:xfrm>
                <a:off x="9447669" y="4547674"/>
                <a:ext cx="194760" cy="210960"/>
              </p14:xfrm>
            </p:contentPart>
          </mc:Choice>
          <mc:Fallback xmlns="">
            <p:pic>
              <p:nvPicPr>
                <p:cNvPr id="176" name="Ink 175">
                  <a:extLst>
                    <a:ext uri="{FF2B5EF4-FFF2-40B4-BE49-F238E27FC236}">
                      <a16:creationId xmlns:a16="http://schemas.microsoft.com/office/drawing/2014/main" id="{1439DBCA-7793-4AF4-B1B3-64BC90233A32}"/>
                    </a:ext>
                  </a:extLst>
                </p:cNvPr>
                <p:cNvPicPr/>
                <p:nvPr/>
              </p:nvPicPr>
              <p:blipFill>
                <a:blip r:embed="rId271"/>
                <a:stretch>
                  <a:fillRect/>
                </a:stretch>
              </p:blipFill>
              <p:spPr>
                <a:xfrm>
                  <a:off x="9411669" y="4511674"/>
                  <a:ext cx="2664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7" name="Ink 176">
                  <a:extLst>
                    <a:ext uri="{FF2B5EF4-FFF2-40B4-BE49-F238E27FC236}">
                      <a16:creationId xmlns:a16="http://schemas.microsoft.com/office/drawing/2014/main" id="{58CD77C3-0D11-4EA6-8487-BEBA84E6C255}"/>
                    </a:ext>
                  </a:extLst>
                </p14:cNvPr>
                <p14:cNvContentPartPr/>
                <p14:nvPr/>
              </p14:nvContentPartPr>
              <p14:xfrm>
                <a:off x="9841149" y="4414474"/>
                <a:ext cx="47520" cy="332640"/>
              </p14:xfrm>
            </p:contentPart>
          </mc:Choice>
          <mc:Fallback xmlns="">
            <p:pic>
              <p:nvPicPr>
                <p:cNvPr id="177" name="Ink 176">
                  <a:extLst>
                    <a:ext uri="{FF2B5EF4-FFF2-40B4-BE49-F238E27FC236}">
                      <a16:creationId xmlns:a16="http://schemas.microsoft.com/office/drawing/2014/main" id="{58CD77C3-0D11-4EA6-8487-BEBA84E6C255}"/>
                    </a:ext>
                  </a:extLst>
                </p:cNvPr>
                <p:cNvPicPr/>
                <p:nvPr/>
              </p:nvPicPr>
              <p:blipFill>
                <a:blip r:embed="rId273"/>
                <a:stretch>
                  <a:fillRect/>
                </a:stretch>
              </p:blipFill>
              <p:spPr>
                <a:xfrm>
                  <a:off x="9805149" y="4378474"/>
                  <a:ext cx="119160" cy="404280"/>
                </a:xfrm>
                <a:prstGeom prst="rect">
                  <a:avLst/>
                </a:prstGeom>
              </p:spPr>
            </p:pic>
          </mc:Fallback>
        </mc:AlternateContent>
      </p:grpSp>
      <p:grpSp>
        <p:nvGrpSpPr>
          <p:cNvPr id="181" name="Group 180">
            <a:extLst>
              <a:ext uri="{FF2B5EF4-FFF2-40B4-BE49-F238E27FC236}">
                <a16:creationId xmlns:a16="http://schemas.microsoft.com/office/drawing/2014/main" id="{271613D8-E2A2-4AEA-AE70-78D7C35C6E93}"/>
              </a:ext>
            </a:extLst>
          </p:cNvPr>
          <p:cNvGrpSpPr/>
          <p:nvPr/>
        </p:nvGrpSpPr>
        <p:grpSpPr>
          <a:xfrm>
            <a:off x="226269" y="5271994"/>
            <a:ext cx="461880" cy="484200"/>
            <a:chOff x="226269" y="5271994"/>
            <a:chExt cx="461880" cy="484200"/>
          </a:xfrm>
        </p:grpSpPr>
        <mc:AlternateContent xmlns:mc="http://schemas.openxmlformats.org/markup-compatibility/2006" xmlns:p14="http://schemas.microsoft.com/office/powerpoint/2010/main">
          <mc:Choice Requires="p14">
            <p:contentPart p14:bwMode="auto" r:id="rId274">
              <p14:nvContentPartPr>
                <p14:cNvPr id="179" name="Ink 178">
                  <a:extLst>
                    <a:ext uri="{FF2B5EF4-FFF2-40B4-BE49-F238E27FC236}">
                      <a16:creationId xmlns:a16="http://schemas.microsoft.com/office/drawing/2014/main" id="{CFA9C015-5121-4B46-B19D-F50ED262328C}"/>
                    </a:ext>
                  </a:extLst>
                </p14:cNvPr>
                <p14:cNvContentPartPr/>
                <p14:nvPr/>
              </p14:nvContentPartPr>
              <p14:xfrm>
                <a:off x="226269" y="5440114"/>
                <a:ext cx="232920" cy="234000"/>
              </p14:xfrm>
            </p:contentPart>
          </mc:Choice>
          <mc:Fallback xmlns="">
            <p:pic>
              <p:nvPicPr>
                <p:cNvPr id="179" name="Ink 178">
                  <a:extLst>
                    <a:ext uri="{FF2B5EF4-FFF2-40B4-BE49-F238E27FC236}">
                      <a16:creationId xmlns:a16="http://schemas.microsoft.com/office/drawing/2014/main" id="{CFA9C015-5121-4B46-B19D-F50ED262328C}"/>
                    </a:ext>
                  </a:extLst>
                </p:cNvPr>
                <p:cNvPicPr/>
                <p:nvPr/>
              </p:nvPicPr>
              <p:blipFill>
                <a:blip r:embed="rId275"/>
                <a:stretch>
                  <a:fillRect/>
                </a:stretch>
              </p:blipFill>
              <p:spPr>
                <a:xfrm>
                  <a:off x="190629" y="5404114"/>
                  <a:ext cx="3045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0" name="Ink 179">
                  <a:extLst>
                    <a:ext uri="{FF2B5EF4-FFF2-40B4-BE49-F238E27FC236}">
                      <a16:creationId xmlns:a16="http://schemas.microsoft.com/office/drawing/2014/main" id="{6514E281-738E-4728-B2B6-EE35519B8C84}"/>
                    </a:ext>
                  </a:extLst>
                </p14:cNvPr>
                <p14:cNvContentPartPr/>
                <p14:nvPr/>
              </p14:nvContentPartPr>
              <p14:xfrm>
                <a:off x="525789" y="5271994"/>
                <a:ext cx="162360" cy="484200"/>
              </p14:xfrm>
            </p:contentPart>
          </mc:Choice>
          <mc:Fallback xmlns="">
            <p:pic>
              <p:nvPicPr>
                <p:cNvPr id="180" name="Ink 179">
                  <a:extLst>
                    <a:ext uri="{FF2B5EF4-FFF2-40B4-BE49-F238E27FC236}">
                      <a16:creationId xmlns:a16="http://schemas.microsoft.com/office/drawing/2014/main" id="{6514E281-738E-4728-B2B6-EE35519B8C84}"/>
                    </a:ext>
                  </a:extLst>
                </p:cNvPr>
                <p:cNvPicPr/>
                <p:nvPr/>
              </p:nvPicPr>
              <p:blipFill>
                <a:blip r:embed="rId277"/>
                <a:stretch>
                  <a:fillRect/>
                </a:stretch>
              </p:blipFill>
              <p:spPr>
                <a:xfrm>
                  <a:off x="489789" y="5236354"/>
                  <a:ext cx="234000" cy="555840"/>
                </a:xfrm>
                <a:prstGeom prst="rect">
                  <a:avLst/>
                </a:prstGeom>
              </p:spPr>
            </p:pic>
          </mc:Fallback>
        </mc:AlternateContent>
      </p:grpSp>
      <p:grpSp>
        <p:nvGrpSpPr>
          <p:cNvPr id="189" name="Group 188">
            <a:extLst>
              <a:ext uri="{FF2B5EF4-FFF2-40B4-BE49-F238E27FC236}">
                <a16:creationId xmlns:a16="http://schemas.microsoft.com/office/drawing/2014/main" id="{79012719-BCA3-4CA5-8C64-DA3F62E836EF}"/>
              </a:ext>
            </a:extLst>
          </p:cNvPr>
          <p:cNvGrpSpPr/>
          <p:nvPr/>
        </p:nvGrpSpPr>
        <p:grpSpPr>
          <a:xfrm>
            <a:off x="888669" y="5281354"/>
            <a:ext cx="1708200" cy="428400"/>
            <a:chOff x="888669" y="5281354"/>
            <a:chExt cx="1708200" cy="428400"/>
          </a:xfrm>
        </p:grpSpPr>
        <mc:AlternateContent xmlns:mc="http://schemas.openxmlformats.org/markup-compatibility/2006" xmlns:p14="http://schemas.microsoft.com/office/powerpoint/2010/main">
          <mc:Choice Requires="p14">
            <p:contentPart p14:bwMode="auto" r:id="rId278">
              <p14:nvContentPartPr>
                <p14:cNvPr id="182" name="Ink 181">
                  <a:extLst>
                    <a:ext uri="{FF2B5EF4-FFF2-40B4-BE49-F238E27FC236}">
                      <a16:creationId xmlns:a16="http://schemas.microsoft.com/office/drawing/2014/main" id="{A8F46835-4550-403B-BF02-EE2A2287141E}"/>
                    </a:ext>
                  </a:extLst>
                </p14:cNvPr>
                <p14:cNvContentPartPr/>
                <p14:nvPr/>
              </p14:nvContentPartPr>
              <p14:xfrm>
                <a:off x="888669" y="5307994"/>
                <a:ext cx="462960" cy="401760"/>
              </p14:xfrm>
            </p:contentPart>
          </mc:Choice>
          <mc:Fallback xmlns="">
            <p:pic>
              <p:nvPicPr>
                <p:cNvPr id="182" name="Ink 181">
                  <a:extLst>
                    <a:ext uri="{FF2B5EF4-FFF2-40B4-BE49-F238E27FC236}">
                      <a16:creationId xmlns:a16="http://schemas.microsoft.com/office/drawing/2014/main" id="{A8F46835-4550-403B-BF02-EE2A2287141E}"/>
                    </a:ext>
                  </a:extLst>
                </p:cNvPr>
                <p:cNvPicPr/>
                <p:nvPr/>
              </p:nvPicPr>
              <p:blipFill>
                <a:blip r:embed="rId279"/>
                <a:stretch>
                  <a:fillRect/>
                </a:stretch>
              </p:blipFill>
              <p:spPr>
                <a:xfrm>
                  <a:off x="853029" y="5272354"/>
                  <a:ext cx="53460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3" name="Ink 182">
                  <a:extLst>
                    <a:ext uri="{FF2B5EF4-FFF2-40B4-BE49-F238E27FC236}">
                      <a16:creationId xmlns:a16="http://schemas.microsoft.com/office/drawing/2014/main" id="{096715F4-DA84-426F-B5BF-C6792C3CBE2E}"/>
                    </a:ext>
                  </a:extLst>
                </p14:cNvPr>
                <p14:cNvContentPartPr/>
                <p14:nvPr/>
              </p14:nvContentPartPr>
              <p14:xfrm>
                <a:off x="1448469" y="5462074"/>
                <a:ext cx="320040" cy="19080"/>
              </p14:xfrm>
            </p:contentPart>
          </mc:Choice>
          <mc:Fallback xmlns="">
            <p:pic>
              <p:nvPicPr>
                <p:cNvPr id="183" name="Ink 182">
                  <a:extLst>
                    <a:ext uri="{FF2B5EF4-FFF2-40B4-BE49-F238E27FC236}">
                      <a16:creationId xmlns:a16="http://schemas.microsoft.com/office/drawing/2014/main" id="{096715F4-DA84-426F-B5BF-C6792C3CBE2E}"/>
                    </a:ext>
                  </a:extLst>
                </p:cNvPr>
                <p:cNvPicPr/>
                <p:nvPr/>
              </p:nvPicPr>
              <p:blipFill>
                <a:blip r:embed="rId281"/>
                <a:stretch>
                  <a:fillRect/>
                </a:stretch>
              </p:blipFill>
              <p:spPr>
                <a:xfrm>
                  <a:off x="1412829" y="5426074"/>
                  <a:ext cx="3916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4" name="Ink 183">
                  <a:extLst>
                    <a:ext uri="{FF2B5EF4-FFF2-40B4-BE49-F238E27FC236}">
                      <a16:creationId xmlns:a16="http://schemas.microsoft.com/office/drawing/2014/main" id="{1AFE59FA-8C04-4795-8B49-D23FBEDC7C27}"/>
                    </a:ext>
                  </a:extLst>
                </p14:cNvPr>
                <p14:cNvContentPartPr/>
                <p14:nvPr/>
              </p14:nvContentPartPr>
              <p14:xfrm>
                <a:off x="1506789" y="5590234"/>
                <a:ext cx="289440" cy="36360"/>
              </p14:xfrm>
            </p:contentPart>
          </mc:Choice>
          <mc:Fallback xmlns="">
            <p:pic>
              <p:nvPicPr>
                <p:cNvPr id="184" name="Ink 183">
                  <a:extLst>
                    <a:ext uri="{FF2B5EF4-FFF2-40B4-BE49-F238E27FC236}">
                      <a16:creationId xmlns:a16="http://schemas.microsoft.com/office/drawing/2014/main" id="{1AFE59FA-8C04-4795-8B49-D23FBEDC7C27}"/>
                    </a:ext>
                  </a:extLst>
                </p:cNvPr>
                <p:cNvPicPr/>
                <p:nvPr/>
              </p:nvPicPr>
              <p:blipFill>
                <a:blip r:embed="rId283"/>
                <a:stretch>
                  <a:fillRect/>
                </a:stretch>
              </p:blipFill>
              <p:spPr>
                <a:xfrm>
                  <a:off x="1470789" y="5554594"/>
                  <a:ext cx="3610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5" name="Ink 184">
                  <a:extLst>
                    <a:ext uri="{FF2B5EF4-FFF2-40B4-BE49-F238E27FC236}">
                      <a16:creationId xmlns:a16="http://schemas.microsoft.com/office/drawing/2014/main" id="{280DC06F-3EE7-4058-81C3-9CA7A2A0F856}"/>
                    </a:ext>
                  </a:extLst>
                </p14:cNvPr>
                <p14:cNvContentPartPr/>
                <p14:nvPr/>
              </p14:nvContentPartPr>
              <p14:xfrm>
                <a:off x="1959309" y="5544154"/>
                <a:ext cx="70920" cy="33120"/>
              </p14:xfrm>
            </p:contentPart>
          </mc:Choice>
          <mc:Fallback xmlns="">
            <p:pic>
              <p:nvPicPr>
                <p:cNvPr id="185" name="Ink 184">
                  <a:extLst>
                    <a:ext uri="{FF2B5EF4-FFF2-40B4-BE49-F238E27FC236}">
                      <a16:creationId xmlns:a16="http://schemas.microsoft.com/office/drawing/2014/main" id="{280DC06F-3EE7-4058-81C3-9CA7A2A0F856}"/>
                    </a:ext>
                  </a:extLst>
                </p:cNvPr>
                <p:cNvPicPr/>
                <p:nvPr/>
              </p:nvPicPr>
              <p:blipFill>
                <a:blip r:embed="rId285"/>
                <a:stretch>
                  <a:fillRect/>
                </a:stretch>
              </p:blipFill>
              <p:spPr>
                <a:xfrm>
                  <a:off x="1923669" y="5508514"/>
                  <a:ext cx="1425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6" name="Ink 185">
                  <a:extLst>
                    <a:ext uri="{FF2B5EF4-FFF2-40B4-BE49-F238E27FC236}">
                      <a16:creationId xmlns:a16="http://schemas.microsoft.com/office/drawing/2014/main" id="{21549F37-9135-4E79-BFDF-F14AAE8D6FBD}"/>
                    </a:ext>
                  </a:extLst>
                </p14:cNvPr>
                <p14:cNvContentPartPr/>
                <p14:nvPr/>
              </p14:nvContentPartPr>
              <p14:xfrm>
                <a:off x="2213469" y="5425354"/>
                <a:ext cx="158400" cy="192600"/>
              </p14:xfrm>
            </p:contentPart>
          </mc:Choice>
          <mc:Fallback xmlns="">
            <p:pic>
              <p:nvPicPr>
                <p:cNvPr id="186" name="Ink 185">
                  <a:extLst>
                    <a:ext uri="{FF2B5EF4-FFF2-40B4-BE49-F238E27FC236}">
                      <a16:creationId xmlns:a16="http://schemas.microsoft.com/office/drawing/2014/main" id="{21549F37-9135-4E79-BFDF-F14AAE8D6FBD}"/>
                    </a:ext>
                  </a:extLst>
                </p:cNvPr>
                <p:cNvPicPr/>
                <p:nvPr/>
              </p:nvPicPr>
              <p:blipFill>
                <a:blip r:embed="rId287"/>
                <a:stretch>
                  <a:fillRect/>
                </a:stretch>
              </p:blipFill>
              <p:spPr>
                <a:xfrm>
                  <a:off x="2177469" y="5389714"/>
                  <a:ext cx="2300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8" name="Ink 187">
                  <a:extLst>
                    <a:ext uri="{FF2B5EF4-FFF2-40B4-BE49-F238E27FC236}">
                      <a16:creationId xmlns:a16="http://schemas.microsoft.com/office/drawing/2014/main" id="{FF06F710-1F8A-4D72-AC1A-C24D8A69A593}"/>
                    </a:ext>
                  </a:extLst>
                </p14:cNvPr>
                <p14:cNvContentPartPr/>
                <p14:nvPr/>
              </p14:nvContentPartPr>
              <p14:xfrm>
                <a:off x="2520909" y="5281354"/>
                <a:ext cx="75960" cy="408600"/>
              </p14:xfrm>
            </p:contentPart>
          </mc:Choice>
          <mc:Fallback xmlns="">
            <p:pic>
              <p:nvPicPr>
                <p:cNvPr id="188" name="Ink 187">
                  <a:extLst>
                    <a:ext uri="{FF2B5EF4-FFF2-40B4-BE49-F238E27FC236}">
                      <a16:creationId xmlns:a16="http://schemas.microsoft.com/office/drawing/2014/main" id="{FF06F710-1F8A-4D72-AC1A-C24D8A69A593}"/>
                    </a:ext>
                  </a:extLst>
                </p:cNvPr>
                <p:cNvPicPr/>
                <p:nvPr/>
              </p:nvPicPr>
              <p:blipFill>
                <a:blip r:embed="rId289"/>
                <a:stretch>
                  <a:fillRect/>
                </a:stretch>
              </p:blipFill>
              <p:spPr>
                <a:xfrm>
                  <a:off x="2484909" y="5245714"/>
                  <a:ext cx="147600" cy="480240"/>
                </a:xfrm>
                <a:prstGeom prst="rect">
                  <a:avLst/>
                </a:prstGeom>
              </p:spPr>
            </p:pic>
          </mc:Fallback>
        </mc:AlternateContent>
      </p:grpSp>
      <p:grpSp>
        <p:nvGrpSpPr>
          <p:cNvPr id="205" name="Group 204">
            <a:extLst>
              <a:ext uri="{FF2B5EF4-FFF2-40B4-BE49-F238E27FC236}">
                <a16:creationId xmlns:a16="http://schemas.microsoft.com/office/drawing/2014/main" id="{9BA93E0E-4C1A-40C9-9F61-C5BA3E5E9CBA}"/>
              </a:ext>
            </a:extLst>
          </p:cNvPr>
          <p:cNvGrpSpPr/>
          <p:nvPr/>
        </p:nvGrpSpPr>
        <p:grpSpPr>
          <a:xfrm>
            <a:off x="2907189" y="5136994"/>
            <a:ext cx="3481560" cy="599400"/>
            <a:chOff x="2907189" y="5136994"/>
            <a:chExt cx="3481560" cy="599400"/>
          </a:xfrm>
        </p:grpSpPr>
        <mc:AlternateContent xmlns:mc="http://schemas.openxmlformats.org/markup-compatibility/2006" xmlns:p14="http://schemas.microsoft.com/office/powerpoint/2010/main">
          <mc:Choice Requires="p14">
            <p:contentPart p14:bwMode="auto" r:id="rId290">
              <p14:nvContentPartPr>
                <p14:cNvPr id="190" name="Ink 189">
                  <a:extLst>
                    <a:ext uri="{FF2B5EF4-FFF2-40B4-BE49-F238E27FC236}">
                      <a16:creationId xmlns:a16="http://schemas.microsoft.com/office/drawing/2014/main" id="{7514E60E-312F-451C-B9C1-43893FD8F07C}"/>
                    </a:ext>
                  </a:extLst>
                </p14:cNvPr>
                <p14:cNvContentPartPr/>
                <p14:nvPr/>
              </p14:nvContentPartPr>
              <p14:xfrm>
                <a:off x="2907189" y="5628754"/>
                <a:ext cx="108360" cy="107640"/>
              </p14:xfrm>
            </p:contentPart>
          </mc:Choice>
          <mc:Fallback xmlns="">
            <p:pic>
              <p:nvPicPr>
                <p:cNvPr id="190" name="Ink 189">
                  <a:extLst>
                    <a:ext uri="{FF2B5EF4-FFF2-40B4-BE49-F238E27FC236}">
                      <a16:creationId xmlns:a16="http://schemas.microsoft.com/office/drawing/2014/main" id="{7514E60E-312F-451C-B9C1-43893FD8F07C}"/>
                    </a:ext>
                  </a:extLst>
                </p:cNvPr>
                <p:cNvPicPr/>
                <p:nvPr/>
              </p:nvPicPr>
              <p:blipFill>
                <a:blip r:embed="rId291"/>
                <a:stretch>
                  <a:fillRect/>
                </a:stretch>
              </p:blipFill>
              <p:spPr>
                <a:xfrm>
                  <a:off x="2871189" y="5593114"/>
                  <a:ext cx="1800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1" name="Ink 190">
                  <a:extLst>
                    <a:ext uri="{FF2B5EF4-FFF2-40B4-BE49-F238E27FC236}">
                      <a16:creationId xmlns:a16="http://schemas.microsoft.com/office/drawing/2014/main" id="{0CF2DA5B-3B00-445B-B15C-8DE4E1D0502C}"/>
                    </a:ext>
                  </a:extLst>
                </p14:cNvPr>
                <p14:cNvContentPartPr/>
                <p14:nvPr/>
              </p14:nvContentPartPr>
              <p14:xfrm>
                <a:off x="3317949" y="5308714"/>
                <a:ext cx="80640" cy="330120"/>
              </p14:xfrm>
            </p:contentPart>
          </mc:Choice>
          <mc:Fallback xmlns="">
            <p:pic>
              <p:nvPicPr>
                <p:cNvPr id="191" name="Ink 190">
                  <a:extLst>
                    <a:ext uri="{FF2B5EF4-FFF2-40B4-BE49-F238E27FC236}">
                      <a16:creationId xmlns:a16="http://schemas.microsoft.com/office/drawing/2014/main" id="{0CF2DA5B-3B00-445B-B15C-8DE4E1D0502C}"/>
                    </a:ext>
                  </a:extLst>
                </p:cNvPr>
                <p:cNvPicPr/>
                <p:nvPr/>
              </p:nvPicPr>
              <p:blipFill>
                <a:blip r:embed="rId293"/>
                <a:stretch>
                  <a:fillRect/>
                </a:stretch>
              </p:blipFill>
              <p:spPr>
                <a:xfrm>
                  <a:off x="3281949" y="5272714"/>
                  <a:ext cx="1522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2" name="Ink 191">
                  <a:extLst>
                    <a:ext uri="{FF2B5EF4-FFF2-40B4-BE49-F238E27FC236}">
                      <a16:creationId xmlns:a16="http://schemas.microsoft.com/office/drawing/2014/main" id="{3C5929AD-4702-4981-BFF3-D0E77E951622}"/>
                    </a:ext>
                  </a:extLst>
                </p14:cNvPr>
                <p14:cNvContentPartPr/>
                <p14:nvPr/>
              </p14:nvContentPartPr>
              <p14:xfrm>
                <a:off x="3277989" y="5174794"/>
                <a:ext cx="439920" cy="410400"/>
              </p14:xfrm>
            </p:contentPart>
          </mc:Choice>
          <mc:Fallback xmlns="">
            <p:pic>
              <p:nvPicPr>
                <p:cNvPr id="192" name="Ink 191">
                  <a:extLst>
                    <a:ext uri="{FF2B5EF4-FFF2-40B4-BE49-F238E27FC236}">
                      <a16:creationId xmlns:a16="http://schemas.microsoft.com/office/drawing/2014/main" id="{3C5929AD-4702-4981-BFF3-D0E77E951622}"/>
                    </a:ext>
                  </a:extLst>
                </p:cNvPr>
                <p:cNvPicPr/>
                <p:nvPr/>
              </p:nvPicPr>
              <p:blipFill>
                <a:blip r:embed="rId295"/>
                <a:stretch>
                  <a:fillRect/>
                </a:stretch>
              </p:blipFill>
              <p:spPr>
                <a:xfrm>
                  <a:off x="3242349" y="5138794"/>
                  <a:ext cx="511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3" name="Ink 192">
                  <a:extLst>
                    <a:ext uri="{FF2B5EF4-FFF2-40B4-BE49-F238E27FC236}">
                      <a16:creationId xmlns:a16="http://schemas.microsoft.com/office/drawing/2014/main" id="{AEA71F73-C5A5-4962-973F-ED35266612EE}"/>
                    </a:ext>
                  </a:extLst>
                </p14:cNvPr>
                <p14:cNvContentPartPr/>
                <p14:nvPr/>
              </p14:nvContentPartPr>
              <p14:xfrm>
                <a:off x="3735909" y="5295034"/>
                <a:ext cx="323280" cy="291600"/>
              </p14:xfrm>
            </p:contentPart>
          </mc:Choice>
          <mc:Fallback xmlns="">
            <p:pic>
              <p:nvPicPr>
                <p:cNvPr id="193" name="Ink 192">
                  <a:extLst>
                    <a:ext uri="{FF2B5EF4-FFF2-40B4-BE49-F238E27FC236}">
                      <a16:creationId xmlns:a16="http://schemas.microsoft.com/office/drawing/2014/main" id="{AEA71F73-C5A5-4962-973F-ED35266612EE}"/>
                    </a:ext>
                  </a:extLst>
                </p:cNvPr>
                <p:cNvPicPr/>
                <p:nvPr/>
              </p:nvPicPr>
              <p:blipFill>
                <a:blip r:embed="rId297"/>
                <a:stretch>
                  <a:fillRect/>
                </a:stretch>
              </p:blipFill>
              <p:spPr>
                <a:xfrm>
                  <a:off x="3700269" y="5259394"/>
                  <a:ext cx="3949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4" name="Ink 193">
                  <a:extLst>
                    <a:ext uri="{FF2B5EF4-FFF2-40B4-BE49-F238E27FC236}">
                      <a16:creationId xmlns:a16="http://schemas.microsoft.com/office/drawing/2014/main" id="{7C0ADD0D-1898-4A98-9BDD-8EC7B3DE0A74}"/>
                    </a:ext>
                  </a:extLst>
                </p14:cNvPr>
                <p14:cNvContentPartPr/>
                <p14:nvPr/>
              </p14:nvContentPartPr>
              <p14:xfrm>
                <a:off x="4161069" y="5367034"/>
                <a:ext cx="127800" cy="363960"/>
              </p14:xfrm>
            </p:contentPart>
          </mc:Choice>
          <mc:Fallback xmlns="">
            <p:pic>
              <p:nvPicPr>
                <p:cNvPr id="194" name="Ink 193">
                  <a:extLst>
                    <a:ext uri="{FF2B5EF4-FFF2-40B4-BE49-F238E27FC236}">
                      <a16:creationId xmlns:a16="http://schemas.microsoft.com/office/drawing/2014/main" id="{7C0ADD0D-1898-4A98-9BDD-8EC7B3DE0A74}"/>
                    </a:ext>
                  </a:extLst>
                </p:cNvPr>
                <p:cNvPicPr/>
                <p:nvPr/>
              </p:nvPicPr>
              <p:blipFill>
                <a:blip r:embed="rId299"/>
                <a:stretch>
                  <a:fillRect/>
                </a:stretch>
              </p:blipFill>
              <p:spPr>
                <a:xfrm>
                  <a:off x="4125069" y="5331034"/>
                  <a:ext cx="19944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5" name="Ink 194">
                  <a:extLst>
                    <a:ext uri="{FF2B5EF4-FFF2-40B4-BE49-F238E27FC236}">
                      <a16:creationId xmlns:a16="http://schemas.microsoft.com/office/drawing/2014/main" id="{767D4205-FFDB-4823-BBFA-E555E3FBFCA7}"/>
                    </a:ext>
                  </a:extLst>
                </p14:cNvPr>
                <p14:cNvContentPartPr/>
                <p14:nvPr/>
              </p14:nvContentPartPr>
              <p14:xfrm>
                <a:off x="4275189" y="5136994"/>
                <a:ext cx="11160" cy="21240"/>
              </p14:xfrm>
            </p:contentPart>
          </mc:Choice>
          <mc:Fallback xmlns="">
            <p:pic>
              <p:nvPicPr>
                <p:cNvPr id="195" name="Ink 194">
                  <a:extLst>
                    <a:ext uri="{FF2B5EF4-FFF2-40B4-BE49-F238E27FC236}">
                      <a16:creationId xmlns:a16="http://schemas.microsoft.com/office/drawing/2014/main" id="{767D4205-FFDB-4823-BBFA-E555E3FBFCA7}"/>
                    </a:ext>
                  </a:extLst>
                </p:cNvPr>
                <p:cNvPicPr/>
                <p:nvPr/>
              </p:nvPicPr>
              <p:blipFill>
                <a:blip r:embed="rId301"/>
                <a:stretch>
                  <a:fillRect/>
                </a:stretch>
              </p:blipFill>
              <p:spPr>
                <a:xfrm>
                  <a:off x="4239189" y="5101354"/>
                  <a:ext cx="828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6" name="Ink 195">
                  <a:extLst>
                    <a:ext uri="{FF2B5EF4-FFF2-40B4-BE49-F238E27FC236}">
                      <a16:creationId xmlns:a16="http://schemas.microsoft.com/office/drawing/2014/main" id="{F71395E5-BF9F-47B3-91D7-C060DDD389A2}"/>
                    </a:ext>
                  </a:extLst>
                </p14:cNvPr>
                <p14:cNvContentPartPr/>
                <p14:nvPr/>
              </p14:nvContentPartPr>
              <p14:xfrm>
                <a:off x="4369149" y="5294314"/>
                <a:ext cx="651240" cy="251640"/>
              </p14:xfrm>
            </p:contentPart>
          </mc:Choice>
          <mc:Fallback xmlns="">
            <p:pic>
              <p:nvPicPr>
                <p:cNvPr id="196" name="Ink 195">
                  <a:extLst>
                    <a:ext uri="{FF2B5EF4-FFF2-40B4-BE49-F238E27FC236}">
                      <a16:creationId xmlns:a16="http://schemas.microsoft.com/office/drawing/2014/main" id="{F71395E5-BF9F-47B3-91D7-C060DDD389A2}"/>
                    </a:ext>
                  </a:extLst>
                </p:cNvPr>
                <p:cNvPicPr/>
                <p:nvPr/>
              </p:nvPicPr>
              <p:blipFill>
                <a:blip r:embed="rId303"/>
                <a:stretch>
                  <a:fillRect/>
                </a:stretch>
              </p:blipFill>
              <p:spPr>
                <a:xfrm>
                  <a:off x="4333509" y="5258674"/>
                  <a:ext cx="72288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7" name="Ink 196">
                  <a:extLst>
                    <a:ext uri="{FF2B5EF4-FFF2-40B4-BE49-F238E27FC236}">
                      <a16:creationId xmlns:a16="http://schemas.microsoft.com/office/drawing/2014/main" id="{C0B883BC-4864-4616-9FCE-E6B70D24234D}"/>
                    </a:ext>
                  </a:extLst>
                </p14:cNvPr>
                <p14:cNvContentPartPr/>
                <p14:nvPr/>
              </p14:nvContentPartPr>
              <p14:xfrm>
                <a:off x="5237109" y="5148514"/>
                <a:ext cx="44280" cy="359280"/>
              </p14:xfrm>
            </p:contentPart>
          </mc:Choice>
          <mc:Fallback xmlns="">
            <p:pic>
              <p:nvPicPr>
                <p:cNvPr id="197" name="Ink 196">
                  <a:extLst>
                    <a:ext uri="{FF2B5EF4-FFF2-40B4-BE49-F238E27FC236}">
                      <a16:creationId xmlns:a16="http://schemas.microsoft.com/office/drawing/2014/main" id="{C0B883BC-4864-4616-9FCE-E6B70D24234D}"/>
                    </a:ext>
                  </a:extLst>
                </p:cNvPr>
                <p:cNvPicPr/>
                <p:nvPr/>
              </p:nvPicPr>
              <p:blipFill>
                <a:blip r:embed="rId305"/>
                <a:stretch>
                  <a:fillRect/>
                </a:stretch>
              </p:blipFill>
              <p:spPr>
                <a:xfrm>
                  <a:off x="5201469" y="5112514"/>
                  <a:ext cx="1159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8" name="Ink 197">
                  <a:extLst>
                    <a:ext uri="{FF2B5EF4-FFF2-40B4-BE49-F238E27FC236}">
                      <a16:creationId xmlns:a16="http://schemas.microsoft.com/office/drawing/2014/main" id="{373AAEC8-E588-472F-8A66-1D754FBA98FE}"/>
                    </a:ext>
                  </a:extLst>
                </p14:cNvPr>
                <p14:cNvContentPartPr/>
                <p14:nvPr/>
              </p14:nvContentPartPr>
              <p14:xfrm>
                <a:off x="5117589" y="5318074"/>
                <a:ext cx="321840" cy="67320"/>
              </p14:xfrm>
            </p:contentPart>
          </mc:Choice>
          <mc:Fallback xmlns="">
            <p:pic>
              <p:nvPicPr>
                <p:cNvPr id="198" name="Ink 197">
                  <a:extLst>
                    <a:ext uri="{FF2B5EF4-FFF2-40B4-BE49-F238E27FC236}">
                      <a16:creationId xmlns:a16="http://schemas.microsoft.com/office/drawing/2014/main" id="{373AAEC8-E588-472F-8A66-1D754FBA98FE}"/>
                    </a:ext>
                  </a:extLst>
                </p:cNvPr>
                <p:cNvPicPr/>
                <p:nvPr/>
              </p:nvPicPr>
              <p:blipFill>
                <a:blip r:embed="rId307"/>
                <a:stretch>
                  <a:fillRect/>
                </a:stretch>
              </p:blipFill>
              <p:spPr>
                <a:xfrm>
                  <a:off x="5081589" y="5282434"/>
                  <a:ext cx="393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0" name="Ink 199">
                  <a:extLst>
                    <a:ext uri="{FF2B5EF4-FFF2-40B4-BE49-F238E27FC236}">
                      <a16:creationId xmlns:a16="http://schemas.microsoft.com/office/drawing/2014/main" id="{92DAA9E6-E611-4A53-806F-532DBA93B130}"/>
                    </a:ext>
                  </a:extLst>
                </p14:cNvPr>
                <p14:cNvContentPartPr/>
                <p14:nvPr/>
              </p14:nvContentPartPr>
              <p14:xfrm>
                <a:off x="5713389" y="5163274"/>
                <a:ext cx="88920" cy="417240"/>
              </p14:xfrm>
            </p:contentPart>
          </mc:Choice>
          <mc:Fallback xmlns="">
            <p:pic>
              <p:nvPicPr>
                <p:cNvPr id="200" name="Ink 199">
                  <a:extLst>
                    <a:ext uri="{FF2B5EF4-FFF2-40B4-BE49-F238E27FC236}">
                      <a16:creationId xmlns:a16="http://schemas.microsoft.com/office/drawing/2014/main" id="{92DAA9E6-E611-4A53-806F-532DBA93B130}"/>
                    </a:ext>
                  </a:extLst>
                </p:cNvPr>
                <p:cNvPicPr/>
                <p:nvPr/>
              </p:nvPicPr>
              <p:blipFill>
                <a:blip r:embed="rId309"/>
                <a:stretch>
                  <a:fillRect/>
                </a:stretch>
              </p:blipFill>
              <p:spPr>
                <a:xfrm>
                  <a:off x="5677749" y="5127634"/>
                  <a:ext cx="16056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1" name="Ink 200">
                  <a:extLst>
                    <a:ext uri="{FF2B5EF4-FFF2-40B4-BE49-F238E27FC236}">
                      <a16:creationId xmlns:a16="http://schemas.microsoft.com/office/drawing/2014/main" id="{612E28D5-4526-443D-ADCA-0FD816AB9F48}"/>
                    </a:ext>
                  </a:extLst>
                </p14:cNvPr>
                <p14:cNvContentPartPr/>
                <p14:nvPr/>
              </p14:nvContentPartPr>
              <p14:xfrm>
                <a:off x="5898789" y="5201794"/>
                <a:ext cx="104760" cy="347040"/>
              </p14:xfrm>
            </p:contentPart>
          </mc:Choice>
          <mc:Fallback xmlns="">
            <p:pic>
              <p:nvPicPr>
                <p:cNvPr id="201" name="Ink 200">
                  <a:extLst>
                    <a:ext uri="{FF2B5EF4-FFF2-40B4-BE49-F238E27FC236}">
                      <a16:creationId xmlns:a16="http://schemas.microsoft.com/office/drawing/2014/main" id="{612E28D5-4526-443D-ADCA-0FD816AB9F48}"/>
                    </a:ext>
                  </a:extLst>
                </p:cNvPr>
                <p:cNvPicPr/>
                <p:nvPr/>
              </p:nvPicPr>
              <p:blipFill>
                <a:blip r:embed="rId311"/>
                <a:stretch>
                  <a:fillRect/>
                </a:stretch>
              </p:blipFill>
              <p:spPr>
                <a:xfrm>
                  <a:off x="5862789" y="5166154"/>
                  <a:ext cx="1764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2" name="Ink 201">
                  <a:extLst>
                    <a:ext uri="{FF2B5EF4-FFF2-40B4-BE49-F238E27FC236}">
                      <a16:creationId xmlns:a16="http://schemas.microsoft.com/office/drawing/2014/main" id="{E10BCC50-3B00-4706-8E85-E4357A862FD7}"/>
                    </a:ext>
                  </a:extLst>
                </p14:cNvPr>
                <p14:cNvContentPartPr/>
                <p14:nvPr/>
              </p14:nvContentPartPr>
              <p14:xfrm>
                <a:off x="5667669" y="5402314"/>
                <a:ext cx="233280" cy="28800"/>
              </p14:xfrm>
            </p:contentPart>
          </mc:Choice>
          <mc:Fallback xmlns="">
            <p:pic>
              <p:nvPicPr>
                <p:cNvPr id="202" name="Ink 201">
                  <a:extLst>
                    <a:ext uri="{FF2B5EF4-FFF2-40B4-BE49-F238E27FC236}">
                      <a16:creationId xmlns:a16="http://schemas.microsoft.com/office/drawing/2014/main" id="{E10BCC50-3B00-4706-8E85-E4357A862FD7}"/>
                    </a:ext>
                  </a:extLst>
                </p:cNvPr>
                <p:cNvPicPr/>
                <p:nvPr/>
              </p:nvPicPr>
              <p:blipFill>
                <a:blip r:embed="rId313"/>
                <a:stretch>
                  <a:fillRect/>
                </a:stretch>
              </p:blipFill>
              <p:spPr>
                <a:xfrm>
                  <a:off x="5631669" y="5366674"/>
                  <a:ext cx="3049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3" name="Ink 202">
                  <a:extLst>
                    <a:ext uri="{FF2B5EF4-FFF2-40B4-BE49-F238E27FC236}">
                      <a16:creationId xmlns:a16="http://schemas.microsoft.com/office/drawing/2014/main" id="{BB18DB42-4B6F-4C1E-ABA5-6BBDAED52715}"/>
                    </a:ext>
                  </a:extLst>
                </p14:cNvPr>
                <p14:cNvContentPartPr/>
                <p14:nvPr/>
              </p14:nvContentPartPr>
              <p14:xfrm>
                <a:off x="6158709" y="5263354"/>
                <a:ext cx="217800" cy="295560"/>
              </p14:xfrm>
            </p:contentPart>
          </mc:Choice>
          <mc:Fallback xmlns="">
            <p:pic>
              <p:nvPicPr>
                <p:cNvPr id="203" name="Ink 202">
                  <a:extLst>
                    <a:ext uri="{FF2B5EF4-FFF2-40B4-BE49-F238E27FC236}">
                      <a16:creationId xmlns:a16="http://schemas.microsoft.com/office/drawing/2014/main" id="{BB18DB42-4B6F-4C1E-ABA5-6BBDAED52715}"/>
                    </a:ext>
                  </a:extLst>
                </p:cNvPr>
                <p:cNvPicPr/>
                <p:nvPr/>
              </p:nvPicPr>
              <p:blipFill>
                <a:blip r:embed="rId315"/>
                <a:stretch>
                  <a:fillRect/>
                </a:stretch>
              </p:blipFill>
              <p:spPr>
                <a:xfrm>
                  <a:off x="6122709" y="5227354"/>
                  <a:ext cx="2894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4" name="Ink 203">
                  <a:extLst>
                    <a:ext uri="{FF2B5EF4-FFF2-40B4-BE49-F238E27FC236}">
                      <a16:creationId xmlns:a16="http://schemas.microsoft.com/office/drawing/2014/main" id="{C3A8BA6C-7F70-4953-A56B-D11F774FEE6B}"/>
                    </a:ext>
                  </a:extLst>
                </p14:cNvPr>
                <p14:cNvContentPartPr/>
                <p14:nvPr/>
              </p14:nvContentPartPr>
              <p14:xfrm>
                <a:off x="6111909" y="5311234"/>
                <a:ext cx="276840" cy="182160"/>
              </p14:xfrm>
            </p:contentPart>
          </mc:Choice>
          <mc:Fallback xmlns="">
            <p:pic>
              <p:nvPicPr>
                <p:cNvPr id="204" name="Ink 203">
                  <a:extLst>
                    <a:ext uri="{FF2B5EF4-FFF2-40B4-BE49-F238E27FC236}">
                      <a16:creationId xmlns:a16="http://schemas.microsoft.com/office/drawing/2014/main" id="{C3A8BA6C-7F70-4953-A56B-D11F774FEE6B}"/>
                    </a:ext>
                  </a:extLst>
                </p:cNvPr>
                <p:cNvPicPr/>
                <p:nvPr/>
              </p:nvPicPr>
              <p:blipFill>
                <a:blip r:embed="rId317"/>
                <a:stretch>
                  <a:fillRect/>
                </a:stretch>
              </p:blipFill>
              <p:spPr>
                <a:xfrm>
                  <a:off x="6076269" y="5275594"/>
                  <a:ext cx="348480" cy="253800"/>
                </a:xfrm>
                <a:prstGeom prst="rect">
                  <a:avLst/>
                </a:prstGeom>
              </p:spPr>
            </p:pic>
          </mc:Fallback>
        </mc:AlternateContent>
      </p:grpSp>
      <p:grpSp>
        <p:nvGrpSpPr>
          <p:cNvPr id="223" name="Group 222">
            <a:extLst>
              <a:ext uri="{FF2B5EF4-FFF2-40B4-BE49-F238E27FC236}">
                <a16:creationId xmlns:a16="http://schemas.microsoft.com/office/drawing/2014/main" id="{7DF6147E-CDBC-4293-AB39-73F85C7D0CC7}"/>
              </a:ext>
            </a:extLst>
          </p:cNvPr>
          <p:cNvGrpSpPr/>
          <p:nvPr/>
        </p:nvGrpSpPr>
        <p:grpSpPr>
          <a:xfrm>
            <a:off x="6848469" y="5068954"/>
            <a:ext cx="4041000" cy="617040"/>
            <a:chOff x="6848469" y="5068954"/>
            <a:chExt cx="4041000" cy="617040"/>
          </a:xfrm>
        </p:grpSpPr>
        <mc:AlternateContent xmlns:mc="http://schemas.openxmlformats.org/markup-compatibility/2006" xmlns:p14="http://schemas.microsoft.com/office/powerpoint/2010/main">
          <mc:Choice Requires="p14">
            <p:contentPart p14:bwMode="auto" r:id="rId318">
              <p14:nvContentPartPr>
                <p14:cNvPr id="206" name="Ink 205">
                  <a:extLst>
                    <a:ext uri="{FF2B5EF4-FFF2-40B4-BE49-F238E27FC236}">
                      <a16:creationId xmlns:a16="http://schemas.microsoft.com/office/drawing/2014/main" id="{8C6ED0AE-7B12-4D7B-9A95-669322A8A7BA}"/>
                    </a:ext>
                  </a:extLst>
                </p14:cNvPr>
                <p14:cNvContentPartPr/>
                <p14:nvPr/>
              </p14:nvContentPartPr>
              <p14:xfrm>
                <a:off x="6848469" y="5272354"/>
                <a:ext cx="143640" cy="327960"/>
              </p14:xfrm>
            </p:contentPart>
          </mc:Choice>
          <mc:Fallback xmlns="">
            <p:pic>
              <p:nvPicPr>
                <p:cNvPr id="206" name="Ink 205">
                  <a:extLst>
                    <a:ext uri="{FF2B5EF4-FFF2-40B4-BE49-F238E27FC236}">
                      <a16:creationId xmlns:a16="http://schemas.microsoft.com/office/drawing/2014/main" id="{8C6ED0AE-7B12-4D7B-9A95-669322A8A7BA}"/>
                    </a:ext>
                  </a:extLst>
                </p:cNvPr>
                <p:cNvPicPr/>
                <p:nvPr/>
              </p:nvPicPr>
              <p:blipFill>
                <a:blip r:embed="rId319"/>
                <a:stretch>
                  <a:fillRect/>
                </a:stretch>
              </p:blipFill>
              <p:spPr>
                <a:xfrm>
                  <a:off x="6812469" y="5236354"/>
                  <a:ext cx="2152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7" name="Ink 206">
                  <a:extLst>
                    <a:ext uri="{FF2B5EF4-FFF2-40B4-BE49-F238E27FC236}">
                      <a16:creationId xmlns:a16="http://schemas.microsoft.com/office/drawing/2014/main" id="{1868E81C-4510-4BBA-96E4-959E3A389EC8}"/>
                    </a:ext>
                  </a:extLst>
                </p14:cNvPr>
                <p14:cNvContentPartPr/>
                <p14:nvPr/>
              </p14:nvContentPartPr>
              <p14:xfrm>
                <a:off x="6850989" y="5154634"/>
                <a:ext cx="288000" cy="375840"/>
              </p14:xfrm>
            </p:contentPart>
          </mc:Choice>
          <mc:Fallback xmlns="">
            <p:pic>
              <p:nvPicPr>
                <p:cNvPr id="207" name="Ink 206">
                  <a:extLst>
                    <a:ext uri="{FF2B5EF4-FFF2-40B4-BE49-F238E27FC236}">
                      <a16:creationId xmlns:a16="http://schemas.microsoft.com/office/drawing/2014/main" id="{1868E81C-4510-4BBA-96E4-959E3A389EC8}"/>
                    </a:ext>
                  </a:extLst>
                </p:cNvPr>
                <p:cNvPicPr/>
                <p:nvPr/>
              </p:nvPicPr>
              <p:blipFill>
                <a:blip r:embed="rId321"/>
                <a:stretch>
                  <a:fillRect/>
                </a:stretch>
              </p:blipFill>
              <p:spPr>
                <a:xfrm>
                  <a:off x="6815349" y="5118634"/>
                  <a:ext cx="35964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8" name="Ink 207">
                  <a:extLst>
                    <a:ext uri="{FF2B5EF4-FFF2-40B4-BE49-F238E27FC236}">
                      <a16:creationId xmlns:a16="http://schemas.microsoft.com/office/drawing/2014/main" id="{1E973E7E-7695-4A5F-81F0-E50CABEEED24}"/>
                    </a:ext>
                  </a:extLst>
                </p14:cNvPr>
                <p14:cNvContentPartPr/>
                <p14:nvPr/>
              </p14:nvContentPartPr>
              <p14:xfrm>
                <a:off x="7209189" y="5268754"/>
                <a:ext cx="290160" cy="303840"/>
              </p14:xfrm>
            </p:contentPart>
          </mc:Choice>
          <mc:Fallback xmlns="">
            <p:pic>
              <p:nvPicPr>
                <p:cNvPr id="208" name="Ink 207">
                  <a:extLst>
                    <a:ext uri="{FF2B5EF4-FFF2-40B4-BE49-F238E27FC236}">
                      <a16:creationId xmlns:a16="http://schemas.microsoft.com/office/drawing/2014/main" id="{1E973E7E-7695-4A5F-81F0-E50CABEEED24}"/>
                    </a:ext>
                  </a:extLst>
                </p:cNvPr>
                <p:cNvPicPr/>
                <p:nvPr/>
              </p:nvPicPr>
              <p:blipFill>
                <a:blip r:embed="rId323"/>
                <a:stretch>
                  <a:fillRect/>
                </a:stretch>
              </p:blipFill>
              <p:spPr>
                <a:xfrm>
                  <a:off x="7173189" y="5233114"/>
                  <a:ext cx="36180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0" name="Ink 209">
                  <a:extLst>
                    <a:ext uri="{FF2B5EF4-FFF2-40B4-BE49-F238E27FC236}">
                      <a16:creationId xmlns:a16="http://schemas.microsoft.com/office/drawing/2014/main" id="{EF21445A-A967-4200-BE22-CA3F008ADE34}"/>
                    </a:ext>
                  </a:extLst>
                </p14:cNvPr>
                <p14:cNvContentPartPr/>
                <p14:nvPr/>
              </p14:nvContentPartPr>
              <p14:xfrm>
                <a:off x="7743429" y="5176234"/>
                <a:ext cx="216360" cy="509760"/>
              </p14:xfrm>
            </p:contentPart>
          </mc:Choice>
          <mc:Fallback xmlns="">
            <p:pic>
              <p:nvPicPr>
                <p:cNvPr id="210" name="Ink 209">
                  <a:extLst>
                    <a:ext uri="{FF2B5EF4-FFF2-40B4-BE49-F238E27FC236}">
                      <a16:creationId xmlns:a16="http://schemas.microsoft.com/office/drawing/2014/main" id="{EF21445A-A967-4200-BE22-CA3F008ADE34}"/>
                    </a:ext>
                  </a:extLst>
                </p:cNvPr>
                <p:cNvPicPr/>
                <p:nvPr/>
              </p:nvPicPr>
              <p:blipFill>
                <a:blip r:embed="rId325"/>
                <a:stretch>
                  <a:fillRect/>
                </a:stretch>
              </p:blipFill>
              <p:spPr>
                <a:xfrm>
                  <a:off x="7707789" y="5140234"/>
                  <a:ext cx="288000" cy="581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1" name="Ink 210">
                  <a:extLst>
                    <a:ext uri="{FF2B5EF4-FFF2-40B4-BE49-F238E27FC236}">
                      <a16:creationId xmlns:a16="http://schemas.microsoft.com/office/drawing/2014/main" id="{70FEC431-BE92-4425-9F5B-BFBE754CDD95}"/>
                    </a:ext>
                  </a:extLst>
                </p14:cNvPr>
                <p14:cNvContentPartPr/>
                <p14:nvPr/>
              </p14:nvContentPartPr>
              <p14:xfrm>
                <a:off x="7852509" y="5131234"/>
                <a:ext cx="252360" cy="180360"/>
              </p14:xfrm>
            </p:contentPart>
          </mc:Choice>
          <mc:Fallback xmlns="">
            <p:pic>
              <p:nvPicPr>
                <p:cNvPr id="211" name="Ink 210">
                  <a:extLst>
                    <a:ext uri="{FF2B5EF4-FFF2-40B4-BE49-F238E27FC236}">
                      <a16:creationId xmlns:a16="http://schemas.microsoft.com/office/drawing/2014/main" id="{70FEC431-BE92-4425-9F5B-BFBE754CDD95}"/>
                    </a:ext>
                  </a:extLst>
                </p:cNvPr>
                <p:cNvPicPr/>
                <p:nvPr/>
              </p:nvPicPr>
              <p:blipFill>
                <a:blip r:embed="rId327"/>
                <a:stretch>
                  <a:fillRect/>
                </a:stretch>
              </p:blipFill>
              <p:spPr>
                <a:xfrm>
                  <a:off x="7816869" y="5095594"/>
                  <a:ext cx="324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2" name="Ink 211">
                  <a:extLst>
                    <a:ext uri="{FF2B5EF4-FFF2-40B4-BE49-F238E27FC236}">
                      <a16:creationId xmlns:a16="http://schemas.microsoft.com/office/drawing/2014/main" id="{A4B20449-21DB-4C75-8442-65F6A0758312}"/>
                    </a:ext>
                  </a:extLst>
                </p14:cNvPr>
                <p14:cNvContentPartPr/>
                <p14:nvPr/>
              </p14:nvContentPartPr>
              <p14:xfrm>
                <a:off x="8019189" y="5445874"/>
                <a:ext cx="186120" cy="15120"/>
              </p14:xfrm>
            </p:contentPart>
          </mc:Choice>
          <mc:Fallback xmlns="">
            <p:pic>
              <p:nvPicPr>
                <p:cNvPr id="212" name="Ink 211">
                  <a:extLst>
                    <a:ext uri="{FF2B5EF4-FFF2-40B4-BE49-F238E27FC236}">
                      <a16:creationId xmlns:a16="http://schemas.microsoft.com/office/drawing/2014/main" id="{A4B20449-21DB-4C75-8442-65F6A0758312}"/>
                    </a:ext>
                  </a:extLst>
                </p:cNvPr>
                <p:cNvPicPr/>
                <p:nvPr/>
              </p:nvPicPr>
              <p:blipFill>
                <a:blip r:embed="rId329"/>
                <a:stretch>
                  <a:fillRect/>
                </a:stretch>
              </p:blipFill>
              <p:spPr>
                <a:xfrm>
                  <a:off x="7983189" y="5409874"/>
                  <a:ext cx="2577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4" name="Ink 213">
                  <a:extLst>
                    <a:ext uri="{FF2B5EF4-FFF2-40B4-BE49-F238E27FC236}">
                      <a16:creationId xmlns:a16="http://schemas.microsoft.com/office/drawing/2014/main" id="{7678AB7B-5A5A-4456-9E11-EB0E1258BD24}"/>
                    </a:ext>
                  </a:extLst>
                </p14:cNvPr>
                <p14:cNvContentPartPr/>
                <p14:nvPr/>
              </p14:nvContentPartPr>
              <p14:xfrm>
                <a:off x="8355789" y="5214754"/>
                <a:ext cx="231840" cy="285840"/>
              </p14:xfrm>
            </p:contentPart>
          </mc:Choice>
          <mc:Fallback xmlns="">
            <p:pic>
              <p:nvPicPr>
                <p:cNvPr id="214" name="Ink 213">
                  <a:extLst>
                    <a:ext uri="{FF2B5EF4-FFF2-40B4-BE49-F238E27FC236}">
                      <a16:creationId xmlns:a16="http://schemas.microsoft.com/office/drawing/2014/main" id="{7678AB7B-5A5A-4456-9E11-EB0E1258BD24}"/>
                    </a:ext>
                  </a:extLst>
                </p:cNvPr>
                <p:cNvPicPr/>
                <p:nvPr/>
              </p:nvPicPr>
              <p:blipFill>
                <a:blip r:embed="rId331"/>
                <a:stretch>
                  <a:fillRect/>
                </a:stretch>
              </p:blipFill>
              <p:spPr>
                <a:xfrm>
                  <a:off x="8320149" y="5179114"/>
                  <a:ext cx="3034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5" name="Ink 214">
                  <a:extLst>
                    <a:ext uri="{FF2B5EF4-FFF2-40B4-BE49-F238E27FC236}">
                      <a16:creationId xmlns:a16="http://schemas.microsoft.com/office/drawing/2014/main" id="{FFDE208F-CCDE-4332-BBC5-80ED6DF5C062}"/>
                    </a:ext>
                  </a:extLst>
                </p14:cNvPr>
                <p14:cNvContentPartPr/>
                <p14:nvPr/>
              </p14:nvContentPartPr>
              <p14:xfrm>
                <a:off x="8557029" y="5332474"/>
                <a:ext cx="202320" cy="179280"/>
              </p14:xfrm>
            </p:contentPart>
          </mc:Choice>
          <mc:Fallback xmlns="">
            <p:pic>
              <p:nvPicPr>
                <p:cNvPr id="215" name="Ink 214">
                  <a:extLst>
                    <a:ext uri="{FF2B5EF4-FFF2-40B4-BE49-F238E27FC236}">
                      <a16:creationId xmlns:a16="http://schemas.microsoft.com/office/drawing/2014/main" id="{FFDE208F-CCDE-4332-BBC5-80ED6DF5C062}"/>
                    </a:ext>
                  </a:extLst>
                </p:cNvPr>
                <p:cNvPicPr/>
                <p:nvPr/>
              </p:nvPicPr>
              <p:blipFill>
                <a:blip r:embed="rId333"/>
                <a:stretch>
                  <a:fillRect/>
                </a:stretch>
              </p:blipFill>
              <p:spPr>
                <a:xfrm>
                  <a:off x="8521029" y="5296474"/>
                  <a:ext cx="2739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6" name="Ink 215">
                  <a:extLst>
                    <a:ext uri="{FF2B5EF4-FFF2-40B4-BE49-F238E27FC236}">
                      <a16:creationId xmlns:a16="http://schemas.microsoft.com/office/drawing/2014/main" id="{2C3ED668-5D8C-434C-8CDF-45B13A117588}"/>
                    </a:ext>
                  </a:extLst>
                </p14:cNvPr>
                <p14:cNvContentPartPr/>
                <p14:nvPr/>
              </p14:nvContentPartPr>
              <p14:xfrm>
                <a:off x="8810109" y="5154634"/>
                <a:ext cx="63360" cy="270720"/>
              </p14:xfrm>
            </p:contentPart>
          </mc:Choice>
          <mc:Fallback xmlns="">
            <p:pic>
              <p:nvPicPr>
                <p:cNvPr id="216" name="Ink 215">
                  <a:extLst>
                    <a:ext uri="{FF2B5EF4-FFF2-40B4-BE49-F238E27FC236}">
                      <a16:creationId xmlns:a16="http://schemas.microsoft.com/office/drawing/2014/main" id="{2C3ED668-5D8C-434C-8CDF-45B13A117588}"/>
                    </a:ext>
                  </a:extLst>
                </p:cNvPr>
                <p:cNvPicPr/>
                <p:nvPr/>
              </p:nvPicPr>
              <p:blipFill>
                <a:blip r:embed="rId335"/>
                <a:stretch>
                  <a:fillRect/>
                </a:stretch>
              </p:blipFill>
              <p:spPr>
                <a:xfrm>
                  <a:off x="8774469" y="5118994"/>
                  <a:ext cx="13500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7" name="Ink 216">
                  <a:extLst>
                    <a:ext uri="{FF2B5EF4-FFF2-40B4-BE49-F238E27FC236}">
                      <a16:creationId xmlns:a16="http://schemas.microsoft.com/office/drawing/2014/main" id="{B82407CC-581A-4E97-B6E2-2F6373161186}"/>
                    </a:ext>
                  </a:extLst>
                </p14:cNvPr>
                <p14:cNvContentPartPr/>
                <p14:nvPr/>
              </p14:nvContentPartPr>
              <p14:xfrm>
                <a:off x="8967429" y="5230234"/>
                <a:ext cx="248400" cy="240480"/>
              </p14:xfrm>
            </p:contentPart>
          </mc:Choice>
          <mc:Fallback xmlns="">
            <p:pic>
              <p:nvPicPr>
                <p:cNvPr id="217" name="Ink 216">
                  <a:extLst>
                    <a:ext uri="{FF2B5EF4-FFF2-40B4-BE49-F238E27FC236}">
                      <a16:creationId xmlns:a16="http://schemas.microsoft.com/office/drawing/2014/main" id="{B82407CC-581A-4E97-B6E2-2F6373161186}"/>
                    </a:ext>
                  </a:extLst>
                </p:cNvPr>
                <p:cNvPicPr/>
                <p:nvPr/>
              </p:nvPicPr>
              <p:blipFill>
                <a:blip r:embed="rId337"/>
                <a:stretch>
                  <a:fillRect/>
                </a:stretch>
              </p:blipFill>
              <p:spPr>
                <a:xfrm>
                  <a:off x="8931789" y="5194594"/>
                  <a:ext cx="3200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8" name="Ink 217">
                  <a:extLst>
                    <a:ext uri="{FF2B5EF4-FFF2-40B4-BE49-F238E27FC236}">
                      <a16:creationId xmlns:a16="http://schemas.microsoft.com/office/drawing/2014/main" id="{3FD513D9-8A2C-4464-BFE2-31448CABD3A4}"/>
                    </a:ext>
                  </a:extLst>
                </p14:cNvPr>
                <p14:cNvContentPartPr/>
                <p14:nvPr/>
              </p14:nvContentPartPr>
              <p14:xfrm>
                <a:off x="9204309" y="5225194"/>
                <a:ext cx="150120" cy="221400"/>
              </p14:xfrm>
            </p:contentPart>
          </mc:Choice>
          <mc:Fallback xmlns="">
            <p:pic>
              <p:nvPicPr>
                <p:cNvPr id="218" name="Ink 217">
                  <a:extLst>
                    <a:ext uri="{FF2B5EF4-FFF2-40B4-BE49-F238E27FC236}">
                      <a16:creationId xmlns:a16="http://schemas.microsoft.com/office/drawing/2014/main" id="{3FD513D9-8A2C-4464-BFE2-31448CABD3A4}"/>
                    </a:ext>
                  </a:extLst>
                </p:cNvPr>
                <p:cNvPicPr/>
                <p:nvPr/>
              </p:nvPicPr>
              <p:blipFill>
                <a:blip r:embed="rId339"/>
                <a:stretch>
                  <a:fillRect/>
                </a:stretch>
              </p:blipFill>
              <p:spPr>
                <a:xfrm>
                  <a:off x="9168309" y="5189554"/>
                  <a:ext cx="2217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9" name="Ink 218">
                  <a:extLst>
                    <a:ext uri="{FF2B5EF4-FFF2-40B4-BE49-F238E27FC236}">
                      <a16:creationId xmlns:a16="http://schemas.microsoft.com/office/drawing/2014/main" id="{EB6644A5-F3D4-4F71-B560-3A9E36F669A3}"/>
                    </a:ext>
                  </a:extLst>
                </p14:cNvPr>
                <p14:cNvContentPartPr/>
                <p14:nvPr/>
              </p14:nvContentPartPr>
              <p14:xfrm>
                <a:off x="9726309" y="5183074"/>
                <a:ext cx="315000" cy="240840"/>
              </p14:xfrm>
            </p:contentPart>
          </mc:Choice>
          <mc:Fallback xmlns="">
            <p:pic>
              <p:nvPicPr>
                <p:cNvPr id="219" name="Ink 218">
                  <a:extLst>
                    <a:ext uri="{FF2B5EF4-FFF2-40B4-BE49-F238E27FC236}">
                      <a16:creationId xmlns:a16="http://schemas.microsoft.com/office/drawing/2014/main" id="{EB6644A5-F3D4-4F71-B560-3A9E36F669A3}"/>
                    </a:ext>
                  </a:extLst>
                </p:cNvPr>
                <p:cNvPicPr/>
                <p:nvPr/>
              </p:nvPicPr>
              <p:blipFill>
                <a:blip r:embed="rId341"/>
                <a:stretch>
                  <a:fillRect/>
                </a:stretch>
              </p:blipFill>
              <p:spPr>
                <a:xfrm>
                  <a:off x="9690309" y="5147434"/>
                  <a:ext cx="3866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0" name="Ink 219">
                  <a:extLst>
                    <a:ext uri="{FF2B5EF4-FFF2-40B4-BE49-F238E27FC236}">
                      <a16:creationId xmlns:a16="http://schemas.microsoft.com/office/drawing/2014/main" id="{4E221295-238C-44C6-915A-5B5078727C64}"/>
                    </a:ext>
                  </a:extLst>
                </p14:cNvPr>
                <p14:cNvContentPartPr/>
                <p14:nvPr/>
              </p14:nvContentPartPr>
              <p14:xfrm>
                <a:off x="9613629" y="5475034"/>
                <a:ext cx="320040" cy="75240"/>
              </p14:xfrm>
            </p:contentPart>
          </mc:Choice>
          <mc:Fallback xmlns="">
            <p:pic>
              <p:nvPicPr>
                <p:cNvPr id="220" name="Ink 219">
                  <a:extLst>
                    <a:ext uri="{FF2B5EF4-FFF2-40B4-BE49-F238E27FC236}">
                      <a16:creationId xmlns:a16="http://schemas.microsoft.com/office/drawing/2014/main" id="{4E221295-238C-44C6-915A-5B5078727C64}"/>
                    </a:ext>
                  </a:extLst>
                </p:cNvPr>
                <p:cNvPicPr/>
                <p:nvPr/>
              </p:nvPicPr>
              <p:blipFill>
                <a:blip r:embed="rId343"/>
                <a:stretch>
                  <a:fillRect/>
                </a:stretch>
              </p:blipFill>
              <p:spPr>
                <a:xfrm>
                  <a:off x="9577629" y="5439034"/>
                  <a:ext cx="391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2" name="Ink 221">
                  <a:extLst>
                    <a:ext uri="{FF2B5EF4-FFF2-40B4-BE49-F238E27FC236}">
                      <a16:creationId xmlns:a16="http://schemas.microsoft.com/office/drawing/2014/main" id="{9005463D-8504-4D02-B340-B692E0243226}"/>
                    </a:ext>
                  </a:extLst>
                </p14:cNvPr>
                <p14:cNvContentPartPr/>
                <p14:nvPr/>
              </p14:nvContentPartPr>
              <p14:xfrm>
                <a:off x="10318149" y="5068954"/>
                <a:ext cx="571320" cy="293400"/>
              </p14:xfrm>
            </p:contentPart>
          </mc:Choice>
          <mc:Fallback xmlns="">
            <p:pic>
              <p:nvPicPr>
                <p:cNvPr id="222" name="Ink 221">
                  <a:extLst>
                    <a:ext uri="{FF2B5EF4-FFF2-40B4-BE49-F238E27FC236}">
                      <a16:creationId xmlns:a16="http://schemas.microsoft.com/office/drawing/2014/main" id="{9005463D-8504-4D02-B340-B692E0243226}"/>
                    </a:ext>
                  </a:extLst>
                </p:cNvPr>
                <p:cNvPicPr/>
                <p:nvPr/>
              </p:nvPicPr>
              <p:blipFill>
                <a:blip r:embed="rId345"/>
                <a:stretch>
                  <a:fillRect/>
                </a:stretch>
              </p:blipFill>
              <p:spPr>
                <a:xfrm>
                  <a:off x="10282149" y="5032954"/>
                  <a:ext cx="642960" cy="365040"/>
                </a:xfrm>
                <a:prstGeom prst="rect">
                  <a:avLst/>
                </a:prstGeom>
              </p:spPr>
            </p:pic>
          </mc:Fallback>
        </mc:AlternateContent>
      </p:grpSp>
    </p:spTree>
    <p:extLst>
      <p:ext uri="{BB962C8B-B14F-4D97-AF65-F5344CB8AC3E}">
        <p14:creationId xmlns:p14="http://schemas.microsoft.com/office/powerpoint/2010/main" val="4021406701"/>
      </p:ext>
    </p:extLst>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F82812-8808-402E-A1C6-CFEAE4BB7882}"/>
              </a:ext>
            </a:extLst>
          </p:cNvPr>
          <p:cNvSpPr>
            <a:spLocks noGrp="1"/>
          </p:cNvSpPr>
          <p:nvPr>
            <p:ph type="sldNum" sz="quarter" idx="12"/>
          </p:nvPr>
        </p:nvSpPr>
        <p:spPr/>
        <p:txBody>
          <a:bodyPr/>
          <a:lstStyle/>
          <a:p>
            <a:fld id="{949EBC64-41CB-41B8-B6DF-9B1367312BD4}" type="slidenum">
              <a:rPr lang="en-US" smtClean="0"/>
              <a:t>65</a:t>
            </a:fld>
            <a:endParaRPr lang="en-US"/>
          </a:p>
        </p:txBody>
      </p:sp>
      <p:grpSp>
        <p:nvGrpSpPr>
          <p:cNvPr id="247" name="Group 246">
            <a:extLst>
              <a:ext uri="{FF2B5EF4-FFF2-40B4-BE49-F238E27FC236}">
                <a16:creationId xmlns:a16="http://schemas.microsoft.com/office/drawing/2014/main" id="{58AC72F8-2BF3-4599-BC9E-CF78D102C0DD}"/>
              </a:ext>
            </a:extLst>
          </p:cNvPr>
          <p:cNvGrpSpPr/>
          <p:nvPr/>
        </p:nvGrpSpPr>
        <p:grpSpPr>
          <a:xfrm>
            <a:off x="144549" y="691714"/>
            <a:ext cx="10827720" cy="5037840"/>
            <a:chOff x="144549" y="691714"/>
            <a:chExt cx="10827720" cy="503784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E7CD737-FB0E-41AB-A7D3-2DB5ADA11881}"/>
                    </a:ext>
                  </a:extLst>
                </p14:cNvPr>
                <p14:cNvContentPartPr/>
                <p14:nvPr/>
              </p14:nvContentPartPr>
              <p14:xfrm>
                <a:off x="783909" y="798634"/>
                <a:ext cx="18720" cy="360"/>
              </p14:xfrm>
            </p:contentPart>
          </mc:Choice>
          <mc:Fallback xmlns="">
            <p:pic>
              <p:nvPicPr>
                <p:cNvPr id="3" name="Ink 2">
                  <a:extLst>
                    <a:ext uri="{FF2B5EF4-FFF2-40B4-BE49-F238E27FC236}">
                      <a16:creationId xmlns:a16="http://schemas.microsoft.com/office/drawing/2014/main" id="{BE7CD737-FB0E-41AB-A7D3-2DB5ADA11881}"/>
                    </a:ext>
                  </a:extLst>
                </p:cNvPr>
                <p:cNvPicPr/>
                <p:nvPr/>
              </p:nvPicPr>
              <p:blipFill>
                <a:blip r:embed="rId3"/>
                <a:stretch>
                  <a:fillRect/>
                </a:stretch>
              </p:blipFill>
              <p:spPr>
                <a:xfrm>
                  <a:off x="747909" y="762994"/>
                  <a:ext cx="90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082C603-10F4-4644-85F5-F943FF3BF7AC}"/>
                    </a:ext>
                  </a:extLst>
                </p14:cNvPr>
                <p14:cNvContentPartPr/>
                <p14:nvPr/>
              </p14:nvContentPartPr>
              <p14:xfrm>
                <a:off x="264429" y="878554"/>
                <a:ext cx="535320" cy="61200"/>
              </p14:xfrm>
            </p:contentPart>
          </mc:Choice>
          <mc:Fallback xmlns="">
            <p:pic>
              <p:nvPicPr>
                <p:cNvPr id="4" name="Ink 3">
                  <a:extLst>
                    <a:ext uri="{FF2B5EF4-FFF2-40B4-BE49-F238E27FC236}">
                      <a16:creationId xmlns:a16="http://schemas.microsoft.com/office/drawing/2014/main" id="{D082C603-10F4-4644-85F5-F943FF3BF7AC}"/>
                    </a:ext>
                  </a:extLst>
                </p:cNvPr>
                <p:cNvPicPr/>
                <p:nvPr/>
              </p:nvPicPr>
              <p:blipFill>
                <a:blip r:embed="rId5"/>
                <a:stretch>
                  <a:fillRect/>
                </a:stretch>
              </p:blipFill>
              <p:spPr>
                <a:xfrm>
                  <a:off x="228429" y="842554"/>
                  <a:ext cx="6069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339937D-CD91-4AA1-A16B-2638E3378EF3}"/>
                    </a:ext>
                  </a:extLst>
                </p14:cNvPr>
                <p14:cNvContentPartPr/>
                <p14:nvPr/>
              </p14:nvContentPartPr>
              <p14:xfrm>
                <a:off x="222309" y="1033714"/>
                <a:ext cx="571320" cy="65160"/>
              </p14:xfrm>
            </p:contentPart>
          </mc:Choice>
          <mc:Fallback xmlns="">
            <p:pic>
              <p:nvPicPr>
                <p:cNvPr id="5" name="Ink 4">
                  <a:extLst>
                    <a:ext uri="{FF2B5EF4-FFF2-40B4-BE49-F238E27FC236}">
                      <a16:creationId xmlns:a16="http://schemas.microsoft.com/office/drawing/2014/main" id="{2339937D-CD91-4AA1-A16B-2638E3378EF3}"/>
                    </a:ext>
                  </a:extLst>
                </p:cNvPr>
                <p:cNvPicPr/>
                <p:nvPr/>
              </p:nvPicPr>
              <p:blipFill>
                <a:blip r:embed="rId7"/>
                <a:stretch>
                  <a:fillRect/>
                </a:stretch>
              </p:blipFill>
              <p:spPr>
                <a:xfrm>
                  <a:off x="186669" y="998074"/>
                  <a:ext cx="6429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A743B9E-514A-4664-97B8-B4E1610733A5}"/>
                    </a:ext>
                  </a:extLst>
                </p14:cNvPr>
                <p14:cNvContentPartPr/>
                <p14:nvPr/>
              </p14:nvContentPartPr>
              <p14:xfrm>
                <a:off x="378549" y="778474"/>
                <a:ext cx="425880" cy="434160"/>
              </p14:xfrm>
            </p:contentPart>
          </mc:Choice>
          <mc:Fallback xmlns="">
            <p:pic>
              <p:nvPicPr>
                <p:cNvPr id="6" name="Ink 5">
                  <a:extLst>
                    <a:ext uri="{FF2B5EF4-FFF2-40B4-BE49-F238E27FC236}">
                      <a16:creationId xmlns:a16="http://schemas.microsoft.com/office/drawing/2014/main" id="{4A743B9E-514A-4664-97B8-B4E1610733A5}"/>
                    </a:ext>
                  </a:extLst>
                </p:cNvPr>
                <p:cNvPicPr/>
                <p:nvPr/>
              </p:nvPicPr>
              <p:blipFill>
                <a:blip r:embed="rId9"/>
                <a:stretch>
                  <a:fillRect/>
                </a:stretch>
              </p:blipFill>
              <p:spPr>
                <a:xfrm>
                  <a:off x="342549" y="742474"/>
                  <a:ext cx="49752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845D4477-4999-40B5-AC6F-C66BC98DE995}"/>
                    </a:ext>
                  </a:extLst>
                </p14:cNvPr>
                <p14:cNvContentPartPr/>
                <p14:nvPr/>
              </p14:nvContentPartPr>
              <p14:xfrm>
                <a:off x="358749" y="757594"/>
                <a:ext cx="253800" cy="370440"/>
              </p14:xfrm>
            </p:contentPart>
          </mc:Choice>
          <mc:Fallback xmlns="">
            <p:pic>
              <p:nvPicPr>
                <p:cNvPr id="7" name="Ink 6">
                  <a:extLst>
                    <a:ext uri="{FF2B5EF4-FFF2-40B4-BE49-F238E27FC236}">
                      <a16:creationId xmlns:a16="http://schemas.microsoft.com/office/drawing/2014/main" id="{845D4477-4999-40B5-AC6F-C66BC98DE995}"/>
                    </a:ext>
                  </a:extLst>
                </p:cNvPr>
                <p:cNvPicPr/>
                <p:nvPr/>
              </p:nvPicPr>
              <p:blipFill>
                <a:blip r:embed="rId11"/>
                <a:stretch>
                  <a:fillRect/>
                </a:stretch>
              </p:blipFill>
              <p:spPr>
                <a:xfrm>
                  <a:off x="323109" y="721594"/>
                  <a:ext cx="3254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8B7671A-79BC-4957-9B46-97ADDFC7528D}"/>
                    </a:ext>
                  </a:extLst>
                </p14:cNvPr>
                <p14:cNvContentPartPr/>
                <p14:nvPr/>
              </p14:nvContentPartPr>
              <p14:xfrm>
                <a:off x="1064709" y="691714"/>
                <a:ext cx="262800" cy="297000"/>
              </p14:xfrm>
            </p:contentPart>
          </mc:Choice>
          <mc:Fallback xmlns="">
            <p:pic>
              <p:nvPicPr>
                <p:cNvPr id="8" name="Ink 7">
                  <a:extLst>
                    <a:ext uri="{FF2B5EF4-FFF2-40B4-BE49-F238E27FC236}">
                      <a16:creationId xmlns:a16="http://schemas.microsoft.com/office/drawing/2014/main" id="{18B7671A-79BC-4957-9B46-97ADDFC7528D}"/>
                    </a:ext>
                  </a:extLst>
                </p:cNvPr>
                <p:cNvPicPr/>
                <p:nvPr/>
              </p:nvPicPr>
              <p:blipFill>
                <a:blip r:embed="rId13"/>
                <a:stretch>
                  <a:fillRect/>
                </a:stretch>
              </p:blipFill>
              <p:spPr>
                <a:xfrm>
                  <a:off x="1029069" y="656074"/>
                  <a:ext cx="3344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05908D72-D52F-4685-9F62-6AB971B8850B}"/>
                    </a:ext>
                  </a:extLst>
                </p14:cNvPr>
                <p14:cNvContentPartPr/>
                <p14:nvPr/>
              </p14:nvContentPartPr>
              <p14:xfrm>
                <a:off x="1410669" y="723394"/>
                <a:ext cx="324720" cy="349920"/>
              </p14:xfrm>
            </p:contentPart>
          </mc:Choice>
          <mc:Fallback xmlns="">
            <p:pic>
              <p:nvPicPr>
                <p:cNvPr id="9" name="Ink 8">
                  <a:extLst>
                    <a:ext uri="{FF2B5EF4-FFF2-40B4-BE49-F238E27FC236}">
                      <a16:creationId xmlns:a16="http://schemas.microsoft.com/office/drawing/2014/main" id="{05908D72-D52F-4685-9F62-6AB971B8850B}"/>
                    </a:ext>
                  </a:extLst>
                </p:cNvPr>
                <p:cNvPicPr/>
                <p:nvPr/>
              </p:nvPicPr>
              <p:blipFill>
                <a:blip r:embed="rId15"/>
                <a:stretch>
                  <a:fillRect/>
                </a:stretch>
              </p:blipFill>
              <p:spPr>
                <a:xfrm>
                  <a:off x="1375029" y="687394"/>
                  <a:ext cx="39636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1582CD1D-9C14-4D90-9F97-33CCE3AE54D9}"/>
                    </a:ext>
                  </a:extLst>
                </p14:cNvPr>
                <p14:cNvContentPartPr/>
                <p14:nvPr/>
              </p14:nvContentPartPr>
              <p14:xfrm>
                <a:off x="358749" y="1566154"/>
                <a:ext cx="239760" cy="188280"/>
              </p14:xfrm>
            </p:contentPart>
          </mc:Choice>
          <mc:Fallback xmlns="">
            <p:pic>
              <p:nvPicPr>
                <p:cNvPr id="11" name="Ink 10">
                  <a:extLst>
                    <a:ext uri="{FF2B5EF4-FFF2-40B4-BE49-F238E27FC236}">
                      <a16:creationId xmlns:a16="http://schemas.microsoft.com/office/drawing/2014/main" id="{1582CD1D-9C14-4D90-9F97-33CCE3AE54D9}"/>
                    </a:ext>
                  </a:extLst>
                </p:cNvPr>
                <p:cNvPicPr/>
                <p:nvPr/>
              </p:nvPicPr>
              <p:blipFill>
                <a:blip r:embed="rId17"/>
                <a:stretch>
                  <a:fillRect/>
                </a:stretch>
              </p:blipFill>
              <p:spPr>
                <a:xfrm>
                  <a:off x="322749" y="1530154"/>
                  <a:ext cx="3114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0E340DB-FD5C-41EB-B66F-46386141ADB5}"/>
                    </a:ext>
                  </a:extLst>
                </p14:cNvPr>
                <p14:cNvContentPartPr/>
                <p14:nvPr/>
              </p14:nvContentPartPr>
              <p14:xfrm>
                <a:off x="562869" y="1437274"/>
                <a:ext cx="144360" cy="526680"/>
              </p14:xfrm>
            </p:contentPart>
          </mc:Choice>
          <mc:Fallback xmlns="">
            <p:pic>
              <p:nvPicPr>
                <p:cNvPr id="12" name="Ink 11">
                  <a:extLst>
                    <a:ext uri="{FF2B5EF4-FFF2-40B4-BE49-F238E27FC236}">
                      <a16:creationId xmlns:a16="http://schemas.microsoft.com/office/drawing/2014/main" id="{D0E340DB-FD5C-41EB-B66F-46386141ADB5}"/>
                    </a:ext>
                  </a:extLst>
                </p:cNvPr>
                <p:cNvPicPr/>
                <p:nvPr/>
              </p:nvPicPr>
              <p:blipFill>
                <a:blip r:embed="rId19"/>
                <a:stretch>
                  <a:fillRect/>
                </a:stretch>
              </p:blipFill>
              <p:spPr>
                <a:xfrm>
                  <a:off x="527229" y="1401274"/>
                  <a:ext cx="21600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2ED8155-42AE-4B89-9C4B-752CDFF369C9}"/>
                    </a:ext>
                  </a:extLst>
                </p14:cNvPr>
                <p14:cNvContentPartPr/>
                <p14:nvPr/>
              </p14:nvContentPartPr>
              <p14:xfrm>
                <a:off x="857349" y="1469674"/>
                <a:ext cx="236880" cy="325800"/>
              </p14:xfrm>
            </p:contentPart>
          </mc:Choice>
          <mc:Fallback xmlns="">
            <p:pic>
              <p:nvPicPr>
                <p:cNvPr id="14" name="Ink 13">
                  <a:extLst>
                    <a:ext uri="{FF2B5EF4-FFF2-40B4-BE49-F238E27FC236}">
                      <a16:creationId xmlns:a16="http://schemas.microsoft.com/office/drawing/2014/main" id="{42ED8155-42AE-4B89-9C4B-752CDFF369C9}"/>
                    </a:ext>
                  </a:extLst>
                </p:cNvPr>
                <p:cNvPicPr/>
                <p:nvPr/>
              </p:nvPicPr>
              <p:blipFill>
                <a:blip r:embed="rId21"/>
                <a:stretch>
                  <a:fillRect/>
                </a:stretch>
              </p:blipFill>
              <p:spPr>
                <a:xfrm>
                  <a:off x="821709" y="1433674"/>
                  <a:ext cx="3085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ED382B6A-CE81-4659-BD3A-D92E834DF980}"/>
                    </a:ext>
                  </a:extLst>
                </p14:cNvPr>
                <p14:cNvContentPartPr/>
                <p14:nvPr/>
              </p14:nvContentPartPr>
              <p14:xfrm>
                <a:off x="1111509" y="1391914"/>
                <a:ext cx="288720" cy="432720"/>
              </p14:xfrm>
            </p:contentPart>
          </mc:Choice>
          <mc:Fallback xmlns="">
            <p:pic>
              <p:nvPicPr>
                <p:cNvPr id="15" name="Ink 14">
                  <a:extLst>
                    <a:ext uri="{FF2B5EF4-FFF2-40B4-BE49-F238E27FC236}">
                      <a16:creationId xmlns:a16="http://schemas.microsoft.com/office/drawing/2014/main" id="{ED382B6A-CE81-4659-BD3A-D92E834DF980}"/>
                    </a:ext>
                  </a:extLst>
                </p:cNvPr>
                <p:cNvPicPr/>
                <p:nvPr/>
              </p:nvPicPr>
              <p:blipFill>
                <a:blip r:embed="rId23"/>
                <a:stretch>
                  <a:fillRect/>
                </a:stretch>
              </p:blipFill>
              <p:spPr>
                <a:xfrm>
                  <a:off x="1075509" y="1355914"/>
                  <a:ext cx="36036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58CBBF26-A044-4FF3-86C3-E495E5AC1BA7}"/>
                    </a:ext>
                  </a:extLst>
                </p14:cNvPr>
                <p14:cNvContentPartPr/>
                <p14:nvPr/>
              </p14:nvContentPartPr>
              <p14:xfrm>
                <a:off x="847989" y="1657954"/>
                <a:ext cx="244080" cy="41040"/>
              </p14:xfrm>
            </p:contentPart>
          </mc:Choice>
          <mc:Fallback xmlns="">
            <p:pic>
              <p:nvPicPr>
                <p:cNvPr id="16" name="Ink 15">
                  <a:extLst>
                    <a:ext uri="{FF2B5EF4-FFF2-40B4-BE49-F238E27FC236}">
                      <a16:creationId xmlns:a16="http://schemas.microsoft.com/office/drawing/2014/main" id="{58CBBF26-A044-4FF3-86C3-E495E5AC1BA7}"/>
                    </a:ext>
                  </a:extLst>
                </p:cNvPr>
                <p:cNvPicPr/>
                <p:nvPr/>
              </p:nvPicPr>
              <p:blipFill>
                <a:blip r:embed="rId25"/>
                <a:stretch>
                  <a:fillRect/>
                </a:stretch>
              </p:blipFill>
              <p:spPr>
                <a:xfrm>
                  <a:off x="812349" y="1622314"/>
                  <a:ext cx="315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E0D9C803-F75E-4942-83C9-F61CBBEB6926}"/>
                    </a:ext>
                  </a:extLst>
                </p14:cNvPr>
                <p14:cNvContentPartPr/>
                <p14:nvPr/>
              </p14:nvContentPartPr>
              <p14:xfrm>
                <a:off x="1322469" y="1543834"/>
                <a:ext cx="294120" cy="248400"/>
              </p14:xfrm>
            </p:contentPart>
          </mc:Choice>
          <mc:Fallback xmlns="">
            <p:pic>
              <p:nvPicPr>
                <p:cNvPr id="17" name="Ink 16">
                  <a:extLst>
                    <a:ext uri="{FF2B5EF4-FFF2-40B4-BE49-F238E27FC236}">
                      <a16:creationId xmlns:a16="http://schemas.microsoft.com/office/drawing/2014/main" id="{E0D9C803-F75E-4942-83C9-F61CBBEB6926}"/>
                    </a:ext>
                  </a:extLst>
                </p:cNvPr>
                <p:cNvPicPr/>
                <p:nvPr/>
              </p:nvPicPr>
              <p:blipFill>
                <a:blip r:embed="rId27"/>
                <a:stretch>
                  <a:fillRect/>
                </a:stretch>
              </p:blipFill>
              <p:spPr>
                <a:xfrm>
                  <a:off x="1286469" y="1507834"/>
                  <a:ext cx="3657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0396C70-DF41-4153-8110-51386786CB7B}"/>
                    </a:ext>
                  </a:extLst>
                </p14:cNvPr>
                <p14:cNvContentPartPr/>
                <p14:nvPr/>
              </p14:nvContentPartPr>
              <p14:xfrm>
                <a:off x="1389789" y="1533754"/>
                <a:ext cx="235440" cy="223200"/>
              </p14:xfrm>
            </p:contentPart>
          </mc:Choice>
          <mc:Fallback xmlns="">
            <p:pic>
              <p:nvPicPr>
                <p:cNvPr id="18" name="Ink 17">
                  <a:extLst>
                    <a:ext uri="{FF2B5EF4-FFF2-40B4-BE49-F238E27FC236}">
                      <a16:creationId xmlns:a16="http://schemas.microsoft.com/office/drawing/2014/main" id="{90396C70-DF41-4153-8110-51386786CB7B}"/>
                    </a:ext>
                  </a:extLst>
                </p:cNvPr>
                <p:cNvPicPr/>
                <p:nvPr/>
              </p:nvPicPr>
              <p:blipFill>
                <a:blip r:embed="rId29"/>
                <a:stretch>
                  <a:fillRect/>
                </a:stretch>
              </p:blipFill>
              <p:spPr>
                <a:xfrm>
                  <a:off x="1354149" y="1497754"/>
                  <a:ext cx="3070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8D31E47A-D5EA-4173-B7A6-EA6C3064BF66}"/>
                    </a:ext>
                  </a:extLst>
                </p14:cNvPr>
                <p14:cNvContentPartPr/>
                <p14:nvPr/>
              </p14:nvContentPartPr>
              <p14:xfrm>
                <a:off x="1762749" y="1532314"/>
                <a:ext cx="14040" cy="9720"/>
              </p14:xfrm>
            </p:contentPart>
          </mc:Choice>
          <mc:Fallback xmlns="">
            <p:pic>
              <p:nvPicPr>
                <p:cNvPr id="20" name="Ink 19">
                  <a:extLst>
                    <a:ext uri="{FF2B5EF4-FFF2-40B4-BE49-F238E27FC236}">
                      <a16:creationId xmlns:a16="http://schemas.microsoft.com/office/drawing/2014/main" id="{8D31E47A-D5EA-4173-B7A6-EA6C3064BF66}"/>
                    </a:ext>
                  </a:extLst>
                </p:cNvPr>
                <p:cNvPicPr/>
                <p:nvPr/>
              </p:nvPicPr>
              <p:blipFill>
                <a:blip r:embed="rId31"/>
                <a:stretch>
                  <a:fillRect/>
                </a:stretch>
              </p:blipFill>
              <p:spPr>
                <a:xfrm>
                  <a:off x="1726749" y="1496674"/>
                  <a:ext cx="85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6E6207A6-A838-414D-8614-978850B4BCA5}"/>
                    </a:ext>
                  </a:extLst>
                </p14:cNvPr>
                <p14:cNvContentPartPr/>
                <p14:nvPr/>
              </p14:nvContentPartPr>
              <p14:xfrm>
                <a:off x="1661949" y="1745794"/>
                <a:ext cx="7920" cy="20520"/>
              </p14:xfrm>
            </p:contentPart>
          </mc:Choice>
          <mc:Fallback xmlns="">
            <p:pic>
              <p:nvPicPr>
                <p:cNvPr id="21" name="Ink 20">
                  <a:extLst>
                    <a:ext uri="{FF2B5EF4-FFF2-40B4-BE49-F238E27FC236}">
                      <a16:creationId xmlns:a16="http://schemas.microsoft.com/office/drawing/2014/main" id="{6E6207A6-A838-414D-8614-978850B4BCA5}"/>
                    </a:ext>
                  </a:extLst>
                </p:cNvPr>
                <p:cNvPicPr/>
                <p:nvPr/>
              </p:nvPicPr>
              <p:blipFill>
                <a:blip r:embed="rId33"/>
                <a:stretch>
                  <a:fillRect/>
                </a:stretch>
              </p:blipFill>
              <p:spPr>
                <a:xfrm>
                  <a:off x="1626309" y="1710154"/>
                  <a:ext cx="795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1FA9A852-C5A4-414E-BA17-FDAFD3F29D2B}"/>
                    </a:ext>
                  </a:extLst>
                </p14:cNvPr>
                <p14:cNvContentPartPr/>
                <p14:nvPr/>
              </p14:nvContentPartPr>
              <p14:xfrm>
                <a:off x="1851309" y="1316674"/>
                <a:ext cx="462960" cy="455760"/>
              </p14:xfrm>
            </p:contentPart>
          </mc:Choice>
          <mc:Fallback xmlns="">
            <p:pic>
              <p:nvPicPr>
                <p:cNvPr id="23" name="Ink 22">
                  <a:extLst>
                    <a:ext uri="{FF2B5EF4-FFF2-40B4-BE49-F238E27FC236}">
                      <a16:creationId xmlns:a16="http://schemas.microsoft.com/office/drawing/2014/main" id="{1FA9A852-C5A4-414E-BA17-FDAFD3F29D2B}"/>
                    </a:ext>
                  </a:extLst>
                </p:cNvPr>
                <p:cNvPicPr/>
                <p:nvPr/>
              </p:nvPicPr>
              <p:blipFill>
                <a:blip r:embed="rId35"/>
                <a:stretch>
                  <a:fillRect/>
                </a:stretch>
              </p:blipFill>
              <p:spPr>
                <a:xfrm>
                  <a:off x="1815309" y="1280674"/>
                  <a:ext cx="5346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53CFEC25-8C66-44D5-A42F-BEB5AC0F5B72}"/>
                    </a:ext>
                  </a:extLst>
                </p14:cNvPr>
                <p14:cNvContentPartPr/>
                <p14:nvPr/>
              </p14:nvContentPartPr>
              <p14:xfrm>
                <a:off x="2464749" y="1442314"/>
                <a:ext cx="176040" cy="8640"/>
              </p14:xfrm>
            </p:contentPart>
          </mc:Choice>
          <mc:Fallback xmlns="">
            <p:pic>
              <p:nvPicPr>
                <p:cNvPr id="24" name="Ink 23">
                  <a:extLst>
                    <a:ext uri="{FF2B5EF4-FFF2-40B4-BE49-F238E27FC236}">
                      <a16:creationId xmlns:a16="http://schemas.microsoft.com/office/drawing/2014/main" id="{53CFEC25-8C66-44D5-A42F-BEB5AC0F5B72}"/>
                    </a:ext>
                  </a:extLst>
                </p:cNvPr>
                <p:cNvPicPr/>
                <p:nvPr/>
              </p:nvPicPr>
              <p:blipFill>
                <a:blip r:embed="rId37"/>
                <a:stretch>
                  <a:fillRect/>
                </a:stretch>
              </p:blipFill>
              <p:spPr>
                <a:xfrm>
                  <a:off x="2428749" y="1406674"/>
                  <a:ext cx="2476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8A63B938-1A57-4FA1-86C0-8B45704F3F3F}"/>
                    </a:ext>
                  </a:extLst>
                </p14:cNvPr>
                <p14:cNvContentPartPr/>
                <p14:nvPr/>
              </p14:nvContentPartPr>
              <p14:xfrm>
                <a:off x="2384829" y="1588114"/>
                <a:ext cx="225360" cy="12240"/>
              </p14:xfrm>
            </p:contentPart>
          </mc:Choice>
          <mc:Fallback xmlns="">
            <p:pic>
              <p:nvPicPr>
                <p:cNvPr id="25" name="Ink 24">
                  <a:extLst>
                    <a:ext uri="{FF2B5EF4-FFF2-40B4-BE49-F238E27FC236}">
                      <a16:creationId xmlns:a16="http://schemas.microsoft.com/office/drawing/2014/main" id="{8A63B938-1A57-4FA1-86C0-8B45704F3F3F}"/>
                    </a:ext>
                  </a:extLst>
                </p:cNvPr>
                <p:cNvPicPr/>
                <p:nvPr/>
              </p:nvPicPr>
              <p:blipFill>
                <a:blip r:embed="rId39"/>
                <a:stretch>
                  <a:fillRect/>
                </a:stretch>
              </p:blipFill>
              <p:spPr>
                <a:xfrm>
                  <a:off x="2349189" y="1552114"/>
                  <a:ext cx="2970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0971C734-D589-433D-A58A-7066AE8371A0}"/>
                    </a:ext>
                  </a:extLst>
                </p14:cNvPr>
                <p14:cNvContentPartPr/>
                <p14:nvPr/>
              </p14:nvContentPartPr>
              <p14:xfrm>
                <a:off x="2785509" y="1233874"/>
                <a:ext cx="274320" cy="464400"/>
              </p14:xfrm>
            </p:contentPart>
          </mc:Choice>
          <mc:Fallback xmlns="">
            <p:pic>
              <p:nvPicPr>
                <p:cNvPr id="27" name="Ink 26">
                  <a:extLst>
                    <a:ext uri="{FF2B5EF4-FFF2-40B4-BE49-F238E27FC236}">
                      <a16:creationId xmlns:a16="http://schemas.microsoft.com/office/drawing/2014/main" id="{0971C734-D589-433D-A58A-7066AE8371A0}"/>
                    </a:ext>
                  </a:extLst>
                </p:cNvPr>
                <p:cNvPicPr/>
                <p:nvPr/>
              </p:nvPicPr>
              <p:blipFill>
                <a:blip r:embed="rId41"/>
                <a:stretch>
                  <a:fillRect/>
                </a:stretch>
              </p:blipFill>
              <p:spPr>
                <a:xfrm>
                  <a:off x="2749869" y="1197874"/>
                  <a:ext cx="34596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F8308CF7-B0F7-4DDE-A91B-AB81A9C133A9}"/>
                    </a:ext>
                  </a:extLst>
                </p14:cNvPr>
                <p14:cNvContentPartPr/>
                <p14:nvPr/>
              </p14:nvContentPartPr>
              <p14:xfrm>
                <a:off x="3006909" y="1418914"/>
                <a:ext cx="265680" cy="225360"/>
              </p14:xfrm>
            </p:contentPart>
          </mc:Choice>
          <mc:Fallback xmlns="">
            <p:pic>
              <p:nvPicPr>
                <p:cNvPr id="28" name="Ink 27">
                  <a:extLst>
                    <a:ext uri="{FF2B5EF4-FFF2-40B4-BE49-F238E27FC236}">
                      <a16:creationId xmlns:a16="http://schemas.microsoft.com/office/drawing/2014/main" id="{F8308CF7-B0F7-4DDE-A91B-AB81A9C133A9}"/>
                    </a:ext>
                  </a:extLst>
                </p:cNvPr>
                <p:cNvPicPr/>
                <p:nvPr/>
              </p:nvPicPr>
              <p:blipFill>
                <a:blip r:embed="rId43"/>
                <a:stretch>
                  <a:fillRect/>
                </a:stretch>
              </p:blipFill>
              <p:spPr>
                <a:xfrm>
                  <a:off x="2970909" y="1382914"/>
                  <a:ext cx="3373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D15918A9-A804-42DE-AFEA-11B3ABC434F2}"/>
                    </a:ext>
                  </a:extLst>
                </p14:cNvPr>
                <p14:cNvContentPartPr/>
                <p14:nvPr/>
              </p14:nvContentPartPr>
              <p14:xfrm>
                <a:off x="3393549" y="1295794"/>
                <a:ext cx="136080" cy="261720"/>
              </p14:xfrm>
            </p:contentPart>
          </mc:Choice>
          <mc:Fallback xmlns="">
            <p:pic>
              <p:nvPicPr>
                <p:cNvPr id="29" name="Ink 28">
                  <a:extLst>
                    <a:ext uri="{FF2B5EF4-FFF2-40B4-BE49-F238E27FC236}">
                      <a16:creationId xmlns:a16="http://schemas.microsoft.com/office/drawing/2014/main" id="{D15918A9-A804-42DE-AFEA-11B3ABC434F2}"/>
                    </a:ext>
                  </a:extLst>
                </p:cNvPr>
                <p:cNvPicPr/>
                <p:nvPr/>
              </p:nvPicPr>
              <p:blipFill>
                <a:blip r:embed="rId45"/>
                <a:stretch>
                  <a:fillRect/>
                </a:stretch>
              </p:blipFill>
              <p:spPr>
                <a:xfrm>
                  <a:off x="3357909" y="1260154"/>
                  <a:ext cx="2077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9D5C1EBB-3F0A-4067-9C65-14AF5113E306}"/>
                    </a:ext>
                  </a:extLst>
                </p14:cNvPr>
                <p14:cNvContentPartPr/>
                <p14:nvPr/>
              </p14:nvContentPartPr>
              <p14:xfrm>
                <a:off x="3583629" y="1293994"/>
                <a:ext cx="235800" cy="362520"/>
              </p14:xfrm>
            </p:contentPart>
          </mc:Choice>
          <mc:Fallback xmlns="">
            <p:pic>
              <p:nvPicPr>
                <p:cNvPr id="30" name="Ink 29">
                  <a:extLst>
                    <a:ext uri="{FF2B5EF4-FFF2-40B4-BE49-F238E27FC236}">
                      <a16:creationId xmlns:a16="http://schemas.microsoft.com/office/drawing/2014/main" id="{9D5C1EBB-3F0A-4067-9C65-14AF5113E306}"/>
                    </a:ext>
                  </a:extLst>
                </p:cNvPr>
                <p:cNvPicPr/>
                <p:nvPr/>
              </p:nvPicPr>
              <p:blipFill>
                <a:blip r:embed="rId47"/>
                <a:stretch>
                  <a:fillRect/>
                </a:stretch>
              </p:blipFill>
              <p:spPr>
                <a:xfrm>
                  <a:off x="3547989" y="1257994"/>
                  <a:ext cx="3074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BFDF572D-C932-4085-AE02-9E0695AFF640}"/>
                    </a:ext>
                  </a:extLst>
                </p14:cNvPr>
                <p14:cNvContentPartPr/>
                <p14:nvPr/>
              </p14:nvContentPartPr>
              <p14:xfrm>
                <a:off x="3842109" y="1379674"/>
                <a:ext cx="257760" cy="257040"/>
              </p14:xfrm>
            </p:contentPart>
          </mc:Choice>
          <mc:Fallback xmlns="">
            <p:pic>
              <p:nvPicPr>
                <p:cNvPr id="31" name="Ink 30">
                  <a:extLst>
                    <a:ext uri="{FF2B5EF4-FFF2-40B4-BE49-F238E27FC236}">
                      <a16:creationId xmlns:a16="http://schemas.microsoft.com/office/drawing/2014/main" id="{BFDF572D-C932-4085-AE02-9E0695AFF640}"/>
                    </a:ext>
                  </a:extLst>
                </p:cNvPr>
                <p:cNvPicPr/>
                <p:nvPr/>
              </p:nvPicPr>
              <p:blipFill>
                <a:blip r:embed="rId49"/>
                <a:stretch>
                  <a:fillRect/>
                </a:stretch>
              </p:blipFill>
              <p:spPr>
                <a:xfrm>
                  <a:off x="3806469" y="1343674"/>
                  <a:ext cx="3294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8D8F3021-7076-48D6-9B4C-ED9E707D41D9}"/>
                    </a:ext>
                  </a:extLst>
                </p14:cNvPr>
                <p14:cNvContentPartPr/>
                <p14:nvPr/>
              </p14:nvContentPartPr>
              <p14:xfrm>
                <a:off x="708309" y="2014714"/>
                <a:ext cx="189000" cy="325800"/>
              </p14:xfrm>
            </p:contentPart>
          </mc:Choice>
          <mc:Fallback xmlns="">
            <p:pic>
              <p:nvPicPr>
                <p:cNvPr id="33" name="Ink 32">
                  <a:extLst>
                    <a:ext uri="{FF2B5EF4-FFF2-40B4-BE49-F238E27FC236}">
                      <a16:creationId xmlns:a16="http://schemas.microsoft.com/office/drawing/2014/main" id="{8D8F3021-7076-48D6-9B4C-ED9E707D41D9}"/>
                    </a:ext>
                  </a:extLst>
                </p:cNvPr>
                <p:cNvPicPr/>
                <p:nvPr/>
              </p:nvPicPr>
              <p:blipFill>
                <a:blip r:embed="rId51"/>
                <a:stretch>
                  <a:fillRect/>
                </a:stretch>
              </p:blipFill>
              <p:spPr>
                <a:xfrm>
                  <a:off x="672309" y="1978714"/>
                  <a:ext cx="2606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F9FB594A-A459-4F9F-950B-98F903BD4098}"/>
                    </a:ext>
                  </a:extLst>
                </p14:cNvPr>
                <p14:cNvContentPartPr/>
                <p14:nvPr/>
              </p14:nvContentPartPr>
              <p14:xfrm>
                <a:off x="980469" y="2025514"/>
                <a:ext cx="233280" cy="387360"/>
              </p14:xfrm>
            </p:contentPart>
          </mc:Choice>
          <mc:Fallback xmlns="">
            <p:pic>
              <p:nvPicPr>
                <p:cNvPr id="34" name="Ink 33">
                  <a:extLst>
                    <a:ext uri="{FF2B5EF4-FFF2-40B4-BE49-F238E27FC236}">
                      <a16:creationId xmlns:a16="http://schemas.microsoft.com/office/drawing/2014/main" id="{F9FB594A-A459-4F9F-950B-98F903BD4098}"/>
                    </a:ext>
                  </a:extLst>
                </p:cNvPr>
                <p:cNvPicPr/>
                <p:nvPr/>
              </p:nvPicPr>
              <p:blipFill>
                <a:blip r:embed="rId53"/>
                <a:stretch>
                  <a:fillRect/>
                </a:stretch>
              </p:blipFill>
              <p:spPr>
                <a:xfrm>
                  <a:off x="944469" y="1989514"/>
                  <a:ext cx="30492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B232A1DB-9AB2-49C1-8859-4D03A98C9BAF}"/>
                    </a:ext>
                  </a:extLst>
                </p14:cNvPr>
                <p14:cNvContentPartPr/>
                <p14:nvPr/>
              </p14:nvContentPartPr>
              <p14:xfrm>
                <a:off x="881109" y="2184274"/>
                <a:ext cx="299880" cy="107280"/>
              </p14:xfrm>
            </p:contentPart>
          </mc:Choice>
          <mc:Fallback xmlns="">
            <p:pic>
              <p:nvPicPr>
                <p:cNvPr id="35" name="Ink 34">
                  <a:extLst>
                    <a:ext uri="{FF2B5EF4-FFF2-40B4-BE49-F238E27FC236}">
                      <a16:creationId xmlns:a16="http://schemas.microsoft.com/office/drawing/2014/main" id="{B232A1DB-9AB2-49C1-8859-4D03A98C9BAF}"/>
                    </a:ext>
                  </a:extLst>
                </p:cNvPr>
                <p:cNvPicPr/>
                <p:nvPr/>
              </p:nvPicPr>
              <p:blipFill>
                <a:blip r:embed="rId55"/>
                <a:stretch>
                  <a:fillRect/>
                </a:stretch>
              </p:blipFill>
              <p:spPr>
                <a:xfrm>
                  <a:off x="845109" y="2148274"/>
                  <a:ext cx="371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2FE57DF6-827B-4CE5-AD38-72E56C48C192}"/>
                    </a:ext>
                  </a:extLst>
                </p14:cNvPr>
                <p14:cNvContentPartPr/>
                <p14:nvPr/>
              </p14:nvContentPartPr>
              <p14:xfrm>
                <a:off x="1205829" y="2170954"/>
                <a:ext cx="281160" cy="224280"/>
              </p14:xfrm>
            </p:contentPart>
          </mc:Choice>
          <mc:Fallback xmlns="">
            <p:pic>
              <p:nvPicPr>
                <p:cNvPr id="36" name="Ink 35">
                  <a:extLst>
                    <a:ext uri="{FF2B5EF4-FFF2-40B4-BE49-F238E27FC236}">
                      <a16:creationId xmlns:a16="http://schemas.microsoft.com/office/drawing/2014/main" id="{2FE57DF6-827B-4CE5-AD38-72E56C48C192}"/>
                    </a:ext>
                  </a:extLst>
                </p:cNvPr>
                <p:cNvPicPr/>
                <p:nvPr/>
              </p:nvPicPr>
              <p:blipFill>
                <a:blip r:embed="rId57"/>
                <a:stretch>
                  <a:fillRect/>
                </a:stretch>
              </p:blipFill>
              <p:spPr>
                <a:xfrm>
                  <a:off x="1169829" y="2134954"/>
                  <a:ext cx="3528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4E3CEE44-E992-4A40-8E6C-8BD7FDB0A90B}"/>
                    </a:ext>
                  </a:extLst>
                </p14:cNvPr>
                <p14:cNvContentPartPr/>
                <p14:nvPr/>
              </p14:nvContentPartPr>
              <p14:xfrm>
                <a:off x="1758789" y="2120554"/>
                <a:ext cx="35640" cy="60480"/>
              </p14:xfrm>
            </p:contentPart>
          </mc:Choice>
          <mc:Fallback xmlns="">
            <p:pic>
              <p:nvPicPr>
                <p:cNvPr id="37" name="Ink 36">
                  <a:extLst>
                    <a:ext uri="{FF2B5EF4-FFF2-40B4-BE49-F238E27FC236}">
                      <a16:creationId xmlns:a16="http://schemas.microsoft.com/office/drawing/2014/main" id="{4E3CEE44-E992-4A40-8E6C-8BD7FDB0A90B}"/>
                    </a:ext>
                  </a:extLst>
                </p:cNvPr>
                <p:cNvPicPr/>
                <p:nvPr/>
              </p:nvPicPr>
              <p:blipFill>
                <a:blip r:embed="rId59"/>
                <a:stretch>
                  <a:fillRect/>
                </a:stretch>
              </p:blipFill>
              <p:spPr>
                <a:xfrm>
                  <a:off x="1722789" y="2084914"/>
                  <a:ext cx="1072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1958B0FA-EC2B-47C2-99E4-C8645130BD1A}"/>
                    </a:ext>
                  </a:extLst>
                </p14:cNvPr>
                <p14:cNvContentPartPr/>
                <p14:nvPr/>
              </p14:nvContentPartPr>
              <p14:xfrm>
                <a:off x="1720269" y="2343754"/>
                <a:ext cx="42840" cy="41040"/>
              </p14:xfrm>
            </p:contentPart>
          </mc:Choice>
          <mc:Fallback xmlns="">
            <p:pic>
              <p:nvPicPr>
                <p:cNvPr id="38" name="Ink 37">
                  <a:extLst>
                    <a:ext uri="{FF2B5EF4-FFF2-40B4-BE49-F238E27FC236}">
                      <a16:creationId xmlns:a16="http://schemas.microsoft.com/office/drawing/2014/main" id="{1958B0FA-EC2B-47C2-99E4-C8645130BD1A}"/>
                    </a:ext>
                  </a:extLst>
                </p:cNvPr>
                <p:cNvPicPr/>
                <p:nvPr/>
              </p:nvPicPr>
              <p:blipFill>
                <a:blip r:embed="rId61"/>
                <a:stretch>
                  <a:fillRect/>
                </a:stretch>
              </p:blipFill>
              <p:spPr>
                <a:xfrm>
                  <a:off x="1684269" y="2307754"/>
                  <a:ext cx="114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DC1BAF3B-B4A8-4808-AE69-E1E13A90C4D5}"/>
                    </a:ext>
                  </a:extLst>
                </p14:cNvPr>
                <p14:cNvContentPartPr/>
                <p14:nvPr/>
              </p14:nvContentPartPr>
              <p14:xfrm>
                <a:off x="2021949" y="2062234"/>
                <a:ext cx="521640" cy="425160"/>
              </p14:xfrm>
            </p:contentPart>
          </mc:Choice>
          <mc:Fallback xmlns="">
            <p:pic>
              <p:nvPicPr>
                <p:cNvPr id="39" name="Ink 38">
                  <a:extLst>
                    <a:ext uri="{FF2B5EF4-FFF2-40B4-BE49-F238E27FC236}">
                      <a16:creationId xmlns:a16="http://schemas.microsoft.com/office/drawing/2014/main" id="{DC1BAF3B-B4A8-4808-AE69-E1E13A90C4D5}"/>
                    </a:ext>
                  </a:extLst>
                </p:cNvPr>
                <p:cNvPicPr/>
                <p:nvPr/>
              </p:nvPicPr>
              <p:blipFill>
                <a:blip r:embed="rId63"/>
                <a:stretch>
                  <a:fillRect/>
                </a:stretch>
              </p:blipFill>
              <p:spPr>
                <a:xfrm>
                  <a:off x="1985949" y="2026594"/>
                  <a:ext cx="59328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9F15DF73-F452-48D0-959F-C08C864FCC90}"/>
                    </a:ext>
                  </a:extLst>
                </p14:cNvPr>
                <p14:cNvContentPartPr/>
                <p14:nvPr/>
              </p14:nvContentPartPr>
              <p14:xfrm>
                <a:off x="2795229" y="2094274"/>
                <a:ext cx="459360" cy="16200"/>
              </p14:xfrm>
            </p:contentPart>
          </mc:Choice>
          <mc:Fallback xmlns="">
            <p:pic>
              <p:nvPicPr>
                <p:cNvPr id="40" name="Ink 39">
                  <a:extLst>
                    <a:ext uri="{FF2B5EF4-FFF2-40B4-BE49-F238E27FC236}">
                      <a16:creationId xmlns:a16="http://schemas.microsoft.com/office/drawing/2014/main" id="{9F15DF73-F452-48D0-959F-C08C864FCC90}"/>
                    </a:ext>
                  </a:extLst>
                </p:cNvPr>
                <p:cNvPicPr/>
                <p:nvPr/>
              </p:nvPicPr>
              <p:blipFill>
                <a:blip r:embed="rId65"/>
                <a:stretch>
                  <a:fillRect/>
                </a:stretch>
              </p:blipFill>
              <p:spPr>
                <a:xfrm>
                  <a:off x="2759589" y="2058634"/>
                  <a:ext cx="531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5C72696A-785D-4214-99E1-E26445ACF440}"/>
                    </a:ext>
                  </a:extLst>
                </p14:cNvPr>
                <p14:cNvContentPartPr/>
                <p14:nvPr/>
              </p14:nvContentPartPr>
              <p14:xfrm>
                <a:off x="2752029" y="2199394"/>
                <a:ext cx="412920" cy="36000"/>
              </p14:xfrm>
            </p:contentPart>
          </mc:Choice>
          <mc:Fallback xmlns="">
            <p:pic>
              <p:nvPicPr>
                <p:cNvPr id="41" name="Ink 40">
                  <a:extLst>
                    <a:ext uri="{FF2B5EF4-FFF2-40B4-BE49-F238E27FC236}">
                      <a16:creationId xmlns:a16="http://schemas.microsoft.com/office/drawing/2014/main" id="{5C72696A-785D-4214-99E1-E26445ACF440}"/>
                    </a:ext>
                  </a:extLst>
                </p:cNvPr>
                <p:cNvPicPr/>
                <p:nvPr/>
              </p:nvPicPr>
              <p:blipFill>
                <a:blip r:embed="rId67"/>
                <a:stretch>
                  <a:fillRect/>
                </a:stretch>
              </p:blipFill>
              <p:spPr>
                <a:xfrm>
                  <a:off x="2716029" y="2163394"/>
                  <a:ext cx="4845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6C942E4C-B86A-4560-BC91-1FF2F09C1389}"/>
                    </a:ext>
                  </a:extLst>
                </p14:cNvPr>
                <p14:cNvContentPartPr/>
                <p14:nvPr/>
              </p14:nvContentPartPr>
              <p14:xfrm>
                <a:off x="2854629" y="1956754"/>
                <a:ext cx="321120" cy="390240"/>
              </p14:xfrm>
            </p:contentPart>
          </mc:Choice>
          <mc:Fallback xmlns="">
            <p:pic>
              <p:nvPicPr>
                <p:cNvPr id="42" name="Ink 41">
                  <a:extLst>
                    <a:ext uri="{FF2B5EF4-FFF2-40B4-BE49-F238E27FC236}">
                      <a16:creationId xmlns:a16="http://schemas.microsoft.com/office/drawing/2014/main" id="{6C942E4C-B86A-4560-BC91-1FF2F09C1389}"/>
                    </a:ext>
                  </a:extLst>
                </p:cNvPr>
                <p:cNvPicPr/>
                <p:nvPr/>
              </p:nvPicPr>
              <p:blipFill>
                <a:blip r:embed="rId69"/>
                <a:stretch>
                  <a:fillRect/>
                </a:stretch>
              </p:blipFill>
              <p:spPr>
                <a:xfrm>
                  <a:off x="2818629" y="1920754"/>
                  <a:ext cx="3927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F4EA08B9-AC13-4A39-A3D2-8DCC1CC63273}"/>
                    </a:ext>
                  </a:extLst>
                </p14:cNvPr>
                <p14:cNvContentPartPr/>
                <p14:nvPr/>
              </p14:nvContentPartPr>
              <p14:xfrm>
                <a:off x="3399669" y="1956754"/>
                <a:ext cx="160560" cy="311040"/>
              </p14:xfrm>
            </p:contentPart>
          </mc:Choice>
          <mc:Fallback xmlns="">
            <p:pic>
              <p:nvPicPr>
                <p:cNvPr id="43" name="Ink 42">
                  <a:extLst>
                    <a:ext uri="{FF2B5EF4-FFF2-40B4-BE49-F238E27FC236}">
                      <a16:creationId xmlns:a16="http://schemas.microsoft.com/office/drawing/2014/main" id="{F4EA08B9-AC13-4A39-A3D2-8DCC1CC63273}"/>
                    </a:ext>
                  </a:extLst>
                </p:cNvPr>
                <p:cNvPicPr/>
                <p:nvPr/>
              </p:nvPicPr>
              <p:blipFill>
                <a:blip r:embed="rId71"/>
                <a:stretch>
                  <a:fillRect/>
                </a:stretch>
              </p:blipFill>
              <p:spPr>
                <a:xfrm>
                  <a:off x="3363669" y="1920754"/>
                  <a:ext cx="2322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32A77703-D22F-4DAC-A134-FBFFF040A859}"/>
                    </a:ext>
                  </a:extLst>
                </p14:cNvPr>
                <p14:cNvContentPartPr/>
                <p14:nvPr/>
              </p14:nvContentPartPr>
              <p14:xfrm>
                <a:off x="3641589" y="2060794"/>
                <a:ext cx="268200" cy="154440"/>
              </p14:xfrm>
            </p:contentPart>
          </mc:Choice>
          <mc:Fallback xmlns="">
            <p:pic>
              <p:nvPicPr>
                <p:cNvPr id="44" name="Ink 43">
                  <a:extLst>
                    <a:ext uri="{FF2B5EF4-FFF2-40B4-BE49-F238E27FC236}">
                      <a16:creationId xmlns:a16="http://schemas.microsoft.com/office/drawing/2014/main" id="{32A77703-D22F-4DAC-A134-FBFFF040A859}"/>
                    </a:ext>
                  </a:extLst>
                </p:cNvPr>
                <p:cNvPicPr/>
                <p:nvPr/>
              </p:nvPicPr>
              <p:blipFill>
                <a:blip r:embed="rId73"/>
                <a:stretch>
                  <a:fillRect/>
                </a:stretch>
              </p:blipFill>
              <p:spPr>
                <a:xfrm>
                  <a:off x="3605589" y="2025154"/>
                  <a:ext cx="339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5C1F99E3-13B4-4DAB-9E4C-94B528CABA6F}"/>
                    </a:ext>
                  </a:extLst>
                </p14:cNvPr>
                <p14:cNvContentPartPr/>
                <p14:nvPr/>
              </p14:nvContentPartPr>
              <p14:xfrm>
                <a:off x="4033269" y="1915354"/>
                <a:ext cx="97560" cy="287640"/>
              </p14:xfrm>
            </p:contentPart>
          </mc:Choice>
          <mc:Fallback xmlns="">
            <p:pic>
              <p:nvPicPr>
                <p:cNvPr id="46" name="Ink 45">
                  <a:extLst>
                    <a:ext uri="{FF2B5EF4-FFF2-40B4-BE49-F238E27FC236}">
                      <a16:creationId xmlns:a16="http://schemas.microsoft.com/office/drawing/2014/main" id="{5C1F99E3-13B4-4DAB-9E4C-94B528CABA6F}"/>
                    </a:ext>
                  </a:extLst>
                </p:cNvPr>
                <p:cNvPicPr/>
                <p:nvPr/>
              </p:nvPicPr>
              <p:blipFill>
                <a:blip r:embed="rId75"/>
                <a:stretch>
                  <a:fillRect/>
                </a:stretch>
              </p:blipFill>
              <p:spPr>
                <a:xfrm>
                  <a:off x="3997629" y="1879714"/>
                  <a:ext cx="16920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927EDBDC-8FED-4F77-BE35-C4BCD4C279D7}"/>
                    </a:ext>
                  </a:extLst>
                </p14:cNvPr>
                <p14:cNvContentPartPr/>
                <p14:nvPr/>
              </p14:nvContentPartPr>
              <p14:xfrm>
                <a:off x="4193469" y="1938034"/>
                <a:ext cx="241200" cy="361440"/>
              </p14:xfrm>
            </p:contentPart>
          </mc:Choice>
          <mc:Fallback xmlns="">
            <p:pic>
              <p:nvPicPr>
                <p:cNvPr id="47" name="Ink 46">
                  <a:extLst>
                    <a:ext uri="{FF2B5EF4-FFF2-40B4-BE49-F238E27FC236}">
                      <a16:creationId xmlns:a16="http://schemas.microsoft.com/office/drawing/2014/main" id="{927EDBDC-8FED-4F77-BE35-C4BCD4C279D7}"/>
                    </a:ext>
                  </a:extLst>
                </p:cNvPr>
                <p:cNvPicPr/>
                <p:nvPr/>
              </p:nvPicPr>
              <p:blipFill>
                <a:blip r:embed="rId77"/>
                <a:stretch>
                  <a:fillRect/>
                </a:stretch>
              </p:blipFill>
              <p:spPr>
                <a:xfrm>
                  <a:off x="4157829" y="1902034"/>
                  <a:ext cx="31284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12C87CCA-D56C-4D59-A3ED-A6501156924B}"/>
                    </a:ext>
                  </a:extLst>
                </p14:cNvPr>
                <p14:cNvContentPartPr/>
                <p14:nvPr/>
              </p14:nvContentPartPr>
              <p14:xfrm>
                <a:off x="4553469" y="1999234"/>
                <a:ext cx="241920" cy="218160"/>
              </p14:xfrm>
            </p:contentPart>
          </mc:Choice>
          <mc:Fallback xmlns="">
            <p:pic>
              <p:nvPicPr>
                <p:cNvPr id="48" name="Ink 47">
                  <a:extLst>
                    <a:ext uri="{FF2B5EF4-FFF2-40B4-BE49-F238E27FC236}">
                      <a16:creationId xmlns:a16="http://schemas.microsoft.com/office/drawing/2014/main" id="{12C87CCA-D56C-4D59-A3ED-A6501156924B}"/>
                    </a:ext>
                  </a:extLst>
                </p:cNvPr>
                <p:cNvPicPr/>
                <p:nvPr/>
              </p:nvPicPr>
              <p:blipFill>
                <a:blip r:embed="rId79"/>
                <a:stretch>
                  <a:fillRect/>
                </a:stretch>
              </p:blipFill>
              <p:spPr>
                <a:xfrm>
                  <a:off x="4517829" y="1963594"/>
                  <a:ext cx="3135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1FC8A7D0-53D4-424F-B4DA-517A19EB1F8E}"/>
                    </a:ext>
                  </a:extLst>
                </p14:cNvPr>
                <p14:cNvContentPartPr/>
                <p14:nvPr/>
              </p14:nvContentPartPr>
              <p14:xfrm>
                <a:off x="156429" y="2614114"/>
                <a:ext cx="263160" cy="486360"/>
              </p14:xfrm>
            </p:contentPart>
          </mc:Choice>
          <mc:Fallback xmlns="">
            <p:pic>
              <p:nvPicPr>
                <p:cNvPr id="50" name="Ink 49">
                  <a:extLst>
                    <a:ext uri="{FF2B5EF4-FFF2-40B4-BE49-F238E27FC236}">
                      <a16:creationId xmlns:a16="http://schemas.microsoft.com/office/drawing/2014/main" id="{1FC8A7D0-53D4-424F-B4DA-517A19EB1F8E}"/>
                    </a:ext>
                  </a:extLst>
                </p:cNvPr>
                <p:cNvPicPr/>
                <p:nvPr/>
              </p:nvPicPr>
              <p:blipFill>
                <a:blip r:embed="rId81"/>
                <a:stretch>
                  <a:fillRect/>
                </a:stretch>
              </p:blipFill>
              <p:spPr>
                <a:xfrm>
                  <a:off x="120429" y="2578114"/>
                  <a:ext cx="3348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7A8F9F38-C9A3-4778-A0EF-9AC01FFEDFA5}"/>
                    </a:ext>
                  </a:extLst>
                </p14:cNvPr>
                <p14:cNvContentPartPr/>
                <p14:nvPr/>
              </p14:nvContentPartPr>
              <p14:xfrm>
                <a:off x="491229" y="2761714"/>
                <a:ext cx="148680" cy="405720"/>
              </p14:xfrm>
            </p:contentPart>
          </mc:Choice>
          <mc:Fallback xmlns="">
            <p:pic>
              <p:nvPicPr>
                <p:cNvPr id="51" name="Ink 50">
                  <a:extLst>
                    <a:ext uri="{FF2B5EF4-FFF2-40B4-BE49-F238E27FC236}">
                      <a16:creationId xmlns:a16="http://schemas.microsoft.com/office/drawing/2014/main" id="{7A8F9F38-C9A3-4778-A0EF-9AC01FFEDFA5}"/>
                    </a:ext>
                  </a:extLst>
                </p:cNvPr>
                <p:cNvPicPr/>
                <p:nvPr/>
              </p:nvPicPr>
              <p:blipFill>
                <a:blip r:embed="rId83"/>
                <a:stretch>
                  <a:fillRect/>
                </a:stretch>
              </p:blipFill>
              <p:spPr>
                <a:xfrm>
                  <a:off x="455589" y="2726074"/>
                  <a:ext cx="22032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8372A969-0147-4A0D-8200-0CC7AF175E74}"/>
                    </a:ext>
                  </a:extLst>
                </p14:cNvPr>
                <p14:cNvContentPartPr/>
                <p14:nvPr/>
              </p14:nvContentPartPr>
              <p14:xfrm>
                <a:off x="961389" y="2917594"/>
                <a:ext cx="302400" cy="266760"/>
              </p14:xfrm>
            </p:contentPart>
          </mc:Choice>
          <mc:Fallback xmlns="">
            <p:pic>
              <p:nvPicPr>
                <p:cNvPr id="53" name="Ink 52">
                  <a:extLst>
                    <a:ext uri="{FF2B5EF4-FFF2-40B4-BE49-F238E27FC236}">
                      <a16:creationId xmlns:a16="http://schemas.microsoft.com/office/drawing/2014/main" id="{8372A969-0147-4A0D-8200-0CC7AF175E74}"/>
                    </a:ext>
                  </a:extLst>
                </p:cNvPr>
                <p:cNvPicPr/>
                <p:nvPr/>
              </p:nvPicPr>
              <p:blipFill>
                <a:blip r:embed="rId85"/>
                <a:stretch>
                  <a:fillRect/>
                </a:stretch>
              </p:blipFill>
              <p:spPr>
                <a:xfrm>
                  <a:off x="925749" y="2881954"/>
                  <a:ext cx="37404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976E26F0-7DB4-4845-A41A-9CF75D2FBA41}"/>
                    </a:ext>
                  </a:extLst>
                </p14:cNvPr>
                <p14:cNvContentPartPr/>
                <p14:nvPr/>
              </p14:nvContentPartPr>
              <p14:xfrm>
                <a:off x="1022949" y="2955034"/>
                <a:ext cx="257040" cy="238320"/>
              </p14:xfrm>
            </p:contentPart>
          </mc:Choice>
          <mc:Fallback xmlns="">
            <p:pic>
              <p:nvPicPr>
                <p:cNvPr id="54" name="Ink 53">
                  <a:extLst>
                    <a:ext uri="{FF2B5EF4-FFF2-40B4-BE49-F238E27FC236}">
                      <a16:creationId xmlns:a16="http://schemas.microsoft.com/office/drawing/2014/main" id="{976E26F0-7DB4-4845-A41A-9CF75D2FBA41}"/>
                    </a:ext>
                  </a:extLst>
                </p:cNvPr>
                <p:cNvPicPr/>
                <p:nvPr/>
              </p:nvPicPr>
              <p:blipFill>
                <a:blip r:embed="rId87"/>
                <a:stretch>
                  <a:fillRect/>
                </a:stretch>
              </p:blipFill>
              <p:spPr>
                <a:xfrm>
                  <a:off x="987309" y="2919394"/>
                  <a:ext cx="32868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A7B75547-82D5-469E-A11D-205AA9EFDB32}"/>
                    </a:ext>
                  </a:extLst>
                </p14:cNvPr>
                <p14:cNvContentPartPr/>
                <p14:nvPr/>
              </p14:nvContentPartPr>
              <p14:xfrm>
                <a:off x="939789" y="2762794"/>
                <a:ext cx="334800" cy="24480"/>
              </p14:xfrm>
            </p:contentPart>
          </mc:Choice>
          <mc:Fallback xmlns="">
            <p:pic>
              <p:nvPicPr>
                <p:cNvPr id="55" name="Ink 54">
                  <a:extLst>
                    <a:ext uri="{FF2B5EF4-FFF2-40B4-BE49-F238E27FC236}">
                      <a16:creationId xmlns:a16="http://schemas.microsoft.com/office/drawing/2014/main" id="{A7B75547-82D5-469E-A11D-205AA9EFDB32}"/>
                    </a:ext>
                  </a:extLst>
                </p:cNvPr>
                <p:cNvPicPr/>
                <p:nvPr/>
              </p:nvPicPr>
              <p:blipFill>
                <a:blip r:embed="rId89"/>
                <a:stretch>
                  <a:fillRect/>
                </a:stretch>
              </p:blipFill>
              <p:spPr>
                <a:xfrm>
                  <a:off x="904149" y="2726794"/>
                  <a:ext cx="4064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DE05BF23-FCE7-422B-8485-8F55AC7DFDD7}"/>
                    </a:ext>
                  </a:extLst>
                </p14:cNvPr>
                <p14:cNvContentPartPr/>
                <p14:nvPr/>
              </p14:nvContentPartPr>
              <p14:xfrm>
                <a:off x="1448109" y="2904634"/>
                <a:ext cx="225360" cy="18720"/>
              </p14:xfrm>
            </p:contentPart>
          </mc:Choice>
          <mc:Fallback xmlns="">
            <p:pic>
              <p:nvPicPr>
                <p:cNvPr id="56" name="Ink 55">
                  <a:extLst>
                    <a:ext uri="{FF2B5EF4-FFF2-40B4-BE49-F238E27FC236}">
                      <a16:creationId xmlns:a16="http://schemas.microsoft.com/office/drawing/2014/main" id="{DE05BF23-FCE7-422B-8485-8F55AC7DFDD7}"/>
                    </a:ext>
                  </a:extLst>
                </p:cNvPr>
                <p:cNvPicPr/>
                <p:nvPr/>
              </p:nvPicPr>
              <p:blipFill>
                <a:blip r:embed="rId91"/>
                <a:stretch>
                  <a:fillRect/>
                </a:stretch>
              </p:blipFill>
              <p:spPr>
                <a:xfrm>
                  <a:off x="1412109" y="2868994"/>
                  <a:ext cx="297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E68194E5-2D20-4288-8731-F85EB564C582}"/>
                    </a:ext>
                  </a:extLst>
                </p14:cNvPr>
                <p14:cNvContentPartPr/>
                <p14:nvPr/>
              </p14:nvContentPartPr>
              <p14:xfrm>
                <a:off x="1417509" y="3001114"/>
                <a:ext cx="316440" cy="61920"/>
              </p14:xfrm>
            </p:contentPart>
          </mc:Choice>
          <mc:Fallback xmlns="">
            <p:pic>
              <p:nvPicPr>
                <p:cNvPr id="57" name="Ink 56">
                  <a:extLst>
                    <a:ext uri="{FF2B5EF4-FFF2-40B4-BE49-F238E27FC236}">
                      <a16:creationId xmlns:a16="http://schemas.microsoft.com/office/drawing/2014/main" id="{E68194E5-2D20-4288-8731-F85EB564C582}"/>
                    </a:ext>
                  </a:extLst>
                </p:cNvPr>
                <p:cNvPicPr/>
                <p:nvPr/>
              </p:nvPicPr>
              <p:blipFill>
                <a:blip r:embed="rId93"/>
                <a:stretch>
                  <a:fillRect/>
                </a:stretch>
              </p:blipFill>
              <p:spPr>
                <a:xfrm>
                  <a:off x="1381869" y="2965114"/>
                  <a:ext cx="388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50D855CB-8CA3-4185-970C-044AA970E798}"/>
                    </a:ext>
                  </a:extLst>
                </p14:cNvPr>
                <p14:cNvContentPartPr/>
                <p14:nvPr/>
              </p14:nvContentPartPr>
              <p14:xfrm>
                <a:off x="1975869" y="2716714"/>
                <a:ext cx="387360" cy="391320"/>
              </p14:xfrm>
            </p:contentPart>
          </mc:Choice>
          <mc:Fallback xmlns="">
            <p:pic>
              <p:nvPicPr>
                <p:cNvPr id="59" name="Ink 58">
                  <a:extLst>
                    <a:ext uri="{FF2B5EF4-FFF2-40B4-BE49-F238E27FC236}">
                      <a16:creationId xmlns:a16="http://schemas.microsoft.com/office/drawing/2014/main" id="{50D855CB-8CA3-4185-970C-044AA970E798}"/>
                    </a:ext>
                  </a:extLst>
                </p:cNvPr>
                <p:cNvPicPr/>
                <p:nvPr/>
              </p:nvPicPr>
              <p:blipFill>
                <a:blip r:embed="rId95"/>
                <a:stretch>
                  <a:fillRect/>
                </a:stretch>
              </p:blipFill>
              <p:spPr>
                <a:xfrm>
                  <a:off x="1940229" y="2680714"/>
                  <a:ext cx="45900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484C2B7C-2D37-4F0C-A5DF-0FCA67BD9EA3}"/>
                    </a:ext>
                  </a:extLst>
                </p14:cNvPr>
                <p14:cNvContentPartPr/>
                <p14:nvPr/>
              </p14:nvContentPartPr>
              <p14:xfrm>
                <a:off x="2536389" y="2775394"/>
                <a:ext cx="234000" cy="274680"/>
              </p14:xfrm>
            </p:contentPart>
          </mc:Choice>
          <mc:Fallback xmlns="">
            <p:pic>
              <p:nvPicPr>
                <p:cNvPr id="60" name="Ink 59">
                  <a:extLst>
                    <a:ext uri="{FF2B5EF4-FFF2-40B4-BE49-F238E27FC236}">
                      <a16:creationId xmlns:a16="http://schemas.microsoft.com/office/drawing/2014/main" id="{484C2B7C-2D37-4F0C-A5DF-0FCA67BD9EA3}"/>
                    </a:ext>
                  </a:extLst>
                </p:cNvPr>
                <p:cNvPicPr/>
                <p:nvPr/>
              </p:nvPicPr>
              <p:blipFill>
                <a:blip r:embed="rId97"/>
                <a:stretch>
                  <a:fillRect/>
                </a:stretch>
              </p:blipFill>
              <p:spPr>
                <a:xfrm>
                  <a:off x="2500389" y="2739394"/>
                  <a:ext cx="3056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C88A3B4-93C7-4E01-B079-A3292E9C38E0}"/>
                    </a:ext>
                  </a:extLst>
                </p14:cNvPr>
                <p14:cNvContentPartPr/>
                <p14:nvPr/>
              </p14:nvContentPartPr>
              <p14:xfrm>
                <a:off x="2878029" y="2763154"/>
                <a:ext cx="246600" cy="298080"/>
              </p14:xfrm>
            </p:contentPart>
          </mc:Choice>
          <mc:Fallback xmlns="">
            <p:pic>
              <p:nvPicPr>
                <p:cNvPr id="61" name="Ink 60">
                  <a:extLst>
                    <a:ext uri="{FF2B5EF4-FFF2-40B4-BE49-F238E27FC236}">
                      <a16:creationId xmlns:a16="http://schemas.microsoft.com/office/drawing/2014/main" id="{0C88A3B4-93C7-4E01-B079-A3292E9C38E0}"/>
                    </a:ext>
                  </a:extLst>
                </p:cNvPr>
                <p:cNvPicPr/>
                <p:nvPr/>
              </p:nvPicPr>
              <p:blipFill>
                <a:blip r:embed="rId99"/>
                <a:stretch>
                  <a:fillRect/>
                </a:stretch>
              </p:blipFill>
              <p:spPr>
                <a:xfrm>
                  <a:off x="2842389" y="2727514"/>
                  <a:ext cx="3182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87904AB0-F6BA-435A-8C18-60F8BF1F0153}"/>
                    </a:ext>
                  </a:extLst>
                </p14:cNvPr>
                <p14:cNvContentPartPr/>
                <p14:nvPr/>
              </p14:nvContentPartPr>
              <p14:xfrm>
                <a:off x="2921229" y="2733994"/>
                <a:ext cx="267120" cy="40320"/>
              </p14:xfrm>
            </p:contentPart>
          </mc:Choice>
          <mc:Fallback xmlns="">
            <p:pic>
              <p:nvPicPr>
                <p:cNvPr id="62" name="Ink 61">
                  <a:extLst>
                    <a:ext uri="{FF2B5EF4-FFF2-40B4-BE49-F238E27FC236}">
                      <a16:creationId xmlns:a16="http://schemas.microsoft.com/office/drawing/2014/main" id="{87904AB0-F6BA-435A-8C18-60F8BF1F0153}"/>
                    </a:ext>
                  </a:extLst>
                </p:cNvPr>
                <p:cNvPicPr/>
                <p:nvPr/>
              </p:nvPicPr>
              <p:blipFill>
                <a:blip r:embed="rId101"/>
                <a:stretch>
                  <a:fillRect/>
                </a:stretch>
              </p:blipFill>
              <p:spPr>
                <a:xfrm>
                  <a:off x="2885589" y="2698354"/>
                  <a:ext cx="338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8FB9C828-94A6-4B2D-A8A4-8A09D67846D9}"/>
                    </a:ext>
                  </a:extLst>
                </p14:cNvPr>
                <p14:cNvContentPartPr/>
                <p14:nvPr/>
              </p14:nvContentPartPr>
              <p14:xfrm>
                <a:off x="3241989" y="2760994"/>
                <a:ext cx="262080" cy="222840"/>
              </p14:xfrm>
            </p:contentPart>
          </mc:Choice>
          <mc:Fallback xmlns="">
            <p:pic>
              <p:nvPicPr>
                <p:cNvPr id="63" name="Ink 62">
                  <a:extLst>
                    <a:ext uri="{FF2B5EF4-FFF2-40B4-BE49-F238E27FC236}">
                      <a16:creationId xmlns:a16="http://schemas.microsoft.com/office/drawing/2014/main" id="{8FB9C828-94A6-4B2D-A8A4-8A09D67846D9}"/>
                    </a:ext>
                  </a:extLst>
                </p:cNvPr>
                <p:cNvPicPr/>
                <p:nvPr/>
              </p:nvPicPr>
              <p:blipFill>
                <a:blip r:embed="rId103"/>
                <a:stretch>
                  <a:fillRect/>
                </a:stretch>
              </p:blipFill>
              <p:spPr>
                <a:xfrm>
                  <a:off x="3205989" y="2725354"/>
                  <a:ext cx="3337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A736F9DD-6B57-4DB1-A1B8-C5FDC76FA630}"/>
                    </a:ext>
                  </a:extLst>
                </p14:cNvPr>
                <p14:cNvContentPartPr/>
                <p14:nvPr/>
              </p14:nvContentPartPr>
              <p14:xfrm>
                <a:off x="3448989" y="2885554"/>
                <a:ext cx="214560" cy="237600"/>
              </p14:xfrm>
            </p:contentPart>
          </mc:Choice>
          <mc:Fallback xmlns="">
            <p:pic>
              <p:nvPicPr>
                <p:cNvPr id="64" name="Ink 63">
                  <a:extLst>
                    <a:ext uri="{FF2B5EF4-FFF2-40B4-BE49-F238E27FC236}">
                      <a16:creationId xmlns:a16="http://schemas.microsoft.com/office/drawing/2014/main" id="{A736F9DD-6B57-4DB1-A1B8-C5FDC76FA630}"/>
                    </a:ext>
                  </a:extLst>
                </p:cNvPr>
                <p:cNvPicPr/>
                <p:nvPr/>
              </p:nvPicPr>
              <p:blipFill>
                <a:blip r:embed="rId105"/>
                <a:stretch>
                  <a:fillRect/>
                </a:stretch>
              </p:blipFill>
              <p:spPr>
                <a:xfrm>
                  <a:off x="3412989" y="2849554"/>
                  <a:ext cx="2862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309727F5-C33E-45DE-9441-69479FBDAC76}"/>
                    </a:ext>
                  </a:extLst>
                </p14:cNvPr>
                <p14:cNvContentPartPr/>
                <p14:nvPr/>
              </p14:nvContentPartPr>
              <p14:xfrm>
                <a:off x="3915909" y="2718154"/>
                <a:ext cx="189720" cy="267120"/>
              </p14:xfrm>
            </p:contentPart>
          </mc:Choice>
          <mc:Fallback xmlns="">
            <p:pic>
              <p:nvPicPr>
                <p:cNvPr id="66" name="Ink 65">
                  <a:extLst>
                    <a:ext uri="{FF2B5EF4-FFF2-40B4-BE49-F238E27FC236}">
                      <a16:creationId xmlns:a16="http://schemas.microsoft.com/office/drawing/2014/main" id="{309727F5-C33E-45DE-9441-69479FBDAC76}"/>
                    </a:ext>
                  </a:extLst>
                </p:cNvPr>
                <p:cNvPicPr/>
                <p:nvPr/>
              </p:nvPicPr>
              <p:blipFill>
                <a:blip r:embed="rId107"/>
                <a:stretch>
                  <a:fillRect/>
                </a:stretch>
              </p:blipFill>
              <p:spPr>
                <a:xfrm>
                  <a:off x="3879909" y="2682154"/>
                  <a:ext cx="26136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C6A12D22-8B89-445D-B2AC-FC6438D6386C}"/>
                    </a:ext>
                  </a:extLst>
                </p14:cNvPr>
                <p14:cNvContentPartPr/>
                <p14:nvPr/>
              </p14:nvContentPartPr>
              <p14:xfrm>
                <a:off x="4336029" y="2857114"/>
                <a:ext cx="205200" cy="14040"/>
              </p14:xfrm>
            </p:contentPart>
          </mc:Choice>
          <mc:Fallback xmlns="">
            <p:pic>
              <p:nvPicPr>
                <p:cNvPr id="67" name="Ink 66">
                  <a:extLst>
                    <a:ext uri="{FF2B5EF4-FFF2-40B4-BE49-F238E27FC236}">
                      <a16:creationId xmlns:a16="http://schemas.microsoft.com/office/drawing/2014/main" id="{C6A12D22-8B89-445D-B2AC-FC6438D6386C}"/>
                    </a:ext>
                  </a:extLst>
                </p:cNvPr>
                <p:cNvPicPr/>
                <p:nvPr/>
              </p:nvPicPr>
              <p:blipFill>
                <a:blip r:embed="rId109"/>
                <a:stretch>
                  <a:fillRect/>
                </a:stretch>
              </p:blipFill>
              <p:spPr>
                <a:xfrm>
                  <a:off x="4300029" y="2821114"/>
                  <a:ext cx="2768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90DDF0AA-A216-4082-A6F3-873490514878}"/>
                    </a:ext>
                  </a:extLst>
                </p14:cNvPr>
                <p14:cNvContentPartPr/>
                <p14:nvPr/>
              </p14:nvContentPartPr>
              <p14:xfrm>
                <a:off x="4223709" y="2933434"/>
                <a:ext cx="282600" cy="7920"/>
              </p14:xfrm>
            </p:contentPart>
          </mc:Choice>
          <mc:Fallback xmlns="">
            <p:pic>
              <p:nvPicPr>
                <p:cNvPr id="68" name="Ink 67">
                  <a:extLst>
                    <a:ext uri="{FF2B5EF4-FFF2-40B4-BE49-F238E27FC236}">
                      <a16:creationId xmlns:a16="http://schemas.microsoft.com/office/drawing/2014/main" id="{90DDF0AA-A216-4082-A6F3-873490514878}"/>
                    </a:ext>
                  </a:extLst>
                </p:cNvPr>
                <p:cNvPicPr/>
                <p:nvPr/>
              </p:nvPicPr>
              <p:blipFill>
                <a:blip r:embed="rId111"/>
                <a:stretch>
                  <a:fillRect/>
                </a:stretch>
              </p:blipFill>
              <p:spPr>
                <a:xfrm>
                  <a:off x="4188069" y="2897794"/>
                  <a:ext cx="354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B6DD758D-7E85-40A4-B184-BA30ECACB667}"/>
                    </a:ext>
                  </a:extLst>
                </p14:cNvPr>
                <p14:cNvContentPartPr/>
                <p14:nvPr/>
              </p14:nvContentPartPr>
              <p14:xfrm>
                <a:off x="4716909" y="2700874"/>
                <a:ext cx="106560" cy="186840"/>
              </p14:xfrm>
            </p:contentPart>
          </mc:Choice>
          <mc:Fallback xmlns="">
            <p:pic>
              <p:nvPicPr>
                <p:cNvPr id="69" name="Ink 68">
                  <a:extLst>
                    <a:ext uri="{FF2B5EF4-FFF2-40B4-BE49-F238E27FC236}">
                      <a16:creationId xmlns:a16="http://schemas.microsoft.com/office/drawing/2014/main" id="{B6DD758D-7E85-40A4-B184-BA30ECACB667}"/>
                    </a:ext>
                  </a:extLst>
                </p:cNvPr>
                <p:cNvPicPr/>
                <p:nvPr/>
              </p:nvPicPr>
              <p:blipFill>
                <a:blip r:embed="rId113"/>
                <a:stretch>
                  <a:fillRect/>
                </a:stretch>
              </p:blipFill>
              <p:spPr>
                <a:xfrm>
                  <a:off x="4681269" y="2665234"/>
                  <a:ext cx="178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3982CD1E-C8D9-4BAD-B419-0CF6618CB346}"/>
                    </a:ext>
                  </a:extLst>
                </p14:cNvPr>
                <p14:cNvContentPartPr/>
                <p14:nvPr/>
              </p14:nvContentPartPr>
              <p14:xfrm>
                <a:off x="4945149" y="2711314"/>
                <a:ext cx="257400" cy="148320"/>
              </p14:xfrm>
            </p:contentPart>
          </mc:Choice>
          <mc:Fallback xmlns="">
            <p:pic>
              <p:nvPicPr>
                <p:cNvPr id="70" name="Ink 69">
                  <a:extLst>
                    <a:ext uri="{FF2B5EF4-FFF2-40B4-BE49-F238E27FC236}">
                      <a16:creationId xmlns:a16="http://schemas.microsoft.com/office/drawing/2014/main" id="{3982CD1E-C8D9-4BAD-B419-0CF6618CB346}"/>
                    </a:ext>
                  </a:extLst>
                </p:cNvPr>
                <p:cNvPicPr/>
                <p:nvPr/>
              </p:nvPicPr>
              <p:blipFill>
                <a:blip r:embed="rId115"/>
                <a:stretch>
                  <a:fillRect/>
                </a:stretch>
              </p:blipFill>
              <p:spPr>
                <a:xfrm>
                  <a:off x="4909509" y="2675314"/>
                  <a:ext cx="3290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FFC4D7A4-7C76-47B8-BFC0-211DE9D3FF85}"/>
                    </a:ext>
                  </a:extLst>
                </p14:cNvPr>
                <p14:cNvContentPartPr/>
                <p14:nvPr/>
              </p14:nvContentPartPr>
              <p14:xfrm>
                <a:off x="5001309" y="2665954"/>
                <a:ext cx="214560" cy="327960"/>
              </p14:xfrm>
            </p:contentPart>
          </mc:Choice>
          <mc:Fallback xmlns="">
            <p:pic>
              <p:nvPicPr>
                <p:cNvPr id="71" name="Ink 70">
                  <a:extLst>
                    <a:ext uri="{FF2B5EF4-FFF2-40B4-BE49-F238E27FC236}">
                      <a16:creationId xmlns:a16="http://schemas.microsoft.com/office/drawing/2014/main" id="{FFC4D7A4-7C76-47B8-BFC0-211DE9D3FF85}"/>
                    </a:ext>
                  </a:extLst>
                </p:cNvPr>
                <p:cNvPicPr/>
                <p:nvPr/>
              </p:nvPicPr>
              <p:blipFill>
                <a:blip r:embed="rId117"/>
                <a:stretch>
                  <a:fillRect/>
                </a:stretch>
              </p:blipFill>
              <p:spPr>
                <a:xfrm>
                  <a:off x="4965669" y="2629954"/>
                  <a:ext cx="2862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77A0C418-E062-44F0-A249-BEE02E68B421}"/>
                    </a:ext>
                  </a:extLst>
                </p14:cNvPr>
                <p14:cNvContentPartPr/>
                <p14:nvPr/>
              </p14:nvContentPartPr>
              <p14:xfrm>
                <a:off x="5283909" y="2733634"/>
                <a:ext cx="208440" cy="186480"/>
              </p14:xfrm>
            </p:contentPart>
          </mc:Choice>
          <mc:Fallback xmlns="">
            <p:pic>
              <p:nvPicPr>
                <p:cNvPr id="72" name="Ink 71">
                  <a:extLst>
                    <a:ext uri="{FF2B5EF4-FFF2-40B4-BE49-F238E27FC236}">
                      <a16:creationId xmlns:a16="http://schemas.microsoft.com/office/drawing/2014/main" id="{77A0C418-E062-44F0-A249-BEE02E68B421}"/>
                    </a:ext>
                  </a:extLst>
                </p:cNvPr>
                <p:cNvPicPr/>
                <p:nvPr/>
              </p:nvPicPr>
              <p:blipFill>
                <a:blip r:embed="rId119"/>
                <a:stretch>
                  <a:fillRect/>
                </a:stretch>
              </p:blipFill>
              <p:spPr>
                <a:xfrm>
                  <a:off x="5247909" y="2697634"/>
                  <a:ext cx="2800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6F4ABAB3-1016-4390-8B08-514ECD7041B8}"/>
                    </a:ext>
                  </a:extLst>
                </p14:cNvPr>
                <p14:cNvContentPartPr/>
                <p14:nvPr/>
              </p14:nvContentPartPr>
              <p14:xfrm>
                <a:off x="5526549" y="2651554"/>
                <a:ext cx="218520" cy="228600"/>
              </p14:xfrm>
            </p:contentPart>
          </mc:Choice>
          <mc:Fallback xmlns="">
            <p:pic>
              <p:nvPicPr>
                <p:cNvPr id="73" name="Ink 72">
                  <a:extLst>
                    <a:ext uri="{FF2B5EF4-FFF2-40B4-BE49-F238E27FC236}">
                      <a16:creationId xmlns:a16="http://schemas.microsoft.com/office/drawing/2014/main" id="{6F4ABAB3-1016-4390-8B08-514ECD7041B8}"/>
                    </a:ext>
                  </a:extLst>
                </p:cNvPr>
                <p:cNvPicPr/>
                <p:nvPr/>
              </p:nvPicPr>
              <p:blipFill>
                <a:blip r:embed="rId121"/>
                <a:stretch>
                  <a:fillRect/>
                </a:stretch>
              </p:blipFill>
              <p:spPr>
                <a:xfrm>
                  <a:off x="5490549" y="2615914"/>
                  <a:ext cx="2901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DFD66C77-1DF7-4018-A7B9-0C11D160B615}"/>
                    </a:ext>
                  </a:extLst>
                </p14:cNvPr>
                <p14:cNvContentPartPr/>
                <p14:nvPr/>
              </p14:nvContentPartPr>
              <p14:xfrm>
                <a:off x="5841189" y="2743714"/>
                <a:ext cx="168480" cy="203040"/>
              </p14:xfrm>
            </p:contentPart>
          </mc:Choice>
          <mc:Fallback xmlns="">
            <p:pic>
              <p:nvPicPr>
                <p:cNvPr id="75" name="Ink 74">
                  <a:extLst>
                    <a:ext uri="{FF2B5EF4-FFF2-40B4-BE49-F238E27FC236}">
                      <a16:creationId xmlns:a16="http://schemas.microsoft.com/office/drawing/2014/main" id="{DFD66C77-1DF7-4018-A7B9-0C11D160B615}"/>
                    </a:ext>
                  </a:extLst>
                </p:cNvPr>
                <p:cNvPicPr/>
                <p:nvPr/>
              </p:nvPicPr>
              <p:blipFill>
                <a:blip r:embed="rId123"/>
                <a:stretch>
                  <a:fillRect/>
                </a:stretch>
              </p:blipFill>
              <p:spPr>
                <a:xfrm>
                  <a:off x="5805189" y="2707714"/>
                  <a:ext cx="240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4AD6B8E0-F789-4538-BFB1-303419503776}"/>
                    </a:ext>
                  </a:extLst>
                </p14:cNvPr>
                <p14:cNvContentPartPr/>
                <p14:nvPr/>
              </p14:nvContentPartPr>
              <p14:xfrm>
                <a:off x="6276069" y="2597194"/>
                <a:ext cx="300600" cy="212040"/>
              </p14:xfrm>
            </p:contentPart>
          </mc:Choice>
          <mc:Fallback xmlns="">
            <p:pic>
              <p:nvPicPr>
                <p:cNvPr id="76" name="Ink 75">
                  <a:extLst>
                    <a:ext uri="{FF2B5EF4-FFF2-40B4-BE49-F238E27FC236}">
                      <a16:creationId xmlns:a16="http://schemas.microsoft.com/office/drawing/2014/main" id="{4AD6B8E0-F789-4538-BFB1-303419503776}"/>
                    </a:ext>
                  </a:extLst>
                </p:cNvPr>
                <p:cNvPicPr/>
                <p:nvPr/>
              </p:nvPicPr>
              <p:blipFill>
                <a:blip r:embed="rId125"/>
                <a:stretch>
                  <a:fillRect/>
                </a:stretch>
              </p:blipFill>
              <p:spPr>
                <a:xfrm>
                  <a:off x="6240069" y="2561194"/>
                  <a:ext cx="3722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E1D0BFB7-62F3-4348-86FF-2586700152FB}"/>
                    </a:ext>
                  </a:extLst>
                </p14:cNvPr>
                <p14:cNvContentPartPr/>
                <p14:nvPr/>
              </p14:nvContentPartPr>
              <p14:xfrm>
                <a:off x="6757029" y="2579554"/>
                <a:ext cx="191520" cy="15480"/>
              </p14:xfrm>
            </p:contentPart>
          </mc:Choice>
          <mc:Fallback xmlns="">
            <p:pic>
              <p:nvPicPr>
                <p:cNvPr id="77" name="Ink 76">
                  <a:extLst>
                    <a:ext uri="{FF2B5EF4-FFF2-40B4-BE49-F238E27FC236}">
                      <a16:creationId xmlns:a16="http://schemas.microsoft.com/office/drawing/2014/main" id="{E1D0BFB7-62F3-4348-86FF-2586700152FB}"/>
                    </a:ext>
                  </a:extLst>
                </p:cNvPr>
                <p:cNvPicPr/>
                <p:nvPr/>
              </p:nvPicPr>
              <p:blipFill>
                <a:blip r:embed="rId127"/>
                <a:stretch>
                  <a:fillRect/>
                </a:stretch>
              </p:blipFill>
              <p:spPr>
                <a:xfrm>
                  <a:off x="6721389" y="2543914"/>
                  <a:ext cx="263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5129C44B-1680-4D3D-8335-44808542AFEE}"/>
                    </a:ext>
                  </a:extLst>
                </p14:cNvPr>
                <p14:cNvContentPartPr/>
                <p14:nvPr/>
              </p14:nvContentPartPr>
              <p14:xfrm>
                <a:off x="6778269" y="2603674"/>
                <a:ext cx="268560" cy="82440"/>
              </p14:xfrm>
            </p:contentPart>
          </mc:Choice>
          <mc:Fallback xmlns="">
            <p:pic>
              <p:nvPicPr>
                <p:cNvPr id="78" name="Ink 77">
                  <a:extLst>
                    <a:ext uri="{FF2B5EF4-FFF2-40B4-BE49-F238E27FC236}">
                      <a16:creationId xmlns:a16="http://schemas.microsoft.com/office/drawing/2014/main" id="{5129C44B-1680-4D3D-8335-44808542AFEE}"/>
                    </a:ext>
                  </a:extLst>
                </p:cNvPr>
                <p:cNvPicPr/>
                <p:nvPr/>
              </p:nvPicPr>
              <p:blipFill>
                <a:blip r:embed="rId129"/>
                <a:stretch>
                  <a:fillRect/>
                </a:stretch>
              </p:blipFill>
              <p:spPr>
                <a:xfrm>
                  <a:off x="6742269" y="2568034"/>
                  <a:ext cx="340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18897490-48C1-4507-AD45-FE6F6A603961}"/>
                    </a:ext>
                  </a:extLst>
                </p14:cNvPr>
                <p14:cNvContentPartPr/>
                <p14:nvPr/>
              </p14:nvContentPartPr>
              <p14:xfrm>
                <a:off x="7167069" y="2533114"/>
                <a:ext cx="150480" cy="100080"/>
              </p14:xfrm>
            </p:contentPart>
          </mc:Choice>
          <mc:Fallback xmlns="">
            <p:pic>
              <p:nvPicPr>
                <p:cNvPr id="79" name="Ink 78">
                  <a:extLst>
                    <a:ext uri="{FF2B5EF4-FFF2-40B4-BE49-F238E27FC236}">
                      <a16:creationId xmlns:a16="http://schemas.microsoft.com/office/drawing/2014/main" id="{18897490-48C1-4507-AD45-FE6F6A603961}"/>
                    </a:ext>
                  </a:extLst>
                </p:cNvPr>
                <p:cNvPicPr/>
                <p:nvPr/>
              </p:nvPicPr>
              <p:blipFill>
                <a:blip r:embed="rId131"/>
                <a:stretch>
                  <a:fillRect/>
                </a:stretch>
              </p:blipFill>
              <p:spPr>
                <a:xfrm>
                  <a:off x="7131429" y="2497114"/>
                  <a:ext cx="222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4262189B-7296-45D3-9281-776838A2CC99}"/>
                    </a:ext>
                  </a:extLst>
                </p14:cNvPr>
                <p14:cNvContentPartPr/>
                <p14:nvPr/>
              </p14:nvContentPartPr>
              <p14:xfrm>
                <a:off x="7108389" y="2626714"/>
                <a:ext cx="283320" cy="160200"/>
              </p14:xfrm>
            </p:contentPart>
          </mc:Choice>
          <mc:Fallback xmlns="">
            <p:pic>
              <p:nvPicPr>
                <p:cNvPr id="80" name="Ink 79">
                  <a:extLst>
                    <a:ext uri="{FF2B5EF4-FFF2-40B4-BE49-F238E27FC236}">
                      <a16:creationId xmlns:a16="http://schemas.microsoft.com/office/drawing/2014/main" id="{4262189B-7296-45D3-9281-776838A2CC99}"/>
                    </a:ext>
                  </a:extLst>
                </p:cNvPr>
                <p:cNvPicPr/>
                <p:nvPr/>
              </p:nvPicPr>
              <p:blipFill>
                <a:blip r:embed="rId133"/>
                <a:stretch>
                  <a:fillRect/>
                </a:stretch>
              </p:blipFill>
              <p:spPr>
                <a:xfrm>
                  <a:off x="7072749" y="2591074"/>
                  <a:ext cx="3549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2D33C92E-3CB7-4F5E-8BF0-4968650D2D59}"/>
                    </a:ext>
                  </a:extLst>
                </p14:cNvPr>
                <p14:cNvContentPartPr/>
                <p14:nvPr/>
              </p14:nvContentPartPr>
              <p14:xfrm>
                <a:off x="7246989" y="2462554"/>
                <a:ext cx="327960" cy="57240"/>
              </p14:xfrm>
            </p:contentPart>
          </mc:Choice>
          <mc:Fallback xmlns="">
            <p:pic>
              <p:nvPicPr>
                <p:cNvPr id="81" name="Ink 80">
                  <a:extLst>
                    <a:ext uri="{FF2B5EF4-FFF2-40B4-BE49-F238E27FC236}">
                      <a16:creationId xmlns:a16="http://schemas.microsoft.com/office/drawing/2014/main" id="{2D33C92E-3CB7-4F5E-8BF0-4968650D2D59}"/>
                    </a:ext>
                  </a:extLst>
                </p:cNvPr>
                <p:cNvPicPr/>
                <p:nvPr/>
              </p:nvPicPr>
              <p:blipFill>
                <a:blip r:embed="rId135"/>
                <a:stretch>
                  <a:fillRect/>
                </a:stretch>
              </p:blipFill>
              <p:spPr>
                <a:xfrm>
                  <a:off x="7210989" y="2426914"/>
                  <a:ext cx="3996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Ink 81">
                  <a:extLst>
                    <a:ext uri="{FF2B5EF4-FFF2-40B4-BE49-F238E27FC236}">
                      <a16:creationId xmlns:a16="http://schemas.microsoft.com/office/drawing/2014/main" id="{5879E05D-918C-4062-94D9-C675E542D0F7}"/>
                    </a:ext>
                  </a:extLst>
                </p14:cNvPr>
                <p14:cNvContentPartPr/>
                <p14:nvPr/>
              </p14:nvContentPartPr>
              <p14:xfrm>
                <a:off x="7498269" y="2558314"/>
                <a:ext cx="264600" cy="163440"/>
              </p14:xfrm>
            </p:contentPart>
          </mc:Choice>
          <mc:Fallback xmlns="">
            <p:pic>
              <p:nvPicPr>
                <p:cNvPr id="82" name="Ink 81">
                  <a:extLst>
                    <a:ext uri="{FF2B5EF4-FFF2-40B4-BE49-F238E27FC236}">
                      <a16:creationId xmlns:a16="http://schemas.microsoft.com/office/drawing/2014/main" id="{5879E05D-918C-4062-94D9-C675E542D0F7}"/>
                    </a:ext>
                  </a:extLst>
                </p:cNvPr>
                <p:cNvPicPr/>
                <p:nvPr/>
              </p:nvPicPr>
              <p:blipFill>
                <a:blip r:embed="rId137"/>
                <a:stretch>
                  <a:fillRect/>
                </a:stretch>
              </p:blipFill>
              <p:spPr>
                <a:xfrm>
                  <a:off x="7462629" y="2522314"/>
                  <a:ext cx="3362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98F9A324-F973-4159-BBC0-B7DBD389278B}"/>
                    </a:ext>
                  </a:extLst>
                </p14:cNvPr>
                <p14:cNvContentPartPr/>
                <p14:nvPr/>
              </p14:nvContentPartPr>
              <p14:xfrm>
                <a:off x="7784109" y="2671354"/>
                <a:ext cx="181440" cy="181440"/>
              </p14:xfrm>
            </p:contentPart>
          </mc:Choice>
          <mc:Fallback xmlns="">
            <p:pic>
              <p:nvPicPr>
                <p:cNvPr id="84" name="Ink 83">
                  <a:extLst>
                    <a:ext uri="{FF2B5EF4-FFF2-40B4-BE49-F238E27FC236}">
                      <a16:creationId xmlns:a16="http://schemas.microsoft.com/office/drawing/2014/main" id="{98F9A324-F973-4159-BBC0-B7DBD389278B}"/>
                    </a:ext>
                  </a:extLst>
                </p:cNvPr>
                <p:cNvPicPr/>
                <p:nvPr/>
              </p:nvPicPr>
              <p:blipFill>
                <a:blip r:embed="rId139"/>
                <a:stretch>
                  <a:fillRect/>
                </a:stretch>
              </p:blipFill>
              <p:spPr>
                <a:xfrm>
                  <a:off x="7748109" y="2635354"/>
                  <a:ext cx="253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Ink 84">
                  <a:extLst>
                    <a:ext uri="{FF2B5EF4-FFF2-40B4-BE49-F238E27FC236}">
                      <a16:creationId xmlns:a16="http://schemas.microsoft.com/office/drawing/2014/main" id="{C302CB21-4C02-4EDD-9433-2F6D22AE51E6}"/>
                    </a:ext>
                  </a:extLst>
                </p14:cNvPr>
                <p14:cNvContentPartPr/>
                <p14:nvPr/>
              </p14:nvContentPartPr>
              <p14:xfrm>
                <a:off x="8193789" y="2285074"/>
                <a:ext cx="639000" cy="553320"/>
              </p14:xfrm>
            </p:contentPart>
          </mc:Choice>
          <mc:Fallback xmlns="">
            <p:pic>
              <p:nvPicPr>
                <p:cNvPr id="85" name="Ink 84">
                  <a:extLst>
                    <a:ext uri="{FF2B5EF4-FFF2-40B4-BE49-F238E27FC236}">
                      <a16:creationId xmlns:a16="http://schemas.microsoft.com/office/drawing/2014/main" id="{C302CB21-4C02-4EDD-9433-2F6D22AE51E6}"/>
                    </a:ext>
                  </a:extLst>
                </p:cNvPr>
                <p:cNvPicPr/>
                <p:nvPr/>
              </p:nvPicPr>
              <p:blipFill>
                <a:blip r:embed="rId141"/>
                <a:stretch>
                  <a:fillRect/>
                </a:stretch>
              </p:blipFill>
              <p:spPr>
                <a:xfrm>
                  <a:off x="8158149" y="2249434"/>
                  <a:ext cx="71064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Ink 85">
                  <a:extLst>
                    <a:ext uri="{FF2B5EF4-FFF2-40B4-BE49-F238E27FC236}">
                      <a16:creationId xmlns:a16="http://schemas.microsoft.com/office/drawing/2014/main" id="{34A74180-3A09-4EA9-B60B-57FFADD7B81D}"/>
                    </a:ext>
                  </a:extLst>
                </p14:cNvPr>
                <p14:cNvContentPartPr/>
                <p14:nvPr/>
              </p14:nvContentPartPr>
              <p14:xfrm>
                <a:off x="8906589" y="2381554"/>
                <a:ext cx="364680" cy="348840"/>
              </p14:xfrm>
            </p:contentPart>
          </mc:Choice>
          <mc:Fallback xmlns="">
            <p:pic>
              <p:nvPicPr>
                <p:cNvPr id="86" name="Ink 85">
                  <a:extLst>
                    <a:ext uri="{FF2B5EF4-FFF2-40B4-BE49-F238E27FC236}">
                      <a16:creationId xmlns:a16="http://schemas.microsoft.com/office/drawing/2014/main" id="{34A74180-3A09-4EA9-B60B-57FFADD7B81D}"/>
                    </a:ext>
                  </a:extLst>
                </p:cNvPr>
                <p:cNvPicPr/>
                <p:nvPr/>
              </p:nvPicPr>
              <p:blipFill>
                <a:blip r:embed="rId143"/>
                <a:stretch>
                  <a:fillRect/>
                </a:stretch>
              </p:blipFill>
              <p:spPr>
                <a:xfrm>
                  <a:off x="8870949" y="2345554"/>
                  <a:ext cx="4363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427130A1-DD50-4A86-98D1-53A3368712C1}"/>
                    </a:ext>
                  </a:extLst>
                </p14:cNvPr>
                <p14:cNvContentPartPr/>
                <p14:nvPr/>
              </p14:nvContentPartPr>
              <p14:xfrm>
                <a:off x="8902269" y="2445634"/>
                <a:ext cx="355680" cy="273960"/>
              </p14:xfrm>
            </p:contentPart>
          </mc:Choice>
          <mc:Fallback xmlns="">
            <p:pic>
              <p:nvPicPr>
                <p:cNvPr id="87" name="Ink 86">
                  <a:extLst>
                    <a:ext uri="{FF2B5EF4-FFF2-40B4-BE49-F238E27FC236}">
                      <a16:creationId xmlns:a16="http://schemas.microsoft.com/office/drawing/2014/main" id="{427130A1-DD50-4A86-98D1-53A3368712C1}"/>
                    </a:ext>
                  </a:extLst>
                </p:cNvPr>
                <p:cNvPicPr/>
                <p:nvPr/>
              </p:nvPicPr>
              <p:blipFill>
                <a:blip r:embed="rId145"/>
                <a:stretch>
                  <a:fillRect/>
                </a:stretch>
              </p:blipFill>
              <p:spPr>
                <a:xfrm>
                  <a:off x="8866269" y="2409994"/>
                  <a:ext cx="42732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13C1DE5B-7C38-406A-88B1-F1D6759C2916}"/>
                    </a:ext>
                  </a:extLst>
                </p14:cNvPr>
                <p14:cNvContentPartPr/>
                <p14:nvPr/>
              </p14:nvContentPartPr>
              <p14:xfrm>
                <a:off x="9378189" y="2463634"/>
                <a:ext cx="219240" cy="24120"/>
              </p14:xfrm>
            </p:contentPart>
          </mc:Choice>
          <mc:Fallback xmlns="">
            <p:pic>
              <p:nvPicPr>
                <p:cNvPr id="89" name="Ink 88">
                  <a:extLst>
                    <a:ext uri="{FF2B5EF4-FFF2-40B4-BE49-F238E27FC236}">
                      <a16:creationId xmlns:a16="http://schemas.microsoft.com/office/drawing/2014/main" id="{13C1DE5B-7C38-406A-88B1-F1D6759C2916}"/>
                    </a:ext>
                  </a:extLst>
                </p:cNvPr>
                <p:cNvPicPr/>
                <p:nvPr/>
              </p:nvPicPr>
              <p:blipFill>
                <a:blip r:embed="rId147"/>
                <a:stretch>
                  <a:fillRect/>
                </a:stretch>
              </p:blipFill>
              <p:spPr>
                <a:xfrm>
                  <a:off x="9342549" y="2427994"/>
                  <a:ext cx="2908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BB3DBEE5-9FCF-46AF-8F1D-F1E8945476D5}"/>
                    </a:ext>
                  </a:extLst>
                </p14:cNvPr>
                <p14:cNvContentPartPr/>
                <p14:nvPr/>
              </p14:nvContentPartPr>
              <p14:xfrm>
                <a:off x="9337149" y="2582794"/>
                <a:ext cx="226800" cy="18000"/>
              </p14:xfrm>
            </p:contentPart>
          </mc:Choice>
          <mc:Fallback xmlns="">
            <p:pic>
              <p:nvPicPr>
                <p:cNvPr id="90" name="Ink 89">
                  <a:extLst>
                    <a:ext uri="{FF2B5EF4-FFF2-40B4-BE49-F238E27FC236}">
                      <a16:creationId xmlns:a16="http://schemas.microsoft.com/office/drawing/2014/main" id="{BB3DBEE5-9FCF-46AF-8F1D-F1E8945476D5}"/>
                    </a:ext>
                  </a:extLst>
                </p:cNvPr>
                <p:cNvPicPr/>
                <p:nvPr/>
              </p:nvPicPr>
              <p:blipFill>
                <a:blip r:embed="rId149"/>
                <a:stretch>
                  <a:fillRect/>
                </a:stretch>
              </p:blipFill>
              <p:spPr>
                <a:xfrm>
                  <a:off x="9301509" y="2546794"/>
                  <a:ext cx="2984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924805FB-4B94-4D9B-9335-D2CA95514F4D}"/>
                    </a:ext>
                  </a:extLst>
                </p14:cNvPr>
                <p14:cNvContentPartPr/>
                <p14:nvPr/>
              </p14:nvContentPartPr>
              <p14:xfrm>
                <a:off x="9732429" y="2223514"/>
                <a:ext cx="51120" cy="339840"/>
              </p14:xfrm>
            </p:contentPart>
          </mc:Choice>
          <mc:Fallback xmlns="">
            <p:pic>
              <p:nvPicPr>
                <p:cNvPr id="92" name="Ink 91">
                  <a:extLst>
                    <a:ext uri="{FF2B5EF4-FFF2-40B4-BE49-F238E27FC236}">
                      <a16:creationId xmlns:a16="http://schemas.microsoft.com/office/drawing/2014/main" id="{924805FB-4B94-4D9B-9335-D2CA95514F4D}"/>
                    </a:ext>
                  </a:extLst>
                </p:cNvPr>
                <p:cNvPicPr/>
                <p:nvPr/>
              </p:nvPicPr>
              <p:blipFill>
                <a:blip r:embed="rId151"/>
                <a:stretch>
                  <a:fillRect/>
                </a:stretch>
              </p:blipFill>
              <p:spPr>
                <a:xfrm>
                  <a:off x="9696429" y="2187874"/>
                  <a:ext cx="1227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FA285B5B-3448-4FD0-90B1-7EE3C62FE37B}"/>
                    </a:ext>
                  </a:extLst>
                </p14:cNvPr>
                <p14:cNvContentPartPr/>
                <p14:nvPr/>
              </p14:nvContentPartPr>
              <p14:xfrm>
                <a:off x="9828549" y="2368594"/>
                <a:ext cx="245520" cy="219240"/>
              </p14:xfrm>
            </p:contentPart>
          </mc:Choice>
          <mc:Fallback xmlns="">
            <p:pic>
              <p:nvPicPr>
                <p:cNvPr id="93" name="Ink 92">
                  <a:extLst>
                    <a:ext uri="{FF2B5EF4-FFF2-40B4-BE49-F238E27FC236}">
                      <a16:creationId xmlns:a16="http://schemas.microsoft.com/office/drawing/2014/main" id="{FA285B5B-3448-4FD0-90B1-7EE3C62FE37B}"/>
                    </a:ext>
                  </a:extLst>
                </p:cNvPr>
                <p:cNvPicPr/>
                <p:nvPr/>
              </p:nvPicPr>
              <p:blipFill>
                <a:blip r:embed="rId153"/>
                <a:stretch>
                  <a:fillRect/>
                </a:stretch>
              </p:blipFill>
              <p:spPr>
                <a:xfrm>
                  <a:off x="9792549" y="2332594"/>
                  <a:ext cx="3171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Ink 94">
                  <a:extLst>
                    <a:ext uri="{FF2B5EF4-FFF2-40B4-BE49-F238E27FC236}">
                      <a16:creationId xmlns:a16="http://schemas.microsoft.com/office/drawing/2014/main" id="{98F8AACE-CDF5-4C05-AA03-2AFE225C2A0D}"/>
                    </a:ext>
                  </a:extLst>
                </p14:cNvPr>
                <p14:cNvContentPartPr/>
                <p14:nvPr/>
              </p14:nvContentPartPr>
              <p14:xfrm>
                <a:off x="10206549" y="2245834"/>
                <a:ext cx="28080" cy="247680"/>
              </p14:xfrm>
            </p:contentPart>
          </mc:Choice>
          <mc:Fallback xmlns="">
            <p:pic>
              <p:nvPicPr>
                <p:cNvPr id="95" name="Ink 94">
                  <a:extLst>
                    <a:ext uri="{FF2B5EF4-FFF2-40B4-BE49-F238E27FC236}">
                      <a16:creationId xmlns:a16="http://schemas.microsoft.com/office/drawing/2014/main" id="{98F8AACE-CDF5-4C05-AA03-2AFE225C2A0D}"/>
                    </a:ext>
                  </a:extLst>
                </p:cNvPr>
                <p:cNvPicPr/>
                <p:nvPr/>
              </p:nvPicPr>
              <p:blipFill>
                <a:blip r:embed="rId155"/>
                <a:stretch>
                  <a:fillRect/>
                </a:stretch>
              </p:blipFill>
              <p:spPr>
                <a:xfrm>
                  <a:off x="10170909" y="2209834"/>
                  <a:ext cx="997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197F111E-C5CE-4038-95DD-65F1CBB168CF}"/>
                    </a:ext>
                  </a:extLst>
                </p14:cNvPr>
                <p14:cNvContentPartPr/>
                <p14:nvPr/>
              </p14:nvContentPartPr>
              <p14:xfrm>
                <a:off x="10362429" y="2330794"/>
                <a:ext cx="284040" cy="307800"/>
              </p14:xfrm>
            </p:contentPart>
          </mc:Choice>
          <mc:Fallback xmlns="">
            <p:pic>
              <p:nvPicPr>
                <p:cNvPr id="96" name="Ink 95">
                  <a:extLst>
                    <a:ext uri="{FF2B5EF4-FFF2-40B4-BE49-F238E27FC236}">
                      <a16:creationId xmlns:a16="http://schemas.microsoft.com/office/drawing/2014/main" id="{197F111E-C5CE-4038-95DD-65F1CBB168CF}"/>
                    </a:ext>
                  </a:extLst>
                </p:cNvPr>
                <p:cNvPicPr/>
                <p:nvPr/>
              </p:nvPicPr>
              <p:blipFill>
                <a:blip r:embed="rId157"/>
                <a:stretch>
                  <a:fillRect/>
                </a:stretch>
              </p:blipFill>
              <p:spPr>
                <a:xfrm>
                  <a:off x="10326789" y="2294794"/>
                  <a:ext cx="35568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Ink 97">
                  <a:extLst>
                    <a:ext uri="{FF2B5EF4-FFF2-40B4-BE49-F238E27FC236}">
                      <a16:creationId xmlns:a16="http://schemas.microsoft.com/office/drawing/2014/main" id="{D81DE7C2-EC26-40A1-9024-C60EBAA459B2}"/>
                    </a:ext>
                  </a:extLst>
                </p14:cNvPr>
                <p14:cNvContentPartPr/>
                <p14:nvPr/>
              </p14:nvContentPartPr>
              <p14:xfrm>
                <a:off x="10746549" y="2359954"/>
                <a:ext cx="225720" cy="231840"/>
              </p14:xfrm>
            </p:contentPart>
          </mc:Choice>
          <mc:Fallback xmlns="">
            <p:pic>
              <p:nvPicPr>
                <p:cNvPr id="98" name="Ink 97">
                  <a:extLst>
                    <a:ext uri="{FF2B5EF4-FFF2-40B4-BE49-F238E27FC236}">
                      <a16:creationId xmlns:a16="http://schemas.microsoft.com/office/drawing/2014/main" id="{D81DE7C2-EC26-40A1-9024-C60EBAA459B2}"/>
                    </a:ext>
                  </a:extLst>
                </p:cNvPr>
                <p:cNvPicPr/>
                <p:nvPr/>
              </p:nvPicPr>
              <p:blipFill>
                <a:blip r:embed="rId159"/>
                <a:stretch>
                  <a:fillRect/>
                </a:stretch>
              </p:blipFill>
              <p:spPr>
                <a:xfrm>
                  <a:off x="10710909" y="2324314"/>
                  <a:ext cx="2973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id="{77554F93-663B-462E-975A-232542E76B77}"/>
                    </a:ext>
                  </a:extLst>
                </p14:cNvPr>
                <p14:cNvContentPartPr/>
                <p14:nvPr/>
              </p14:nvContentPartPr>
              <p14:xfrm>
                <a:off x="278469" y="3446074"/>
                <a:ext cx="327960" cy="496440"/>
              </p14:xfrm>
            </p:contentPart>
          </mc:Choice>
          <mc:Fallback xmlns="">
            <p:pic>
              <p:nvPicPr>
                <p:cNvPr id="100" name="Ink 99">
                  <a:extLst>
                    <a:ext uri="{FF2B5EF4-FFF2-40B4-BE49-F238E27FC236}">
                      <a16:creationId xmlns:a16="http://schemas.microsoft.com/office/drawing/2014/main" id="{77554F93-663B-462E-975A-232542E76B77}"/>
                    </a:ext>
                  </a:extLst>
                </p:cNvPr>
                <p:cNvPicPr/>
                <p:nvPr/>
              </p:nvPicPr>
              <p:blipFill>
                <a:blip r:embed="rId161"/>
                <a:stretch>
                  <a:fillRect/>
                </a:stretch>
              </p:blipFill>
              <p:spPr>
                <a:xfrm>
                  <a:off x="242469" y="3410434"/>
                  <a:ext cx="39960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id="{24F6334C-2939-4759-9456-C70547912694}"/>
                    </a:ext>
                  </a:extLst>
                </p14:cNvPr>
                <p14:cNvContentPartPr/>
                <p14:nvPr/>
              </p14:nvContentPartPr>
              <p14:xfrm>
                <a:off x="283869" y="3629314"/>
                <a:ext cx="253080" cy="25920"/>
              </p14:xfrm>
            </p:contentPart>
          </mc:Choice>
          <mc:Fallback xmlns="">
            <p:pic>
              <p:nvPicPr>
                <p:cNvPr id="101" name="Ink 100">
                  <a:extLst>
                    <a:ext uri="{FF2B5EF4-FFF2-40B4-BE49-F238E27FC236}">
                      <a16:creationId xmlns:a16="http://schemas.microsoft.com/office/drawing/2014/main" id="{24F6334C-2939-4759-9456-C70547912694}"/>
                    </a:ext>
                  </a:extLst>
                </p:cNvPr>
                <p:cNvPicPr/>
                <p:nvPr/>
              </p:nvPicPr>
              <p:blipFill>
                <a:blip r:embed="rId163"/>
                <a:stretch>
                  <a:fillRect/>
                </a:stretch>
              </p:blipFill>
              <p:spPr>
                <a:xfrm>
                  <a:off x="248229" y="3593314"/>
                  <a:ext cx="3247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CA89EF77-98E5-4B7E-B112-2125E77E35C1}"/>
                    </a:ext>
                  </a:extLst>
                </p14:cNvPr>
                <p14:cNvContentPartPr/>
                <p14:nvPr/>
              </p14:nvContentPartPr>
              <p14:xfrm>
                <a:off x="753309" y="3639394"/>
                <a:ext cx="253080" cy="24840"/>
              </p14:xfrm>
            </p:contentPart>
          </mc:Choice>
          <mc:Fallback xmlns="">
            <p:pic>
              <p:nvPicPr>
                <p:cNvPr id="102" name="Ink 101">
                  <a:extLst>
                    <a:ext uri="{FF2B5EF4-FFF2-40B4-BE49-F238E27FC236}">
                      <a16:creationId xmlns:a16="http://schemas.microsoft.com/office/drawing/2014/main" id="{CA89EF77-98E5-4B7E-B112-2125E77E35C1}"/>
                    </a:ext>
                  </a:extLst>
                </p:cNvPr>
                <p:cNvPicPr/>
                <p:nvPr/>
              </p:nvPicPr>
              <p:blipFill>
                <a:blip r:embed="rId165"/>
                <a:stretch>
                  <a:fillRect/>
                </a:stretch>
              </p:blipFill>
              <p:spPr>
                <a:xfrm>
                  <a:off x="717669" y="3603754"/>
                  <a:ext cx="3247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487D0B5D-5B91-490B-B8D7-335F0ADC663D}"/>
                    </a:ext>
                  </a:extLst>
                </p14:cNvPr>
                <p14:cNvContentPartPr/>
                <p14:nvPr/>
              </p14:nvContentPartPr>
              <p14:xfrm>
                <a:off x="747549" y="3745594"/>
                <a:ext cx="289440" cy="25200"/>
              </p14:xfrm>
            </p:contentPart>
          </mc:Choice>
          <mc:Fallback xmlns="">
            <p:pic>
              <p:nvPicPr>
                <p:cNvPr id="103" name="Ink 102">
                  <a:extLst>
                    <a:ext uri="{FF2B5EF4-FFF2-40B4-BE49-F238E27FC236}">
                      <a16:creationId xmlns:a16="http://schemas.microsoft.com/office/drawing/2014/main" id="{487D0B5D-5B91-490B-B8D7-335F0ADC663D}"/>
                    </a:ext>
                  </a:extLst>
                </p:cNvPr>
                <p:cNvPicPr/>
                <p:nvPr/>
              </p:nvPicPr>
              <p:blipFill>
                <a:blip r:embed="rId167"/>
                <a:stretch>
                  <a:fillRect/>
                </a:stretch>
              </p:blipFill>
              <p:spPr>
                <a:xfrm>
                  <a:off x="711549" y="3709594"/>
                  <a:ext cx="3610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54A79999-079A-4436-AE54-B349879DFBB1}"/>
                    </a:ext>
                  </a:extLst>
                </p14:cNvPr>
                <p14:cNvContentPartPr/>
                <p14:nvPr/>
              </p14:nvContentPartPr>
              <p14:xfrm>
                <a:off x="1241829" y="3563074"/>
                <a:ext cx="381960" cy="261000"/>
              </p14:xfrm>
            </p:contentPart>
          </mc:Choice>
          <mc:Fallback xmlns="">
            <p:pic>
              <p:nvPicPr>
                <p:cNvPr id="104" name="Ink 103">
                  <a:extLst>
                    <a:ext uri="{FF2B5EF4-FFF2-40B4-BE49-F238E27FC236}">
                      <a16:creationId xmlns:a16="http://schemas.microsoft.com/office/drawing/2014/main" id="{54A79999-079A-4436-AE54-B349879DFBB1}"/>
                    </a:ext>
                  </a:extLst>
                </p:cNvPr>
                <p:cNvPicPr/>
                <p:nvPr/>
              </p:nvPicPr>
              <p:blipFill>
                <a:blip r:embed="rId169"/>
                <a:stretch>
                  <a:fillRect/>
                </a:stretch>
              </p:blipFill>
              <p:spPr>
                <a:xfrm>
                  <a:off x="1206189" y="3527074"/>
                  <a:ext cx="4536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Ink 104">
                  <a:extLst>
                    <a:ext uri="{FF2B5EF4-FFF2-40B4-BE49-F238E27FC236}">
                      <a16:creationId xmlns:a16="http://schemas.microsoft.com/office/drawing/2014/main" id="{F2946167-3214-4245-B840-EC6FA9BB22C4}"/>
                    </a:ext>
                  </a:extLst>
                </p14:cNvPr>
                <p14:cNvContentPartPr/>
                <p14:nvPr/>
              </p14:nvContentPartPr>
              <p14:xfrm>
                <a:off x="1365669" y="3573874"/>
                <a:ext cx="304920" cy="207720"/>
              </p14:xfrm>
            </p:contentPart>
          </mc:Choice>
          <mc:Fallback xmlns="">
            <p:pic>
              <p:nvPicPr>
                <p:cNvPr id="105" name="Ink 104">
                  <a:extLst>
                    <a:ext uri="{FF2B5EF4-FFF2-40B4-BE49-F238E27FC236}">
                      <a16:creationId xmlns:a16="http://schemas.microsoft.com/office/drawing/2014/main" id="{F2946167-3214-4245-B840-EC6FA9BB22C4}"/>
                    </a:ext>
                  </a:extLst>
                </p:cNvPr>
                <p:cNvPicPr/>
                <p:nvPr/>
              </p:nvPicPr>
              <p:blipFill>
                <a:blip r:embed="rId171"/>
                <a:stretch>
                  <a:fillRect/>
                </a:stretch>
              </p:blipFill>
              <p:spPr>
                <a:xfrm>
                  <a:off x="1329669" y="3537874"/>
                  <a:ext cx="3765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C91A653E-E1A2-4F7A-B771-164CDAB33323}"/>
                    </a:ext>
                  </a:extLst>
                </p14:cNvPr>
                <p14:cNvContentPartPr/>
                <p14:nvPr/>
              </p14:nvContentPartPr>
              <p14:xfrm>
                <a:off x="1480509" y="3307834"/>
                <a:ext cx="243000" cy="25920"/>
              </p14:xfrm>
            </p:contentPart>
          </mc:Choice>
          <mc:Fallback xmlns="">
            <p:pic>
              <p:nvPicPr>
                <p:cNvPr id="106" name="Ink 105">
                  <a:extLst>
                    <a:ext uri="{FF2B5EF4-FFF2-40B4-BE49-F238E27FC236}">
                      <a16:creationId xmlns:a16="http://schemas.microsoft.com/office/drawing/2014/main" id="{C91A653E-E1A2-4F7A-B771-164CDAB33323}"/>
                    </a:ext>
                  </a:extLst>
                </p:cNvPr>
                <p:cNvPicPr/>
                <p:nvPr/>
              </p:nvPicPr>
              <p:blipFill>
                <a:blip r:embed="rId173"/>
                <a:stretch>
                  <a:fillRect/>
                </a:stretch>
              </p:blipFill>
              <p:spPr>
                <a:xfrm>
                  <a:off x="1444509" y="3271834"/>
                  <a:ext cx="3146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id="{08F9F0E6-7A8E-4A72-88E0-4D7A1BF1B428}"/>
                    </a:ext>
                  </a:extLst>
                </p14:cNvPr>
                <p14:cNvContentPartPr/>
                <p14:nvPr/>
              </p14:nvContentPartPr>
              <p14:xfrm>
                <a:off x="1828989" y="3599794"/>
                <a:ext cx="249480" cy="23040"/>
              </p14:xfrm>
            </p:contentPart>
          </mc:Choice>
          <mc:Fallback xmlns="">
            <p:pic>
              <p:nvPicPr>
                <p:cNvPr id="107" name="Ink 106">
                  <a:extLst>
                    <a:ext uri="{FF2B5EF4-FFF2-40B4-BE49-F238E27FC236}">
                      <a16:creationId xmlns:a16="http://schemas.microsoft.com/office/drawing/2014/main" id="{08F9F0E6-7A8E-4A72-88E0-4D7A1BF1B428}"/>
                    </a:ext>
                  </a:extLst>
                </p:cNvPr>
                <p:cNvPicPr/>
                <p:nvPr/>
              </p:nvPicPr>
              <p:blipFill>
                <a:blip r:embed="rId175"/>
                <a:stretch>
                  <a:fillRect/>
                </a:stretch>
              </p:blipFill>
              <p:spPr>
                <a:xfrm>
                  <a:off x="1792989" y="3564154"/>
                  <a:ext cx="3211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id="{E7245612-BBCE-4E9E-B542-FE43A580A5AD}"/>
                    </a:ext>
                  </a:extLst>
                </p14:cNvPr>
                <p14:cNvContentPartPr/>
                <p14:nvPr/>
              </p14:nvContentPartPr>
              <p14:xfrm>
                <a:off x="2241549" y="3401434"/>
                <a:ext cx="658440" cy="398520"/>
              </p14:xfrm>
            </p:contentPart>
          </mc:Choice>
          <mc:Fallback xmlns="">
            <p:pic>
              <p:nvPicPr>
                <p:cNvPr id="108" name="Ink 107">
                  <a:extLst>
                    <a:ext uri="{FF2B5EF4-FFF2-40B4-BE49-F238E27FC236}">
                      <a16:creationId xmlns:a16="http://schemas.microsoft.com/office/drawing/2014/main" id="{E7245612-BBCE-4E9E-B542-FE43A580A5AD}"/>
                    </a:ext>
                  </a:extLst>
                </p:cNvPr>
                <p:cNvPicPr/>
                <p:nvPr/>
              </p:nvPicPr>
              <p:blipFill>
                <a:blip r:embed="rId177"/>
                <a:stretch>
                  <a:fillRect/>
                </a:stretch>
              </p:blipFill>
              <p:spPr>
                <a:xfrm>
                  <a:off x="2205909" y="3365794"/>
                  <a:ext cx="7300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D5EBC4D9-9089-4D95-921F-AABE4581043F}"/>
                    </a:ext>
                  </a:extLst>
                </p14:cNvPr>
                <p14:cNvContentPartPr/>
                <p14:nvPr/>
              </p14:nvContentPartPr>
              <p14:xfrm>
                <a:off x="2985309" y="3451474"/>
                <a:ext cx="395640" cy="283320"/>
              </p14:xfrm>
            </p:contentPart>
          </mc:Choice>
          <mc:Fallback xmlns="">
            <p:pic>
              <p:nvPicPr>
                <p:cNvPr id="110" name="Ink 109">
                  <a:extLst>
                    <a:ext uri="{FF2B5EF4-FFF2-40B4-BE49-F238E27FC236}">
                      <a16:creationId xmlns:a16="http://schemas.microsoft.com/office/drawing/2014/main" id="{D5EBC4D9-9089-4D95-921F-AABE4581043F}"/>
                    </a:ext>
                  </a:extLst>
                </p:cNvPr>
                <p:cNvPicPr/>
                <p:nvPr/>
              </p:nvPicPr>
              <p:blipFill>
                <a:blip r:embed="rId179"/>
                <a:stretch>
                  <a:fillRect/>
                </a:stretch>
              </p:blipFill>
              <p:spPr>
                <a:xfrm>
                  <a:off x="2949669" y="3415834"/>
                  <a:ext cx="46728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8D417610-19A9-4502-8AA8-918B328B2506}"/>
                    </a:ext>
                  </a:extLst>
                </p14:cNvPr>
                <p14:cNvContentPartPr/>
                <p14:nvPr/>
              </p14:nvContentPartPr>
              <p14:xfrm>
                <a:off x="2954349" y="3483514"/>
                <a:ext cx="395640" cy="311040"/>
              </p14:xfrm>
            </p:contentPart>
          </mc:Choice>
          <mc:Fallback xmlns="">
            <p:pic>
              <p:nvPicPr>
                <p:cNvPr id="111" name="Ink 110">
                  <a:extLst>
                    <a:ext uri="{FF2B5EF4-FFF2-40B4-BE49-F238E27FC236}">
                      <a16:creationId xmlns:a16="http://schemas.microsoft.com/office/drawing/2014/main" id="{8D417610-19A9-4502-8AA8-918B328B2506}"/>
                    </a:ext>
                  </a:extLst>
                </p:cNvPr>
                <p:cNvPicPr/>
                <p:nvPr/>
              </p:nvPicPr>
              <p:blipFill>
                <a:blip r:embed="rId181"/>
                <a:stretch>
                  <a:fillRect/>
                </a:stretch>
              </p:blipFill>
              <p:spPr>
                <a:xfrm>
                  <a:off x="2918709" y="3447514"/>
                  <a:ext cx="4672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Ink 112">
                  <a:extLst>
                    <a:ext uri="{FF2B5EF4-FFF2-40B4-BE49-F238E27FC236}">
                      <a16:creationId xmlns:a16="http://schemas.microsoft.com/office/drawing/2014/main" id="{6CB94E7C-0F4A-4043-975B-6887A3A279D3}"/>
                    </a:ext>
                  </a:extLst>
                </p14:cNvPr>
                <p14:cNvContentPartPr/>
                <p14:nvPr/>
              </p14:nvContentPartPr>
              <p14:xfrm>
                <a:off x="1095309" y="3838114"/>
                <a:ext cx="2407320" cy="128160"/>
              </p14:xfrm>
            </p:contentPart>
          </mc:Choice>
          <mc:Fallback xmlns="">
            <p:pic>
              <p:nvPicPr>
                <p:cNvPr id="113" name="Ink 112">
                  <a:extLst>
                    <a:ext uri="{FF2B5EF4-FFF2-40B4-BE49-F238E27FC236}">
                      <a16:creationId xmlns:a16="http://schemas.microsoft.com/office/drawing/2014/main" id="{6CB94E7C-0F4A-4043-975B-6887A3A279D3}"/>
                    </a:ext>
                  </a:extLst>
                </p:cNvPr>
                <p:cNvPicPr/>
                <p:nvPr/>
              </p:nvPicPr>
              <p:blipFill>
                <a:blip r:embed="rId183"/>
                <a:stretch>
                  <a:fillRect/>
                </a:stretch>
              </p:blipFill>
              <p:spPr>
                <a:xfrm>
                  <a:off x="1059309" y="3802114"/>
                  <a:ext cx="24789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0" name="Ink 119">
                  <a:extLst>
                    <a:ext uri="{FF2B5EF4-FFF2-40B4-BE49-F238E27FC236}">
                      <a16:creationId xmlns:a16="http://schemas.microsoft.com/office/drawing/2014/main" id="{DEC713EC-7A74-4654-B2E1-41F017B19A17}"/>
                    </a:ext>
                  </a:extLst>
                </p14:cNvPr>
                <p14:cNvContentPartPr/>
                <p14:nvPr/>
              </p14:nvContentPartPr>
              <p14:xfrm>
                <a:off x="3748149" y="3721834"/>
                <a:ext cx="266400" cy="23400"/>
              </p14:xfrm>
            </p:contentPart>
          </mc:Choice>
          <mc:Fallback xmlns="">
            <p:pic>
              <p:nvPicPr>
                <p:cNvPr id="120" name="Ink 119">
                  <a:extLst>
                    <a:ext uri="{FF2B5EF4-FFF2-40B4-BE49-F238E27FC236}">
                      <a16:creationId xmlns:a16="http://schemas.microsoft.com/office/drawing/2014/main" id="{DEC713EC-7A74-4654-B2E1-41F017B19A17}"/>
                    </a:ext>
                  </a:extLst>
                </p:cNvPr>
                <p:cNvPicPr/>
                <p:nvPr/>
              </p:nvPicPr>
              <p:blipFill>
                <a:blip r:embed="rId185"/>
                <a:stretch>
                  <a:fillRect/>
                </a:stretch>
              </p:blipFill>
              <p:spPr>
                <a:xfrm>
                  <a:off x="3712509" y="3685834"/>
                  <a:ext cx="3380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1" name="Ink 120">
                  <a:extLst>
                    <a:ext uri="{FF2B5EF4-FFF2-40B4-BE49-F238E27FC236}">
                      <a16:creationId xmlns:a16="http://schemas.microsoft.com/office/drawing/2014/main" id="{CB1B1025-44BF-4800-BF2A-0E6CA76616E8}"/>
                    </a:ext>
                  </a:extLst>
                </p14:cNvPr>
                <p14:cNvContentPartPr/>
                <p14:nvPr/>
              </p14:nvContentPartPr>
              <p14:xfrm>
                <a:off x="3715749" y="3830194"/>
                <a:ext cx="303120" cy="19800"/>
              </p14:xfrm>
            </p:contentPart>
          </mc:Choice>
          <mc:Fallback xmlns="">
            <p:pic>
              <p:nvPicPr>
                <p:cNvPr id="121" name="Ink 120">
                  <a:extLst>
                    <a:ext uri="{FF2B5EF4-FFF2-40B4-BE49-F238E27FC236}">
                      <a16:creationId xmlns:a16="http://schemas.microsoft.com/office/drawing/2014/main" id="{CB1B1025-44BF-4800-BF2A-0E6CA76616E8}"/>
                    </a:ext>
                  </a:extLst>
                </p:cNvPr>
                <p:cNvPicPr/>
                <p:nvPr/>
              </p:nvPicPr>
              <p:blipFill>
                <a:blip r:embed="rId187"/>
                <a:stretch>
                  <a:fillRect/>
                </a:stretch>
              </p:blipFill>
              <p:spPr>
                <a:xfrm>
                  <a:off x="3680109" y="3794194"/>
                  <a:ext cx="374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3" name="Ink 122">
                  <a:extLst>
                    <a:ext uri="{FF2B5EF4-FFF2-40B4-BE49-F238E27FC236}">
                      <a16:creationId xmlns:a16="http://schemas.microsoft.com/office/drawing/2014/main" id="{05613373-A830-4AD1-B87B-A4DCB3CF4C3D}"/>
                    </a:ext>
                  </a:extLst>
                </p14:cNvPr>
                <p14:cNvContentPartPr/>
                <p14:nvPr/>
              </p14:nvContentPartPr>
              <p14:xfrm>
                <a:off x="4322349" y="3433474"/>
                <a:ext cx="338040" cy="283680"/>
              </p14:xfrm>
            </p:contentPart>
          </mc:Choice>
          <mc:Fallback xmlns="">
            <p:pic>
              <p:nvPicPr>
                <p:cNvPr id="123" name="Ink 122">
                  <a:extLst>
                    <a:ext uri="{FF2B5EF4-FFF2-40B4-BE49-F238E27FC236}">
                      <a16:creationId xmlns:a16="http://schemas.microsoft.com/office/drawing/2014/main" id="{05613373-A830-4AD1-B87B-A4DCB3CF4C3D}"/>
                    </a:ext>
                  </a:extLst>
                </p:cNvPr>
                <p:cNvPicPr/>
                <p:nvPr/>
              </p:nvPicPr>
              <p:blipFill>
                <a:blip r:embed="rId189"/>
                <a:stretch>
                  <a:fillRect/>
                </a:stretch>
              </p:blipFill>
              <p:spPr>
                <a:xfrm>
                  <a:off x="4286709" y="3397834"/>
                  <a:ext cx="40968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5" name="Ink 124">
                  <a:extLst>
                    <a:ext uri="{FF2B5EF4-FFF2-40B4-BE49-F238E27FC236}">
                      <a16:creationId xmlns:a16="http://schemas.microsoft.com/office/drawing/2014/main" id="{E3944483-3ACE-4D03-B24F-2CD212541CA9}"/>
                    </a:ext>
                  </a:extLst>
                </p14:cNvPr>
                <p14:cNvContentPartPr/>
                <p14:nvPr/>
              </p14:nvContentPartPr>
              <p14:xfrm>
                <a:off x="4744629" y="3447874"/>
                <a:ext cx="212760" cy="282240"/>
              </p14:xfrm>
            </p:contentPart>
          </mc:Choice>
          <mc:Fallback xmlns="">
            <p:pic>
              <p:nvPicPr>
                <p:cNvPr id="125" name="Ink 124">
                  <a:extLst>
                    <a:ext uri="{FF2B5EF4-FFF2-40B4-BE49-F238E27FC236}">
                      <a16:creationId xmlns:a16="http://schemas.microsoft.com/office/drawing/2014/main" id="{E3944483-3ACE-4D03-B24F-2CD212541CA9}"/>
                    </a:ext>
                  </a:extLst>
                </p:cNvPr>
                <p:cNvPicPr/>
                <p:nvPr/>
              </p:nvPicPr>
              <p:blipFill>
                <a:blip r:embed="rId191"/>
                <a:stretch>
                  <a:fillRect/>
                </a:stretch>
              </p:blipFill>
              <p:spPr>
                <a:xfrm>
                  <a:off x="4708629" y="3412234"/>
                  <a:ext cx="2844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Ink 125">
                  <a:extLst>
                    <a:ext uri="{FF2B5EF4-FFF2-40B4-BE49-F238E27FC236}">
                      <a16:creationId xmlns:a16="http://schemas.microsoft.com/office/drawing/2014/main" id="{E8FA87A2-8CEB-4835-A3D6-57600CA81D20}"/>
                    </a:ext>
                  </a:extLst>
                </p14:cNvPr>
                <p14:cNvContentPartPr/>
                <p14:nvPr/>
              </p14:nvContentPartPr>
              <p14:xfrm>
                <a:off x="5046669" y="3469474"/>
                <a:ext cx="196200" cy="251280"/>
              </p14:xfrm>
            </p:contentPart>
          </mc:Choice>
          <mc:Fallback xmlns="">
            <p:pic>
              <p:nvPicPr>
                <p:cNvPr id="126" name="Ink 125">
                  <a:extLst>
                    <a:ext uri="{FF2B5EF4-FFF2-40B4-BE49-F238E27FC236}">
                      <a16:creationId xmlns:a16="http://schemas.microsoft.com/office/drawing/2014/main" id="{E8FA87A2-8CEB-4835-A3D6-57600CA81D20}"/>
                    </a:ext>
                  </a:extLst>
                </p:cNvPr>
                <p:cNvPicPr/>
                <p:nvPr/>
              </p:nvPicPr>
              <p:blipFill>
                <a:blip r:embed="rId193"/>
                <a:stretch>
                  <a:fillRect/>
                </a:stretch>
              </p:blipFill>
              <p:spPr>
                <a:xfrm>
                  <a:off x="5010669" y="3433474"/>
                  <a:ext cx="2678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Ink 126">
                  <a:extLst>
                    <a:ext uri="{FF2B5EF4-FFF2-40B4-BE49-F238E27FC236}">
                      <a16:creationId xmlns:a16="http://schemas.microsoft.com/office/drawing/2014/main" id="{F253A969-91D6-4FEC-BF02-F6CBAA8F2BEB}"/>
                    </a:ext>
                  </a:extLst>
                </p14:cNvPr>
                <p14:cNvContentPartPr/>
                <p14:nvPr/>
              </p14:nvContentPartPr>
              <p14:xfrm>
                <a:off x="5038389" y="3419794"/>
                <a:ext cx="304200" cy="19440"/>
              </p14:xfrm>
            </p:contentPart>
          </mc:Choice>
          <mc:Fallback xmlns="">
            <p:pic>
              <p:nvPicPr>
                <p:cNvPr id="127" name="Ink 126">
                  <a:extLst>
                    <a:ext uri="{FF2B5EF4-FFF2-40B4-BE49-F238E27FC236}">
                      <a16:creationId xmlns:a16="http://schemas.microsoft.com/office/drawing/2014/main" id="{F253A969-91D6-4FEC-BF02-F6CBAA8F2BEB}"/>
                    </a:ext>
                  </a:extLst>
                </p:cNvPr>
                <p:cNvPicPr/>
                <p:nvPr/>
              </p:nvPicPr>
              <p:blipFill>
                <a:blip r:embed="rId195"/>
                <a:stretch>
                  <a:fillRect/>
                </a:stretch>
              </p:blipFill>
              <p:spPr>
                <a:xfrm>
                  <a:off x="5002749" y="3383794"/>
                  <a:ext cx="375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8" name="Ink 127">
                  <a:extLst>
                    <a:ext uri="{FF2B5EF4-FFF2-40B4-BE49-F238E27FC236}">
                      <a16:creationId xmlns:a16="http://schemas.microsoft.com/office/drawing/2014/main" id="{2B5F0439-379B-43B4-97EB-F7F67773FDF7}"/>
                    </a:ext>
                  </a:extLst>
                </p14:cNvPr>
                <p14:cNvContentPartPr/>
                <p14:nvPr/>
              </p14:nvContentPartPr>
              <p14:xfrm>
                <a:off x="5346549" y="3442114"/>
                <a:ext cx="269640" cy="248400"/>
              </p14:xfrm>
            </p:contentPart>
          </mc:Choice>
          <mc:Fallback xmlns="">
            <p:pic>
              <p:nvPicPr>
                <p:cNvPr id="128" name="Ink 127">
                  <a:extLst>
                    <a:ext uri="{FF2B5EF4-FFF2-40B4-BE49-F238E27FC236}">
                      <a16:creationId xmlns:a16="http://schemas.microsoft.com/office/drawing/2014/main" id="{2B5F0439-379B-43B4-97EB-F7F67773FDF7}"/>
                    </a:ext>
                  </a:extLst>
                </p:cNvPr>
                <p:cNvPicPr/>
                <p:nvPr/>
              </p:nvPicPr>
              <p:blipFill>
                <a:blip r:embed="rId197"/>
                <a:stretch>
                  <a:fillRect/>
                </a:stretch>
              </p:blipFill>
              <p:spPr>
                <a:xfrm>
                  <a:off x="5310909" y="3406114"/>
                  <a:ext cx="3412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9" name="Ink 128">
                  <a:extLst>
                    <a:ext uri="{FF2B5EF4-FFF2-40B4-BE49-F238E27FC236}">
                      <a16:creationId xmlns:a16="http://schemas.microsoft.com/office/drawing/2014/main" id="{2A81D271-E3A3-4C26-8A96-AE6D9857F252}"/>
                    </a:ext>
                  </a:extLst>
                </p14:cNvPr>
                <p14:cNvContentPartPr/>
                <p14:nvPr/>
              </p14:nvContentPartPr>
              <p14:xfrm>
                <a:off x="5807349" y="3513034"/>
                <a:ext cx="117360" cy="5760"/>
              </p14:xfrm>
            </p:contentPart>
          </mc:Choice>
          <mc:Fallback xmlns="">
            <p:pic>
              <p:nvPicPr>
                <p:cNvPr id="129" name="Ink 128">
                  <a:extLst>
                    <a:ext uri="{FF2B5EF4-FFF2-40B4-BE49-F238E27FC236}">
                      <a16:creationId xmlns:a16="http://schemas.microsoft.com/office/drawing/2014/main" id="{2A81D271-E3A3-4C26-8A96-AE6D9857F252}"/>
                    </a:ext>
                  </a:extLst>
                </p:cNvPr>
                <p:cNvPicPr/>
                <p:nvPr/>
              </p:nvPicPr>
              <p:blipFill>
                <a:blip r:embed="rId199"/>
                <a:stretch>
                  <a:fillRect/>
                </a:stretch>
              </p:blipFill>
              <p:spPr>
                <a:xfrm>
                  <a:off x="5771349" y="3477394"/>
                  <a:ext cx="1890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1" name="Ink 130">
                  <a:extLst>
                    <a:ext uri="{FF2B5EF4-FFF2-40B4-BE49-F238E27FC236}">
                      <a16:creationId xmlns:a16="http://schemas.microsoft.com/office/drawing/2014/main" id="{D791610C-6E0D-4D9E-AE5A-684891F670E5}"/>
                    </a:ext>
                  </a:extLst>
                </p14:cNvPr>
                <p14:cNvContentPartPr/>
                <p14:nvPr/>
              </p14:nvContentPartPr>
              <p14:xfrm>
                <a:off x="6075549" y="3277234"/>
                <a:ext cx="184680" cy="270720"/>
              </p14:xfrm>
            </p:contentPart>
          </mc:Choice>
          <mc:Fallback xmlns="">
            <p:pic>
              <p:nvPicPr>
                <p:cNvPr id="131" name="Ink 130">
                  <a:extLst>
                    <a:ext uri="{FF2B5EF4-FFF2-40B4-BE49-F238E27FC236}">
                      <a16:creationId xmlns:a16="http://schemas.microsoft.com/office/drawing/2014/main" id="{D791610C-6E0D-4D9E-AE5A-684891F670E5}"/>
                    </a:ext>
                  </a:extLst>
                </p:cNvPr>
                <p:cNvPicPr/>
                <p:nvPr/>
              </p:nvPicPr>
              <p:blipFill>
                <a:blip r:embed="rId201"/>
                <a:stretch>
                  <a:fillRect/>
                </a:stretch>
              </p:blipFill>
              <p:spPr>
                <a:xfrm>
                  <a:off x="6039549" y="3241594"/>
                  <a:ext cx="2563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2" name="Ink 131">
                  <a:extLst>
                    <a:ext uri="{FF2B5EF4-FFF2-40B4-BE49-F238E27FC236}">
                      <a16:creationId xmlns:a16="http://schemas.microsoft.com/office/drawing/2014/main" id="{86987731-CCBE-48ED-885E-A8480B19936B}"/>
                    </a:ext>
                  </a:extLst>
                </p14:cNvPr>
                <p14:cNvContentPartPr/>
                <p14:nvPr/>
              </p14:nvContentPartPr>
              <p14:xfrm>
                <a:off x="6281469" y="3352834"/>
                <a:ext cx="210960" cy="207360"/>
              </p14:xfrm>
            </p:contentPart>
          </mc:Choice>
          <mc:Fallback xmlns="">
            <p:pic>
              <p:nvPicPr>
                <p:cNvPr id="132" name="Ink 131">
                  <a:extLst>
                    <a:ext uri="{FF2B5EF4-FFF2-40B4-BE49-F238E27FC236}">
                      <a16:creationId xmlns:a16="http://schemas.microsoft.com/office/drawing/2014/main" id="{86987731-CCBE-48ED-885E-A8480B19936B}"/>
                    </a:ext>
                  </a:extLst>
                </p:cNvPr>
                <p:cNvPicPr/>
                <p:nvPr/>
              </p:nvPicPr>
              <p:blipFill>
                <a:blip r:embed="rId203"/>
                <a:stretch>
                  <a:fillRect/>
                </a:stretch>
              </p:blipFill>
              <p:spPr>
                <a:xfrm>
                  <a:off x="6245829" y="3317194"/>
                  <a:ext cx="2826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3" name="Ink 132">
                  <a:extLst>
                    <a:ext uri="{FF2B5EF4-FFF2-40B4-BE49-F238E27FC236}">
                      <a16:creationId xmlns:a16="http://schemas.microsoft.com/office/drawing/2014/main" id="{976FD31A-7673-4124-BECA-9A98AD1AEA65}"/>
                    </a:ext>
                  </a:extLst>
                </p14:cNvPr>
                <p14:cNvContentPartPr/>
                <p14:nvPr/>
              </p14:nvContentPartPr>
              <p14:xfrm>
                <a:off x="6659109" y="3277234"/>
                <a:ext cx="187560" cy="279360"/>
              </p14:xfrm>
            </p:contentPart>
          </mc:Choice>
          <mc:Fallback xmlns="">
            <p:pic>
              <p:nvPicPr>
                <p:cNvPr id="133" name="Ink 132">
                  <a:extLst>
                    <a:ext uri="{FF2B5EF4-FFF2-40B4-BE49-F238E27FC236}">
                      <a16:creationId xmlns:a16="http://schemas.microsoft.com/office/drawing/2014/main" id="{976FD31A-7673-4124-BECA-9A98AD1AEA65}"/>
                    </a:ext>
                  </a:extLst>
                </p:cNvPr>
                <p:cNvPicPr/>
                <p:nvPr/>
              </p:nvPicPr>
              <p:blipFill>
                <a:blip r:embed="rId205"/>
                <a:stretch>
                  <a:fillRect/>
                </a:stretch>
              </p:blipFill>
              <p:spPr>
                <a:xfrm>
                  <a:off x="6623469" y="3241594"/>
                  <a:ext cx="2592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5" name="Ink 134">
                  <a:extLst>
                    <a:ext uri="{FF2B5EF4-FFF2-40B4-BE49-F238E27FC236}">
                      <a16:creationId xmlns:a16="http://schemas.microsoft.com/office/drawing/2014/main" id="{0FF2B045-86A4-4166-99A2-5F051F8E0AA6}"/>
                    </a:ext>
                  </a:extLst>
                </p14:cNvPr>
                <p14:cNvContentPartPr/>
                <p14:nvPr/>
              </p14:nvContentPartPr>
              <p14:xfrm>
                <a:off x="6910749" y="3311794"/>
                <a:ext cx="244800" cy="319320"/>
              </p14:xfrm>
            </p:contentPart>
          </mc:Choice>
          <mc:Fallback xmlns="">
            <p:pic>
              <p:nvPicPr>
                <p:cNvPr id="135" name="Ink 134">
                  <a:extLst>
                    <a:ext uri="{FF2B5EF4-FFF2-40B4-BE49-F238E27FC236}">
                      <a16:creationId xmlns:a16="http://schemas.microsoft.com/office/drawing/2014/main" id="{0FF2B045-86A4-4166-99A2-5F051F8E0AA6}"/>
                    </a:ext>
                  </a:extLst>
                </p:cNvPr>
                <p:cNvPicPr/>
                <p:nvPr/>
              </p:nvPicPr>
              <p:blipFill>
                <a:blip r:embed="rId207"/>
                <a:stretch>
                  <a:fillRect/>
                </a:stretch>
              </p:blipFill>
              <p:spPr>
                <a:xfrm>
                  <a:off x="6874749" y="3275794"/>
                  <a:ext cx="31644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6" name="Ink 135">
                  <a:extLst>
                    <a:ext uri="{FF2B5EF4-FFF2-40B4-BE49-F238E27FC236}">
                      <a16:creationId xmlns:a16="http://schemas.microsoft.com/office/drawing/2014/main" id="{2D99992D-73AC-4477-AB5F-DEB3D2461E93}"/>
                    </a:ext>
                  </a:extLst>
                </p14:cNvPr>
                <p14:cNvContentPartPr/>
                <p14:nvPr/>
              </p14:nvContentPartPr>
              <p14:xfrm>
                <a:off x="7273629" y="3352834"/>
                <a:ext cx="339120" cy="250920"/>
              </p14:xfrm>
            </p:contentPart>
          </mc:Choice>
          <mc:Fallback xmlns="">
            <p:pic>
              <p:nvPicPr>
                <p:cNvPr id="136" name="Ink 135">
                  <a:extLst>
                    <a:ext uri="{FF2B5EF4-FFF2-40B4-BE49-F238E27FC236}">
                      <a16:creationId xmlns:a16="http://schemas.microsoft.com/office/drawing/2014/main" id="{2D99992D-73AC-4477-AB5F-DEB3D2461E93}"/>
                    </a:ext>
                  </a:extLst>
                </p:cNvPr>
                <p:cNvPicPr/>
                <p:nvPr/>
              </p:nvPicPr>
              <p:blipFill>
                <a:blip r:embed="rId209"/>
                <a:stretch>
                  <a:fillRect/>
                </a:stretch>
              </p:blipFill>
              <p:spPr>
                <a:xfrm>
                  <a:off x="7237989" y="3316834"/>
                  <a:ext cx="4107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8" name="Ink 137">
                  <a:extLst>
                    <a:ext uri="{FF2B5EF4-FFF2-40B4-BE49-F238E27FC236}">
                      <a16:creationId xmlns:a16="http://schemas.microsoft.com/office/drawing/2014/main" id="{B126AEEE-88D8-46AD-9D4F-B53F711F25BD}"/>
                    </a:ext>
                  </a:extLst>
                </p14:cNvPr>
                <p14:cNvContentPartPr/>
                <p14:nvPr/>
              </p14:nvContentPartPr>
              <p14:xfrm>
                <a:off x="4380669" y="3848914"/>
                <a:ext cx="3268080" cy="109080"/>
              </p14:xfrm>
            </p:contentPart>
          </mc:Choice>
          <mc:Fallback xmlns="">
            <p:pic>
              <p:nvPicPr>
                <p:cNvPr id="138" name="Ink 137">
                  <a:extLst>
                    <a:ext uri="{FF2B5EF4-FFF2-40B4-BE49-F238E27FC236}">
                      <a16:creationId xmlns:a16="http://schemas.microsoft.com/office/drawing/2014/main" id="{B126AEEE-88D8-46AD-9D4F-B53F711F25BD}"/>
                    </a:ext>
                  </a:extLst>
                </p:cNvPr>
                <p:cNvPicPr/>
                <p:nvPr/>
              </p:nvPicPr>
              <p:blipFill>
                <a:blip r:embed="rId211"/>
                <a:stretch>
                  <a:fillRect/>
                </a:stretch>
              </p:blipFill>
              <p:spPr>
                <a:xfrm>
                  <a:off x="4344669" y="3812914"/>
                  <a:ext cx="3339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3" name="Ink 152">
                  <a:extLst>
                    <a:ext uri="{FF2B5EF4-FFF2-40B4-BE49-F238E27FC236}">
                      <a16:creationId xmlns:a16="http://schemas.microsoft.com/office/drawing/2014/main" id="{D0CC07C4-BC70-43C3-BB4C-8A04B29867A3}"/>
                    </a:ext>
                  </a:extLst>
                </p14:cNvPr>
                <p14:cNvContentPartPr/>
                <p14:nvPr/>
              </p14:nvContentPartPr>
              <p14:xfrm>
                <a:off x="7824069" y="3821554"/>
                <a:ext cx="150480" cy="20160"/>
              </p14:xfrm>
            </p:contentPart>
          </mc:Choice>
          <mc:Fallback xmlns="">
            <p:pic>
              <p:nvPicPr>
                <p:cNvPr id="153" name="Ink 152">
                  <a:extLst>
                    <a:ext uri="{FF2B5EF4-FFF2-40B4-BE49-F238E27FC236}">
                      <a16:creationId xmlns:a16="http://schemas.microsoft.com/office/drawing/2014/main" id="{D0CC07C4-BC70-43C3-BB4C-8A04B29867A3}"/>
                    </a:ext>
                  </a:extLst>
                </p:cNvPr>
                <p:cNvPicPr/>
                <p:nvPr/>
              </p:nvPicPr>
              <p:blipFill>
                <a:blip r:embed="rId213"/>
                <a:stretch>
                  <a:fillRect/>
                </a:stretch>
              </p:blipFill>
              <p:spPr>
                <a:xfrm>
                  <a:off x="7788069" y="3785914"/>
                  <a:ext cx="2221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4" name="Ink 153">
                  <a:extLst>
                    <a:ext uri="{FF2B5EF4-FFF2-40B4-BE49-F238E27FC236}">
                      <a16:creationId xmlns:a16="http://schemas.microsoft.com/office/drawing/2014/main" id="{3007A214-7719-4F13-AA07-2BACF064EC3F}"/>
                    </a:ext>
                  </a:extLst>
                </p14:cNvPr>
                <p14:cNvContentPartPr/>
                <p14:nvPr/>
              </p14:nvContentPartPr>
              <p14:xfrm>
                <a:off x="7867629" y="3923074"/>
                <a:ext cx="172800" cy="17280"/>
              </p14:xfrm>
            </p:contentPart>
          </mc:Choice>
          <mc:Fallback xmlns="">
            <p:pic>
              <p:nvPicPr>
                <p:cNvPr id="154" name="Ink 153">
                  <a:extLst>
                    <a:ext uri="{FF2B5EF4-FFF2-40B4-BE49-F238E27FC236}">
                      <a16:creationId xmlns:a16="http://schemas.microsoft.com/office/drawing/2014/main" id="{3007A214-7719-4F13-AA07-2BACF064EC3F}"/>
                    </a:ext>
                  </a:extLst>
                </p:cNvPr>
                <p:cNvPicPr/>
                <p:nvPr/>
              </p:nvPicPr>
              <p:blipFill>
                <a:blip r:embed="rId215"/>
                <a:stretch>
                  <a:fillRect/>
                </a:stretch>
              </p:blipFill>
              <p:spPr>
                <a:xfrm>
                  <a:off x="7831989" y="3887434"/>
                  <a:ext cx="2444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6" name="Ink 155">
                  <a:extLst>
                    <a:ext uri="{FF2B5EF4-FFF2-40B4-BE49-F238E27FC236}">
                      <a16:creationId xmlns:a16="http://schemas.microsoft.com/office/drawing/2014/main" id="{CA00FFF2-0A10-45DB-822B-901C24E3BD37}"/>
                    </a:ext>
                  </a:extLst>
                </p14:cNvPr>
                <p14:cNvContentPartPr/>
                <p14:nvPr/>
              </p14:nvContentPartPr>
              <p14:xfrm>
                <a:off x="8302149" y="3793474"/>
                <a:ext cx="365760" cy="21240"/>
              </p14:xfrm>
            </p:contentPart>
          </mc:Choice>
          <mc:Fallback xmlns="">
            <p:pic>
              <p:nvPicPr>
                <p:cNvPr id="156" name="Ink 155">
                  <a:extLst>
                    <a:ext uri="{FF2B5EF4-FFF2-40B4-BE49-F238E27FC236}">
                      <a16:creationId xmlns:a16="http://schemas.microsoft.com/office/drawing/2014/main" id="{CA00FFF2-0A10-45DB-822B-901C24E3BD37}"/>
                    </a:ext>
                  </a:extLst>
                </p:cNvPr>
                <p:cNvPicPr/>
                <p:nvPr/>
              </p:nvPicPr>
              <p:blipFill>
                <a:blip r:embed="rId217"/>
                <a:stretch>
                  <a:fillRect/>
                </a:stretch>
              </p:blipFill>
              <p:spPr>
                <a:xfrm>
                  <a:off x="8266509" y="3757474"/>
                  <a:ext cx="437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7" name="Ink 156">
                  <a:extLst>
                    <a:ext uri="{FF2B5EF4-FFF2-40B4-BE49-F238E27FC236}">
                      <a16:creationId xmlns:a16="http://schemas.microsoft.com/office/drawing/2014/main" id="{1F352B9A-9977-4CF0-8A0B-F3D603A8341E}"/>
                    </a:ext>
                  </a:extLst>
                </p14:cNvPr>
                <p14:cNvContentPartPr/>
                <p14:nvPr/>
              </p14:nvContentPartPr>
              <p14:xfrm>
                <a:off x="8906949" y="3561274"/>
                <a:ext cx="349560" cy="357120"/>
              </p14:xfrm>
            </p:contentPart>
          </mc:Choice>
          <mc:Fallback xmlns="">
            <p:pic>
              <p:nvPicPr>
                <p:cNvPr id="157" name="Ink 156">
                  <a:extLst>
                    <a:ext uri="{FF2B5EF4-FFF2-40B4-BE49-F238E27FC236}">
                      <a16:creationId xmlns:a16="http://schemas.microsoft.com/office/drawing/2014/main" id="{1F352B9A-9977-4CF0-8A0B-F3D603A8341E}"/>
                    </a:ext>
                  </a:extLst>
                </p:cNvPr>
                <p:cNvPicPr/>
                <p:nvPr/>
              </p:nvPicPr>
              <p:blipFill>
                <a:blip r:embed="rId219"/>
                <a:stretch>
                  <a:fillRect/>
                </a:stretch>
              </p:blipFill>
              <p:spPr>
                <a:xfrm>
                  <a:off x="8870949" y="3525274"/>
                  <a:ext cx="42120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8" name="Ink 157">
                  <a:extLst>
                    <a:ext uri="{FF2B5EF4-FFF2-40B4-BE49-F238E27FC236}">
                      <a16:creationId xmlns:a16="http://schemas.microsoft.com/office/drawing/2014/main" id="{E21123F6-F4AB-4061-B963-8BDACB34A2D4}"/>
                    </a:ext>
                  </a:extLst>
                </p14:cNvPr>
                <p14:cNvContentPartPr/>
                <p14:nvPr/>
              </p14:nvContentPartPr>
              <p14:xfrm>
                <a:off x="9406629" y="3730114"/>
                <a:ext cx="150480" cy="52200"/>
              </p14:xfrm>
            </p:contentPart>
          </mc:Choice>
          <mc:Fallback xmlns="">
            <p:pic>
              <p:nvPicPr>
                <p:cNvPr id="158" name="Ink 157">
                  <a:extLst>
                    <a:ext uri="{FF2B5EF4-FFF2-40B4-BE49-F238E27FC236}">
                      <a16:creationId xmlns:a16="http://schemas.microsoft.com/office/drawing/2014/main" id="{E21123F6-F4AB-4061-B963-8BDACB34A2D4}"/>
                    </a:ext>
                  </a:extLst>
                </p:cNvPr>
                <p:cNvPicPr/>
                <p:nvPr/>
              </p:nvPicPr>
              <p:blipFill>
                <a:blip r:embed="rId221"/>
                <a:stretch>
                  <a:fillRect/>
                </a:stretch>
              </p:blipFill>
              <p:spPr>
                <a:xfrm>
                  <a:off x="9370989" y="3694474"/>
                  <a:ext cx="222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9" name="Ink 158">
                  <a:extLst>
                    <a:ext uri="{FF2B5EF4-FFF2-40B4-BE49-F238E27FC236}">
                      <a16:creationId xmlns:a16="http://schemas.microsoft.com/office/drawing/2014/main" id="{A4A5A5DA-81E6-4335-94ED-F6892718CCBC}"/>
                    </a:ext>
                  </a:extLst>
                </p14:cNvPr>
                <p14:cNvContentPartPr/>
                <p14:nvPr/>
              </p14:nvContentPartPr>
              <p14:xfrm>
                <a:off x="9782109" y="3538234"/>
                <a:ext cx="290880" cy="357480"/>
              </p14:xfrm>
            </p:contentPart>
          </mc:Choice>
          <mc:Fallback xmlns="">
            <p:pic>
              <p:nvPicPr>
                <p:cNvPr id="159" name="Ink 158">
                  <a:extLst>
                    <a:ext uri="{FF2B5EF4-FFF2-40B4-BE49-F238E27FC236}">
                      <a16:creationId xmlns:a16="http://schemas.microsoft.com/office/drawing/2014/main" id="{A4A5A5DA-81E6-4335-94ED-F6892718CCBC}"/>
                    </a:ext>
                  </a:extLst>
                </p:cNvPr>
                <p:cNvPicPr/>
                <p:nvPr/>
              </p:nvPicPr>
              <p:blipFill>
                <a:blip r:embed="rId223"/>
                <a:stretch>
                  <a:fillRect/>
                </a:stretch>
              </p:blipFill>
              <p:spPr>
                <a:xfrm>
                  <a:off x="9746469" y="3502234"/>
                  <a:ext cx="3625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0" name="Ink 159">
                  <a:extLst>
                    <a:ext uri="{FF2B5EF4-FFF2-40B4-BE49-F238E27FC236}">
                      <a16:creationId xmlns:a16="http://schemas.microsoft.com/office/drawing/2014/main" id="{AD63A84C-4CFC-4303-A2A0-DD0BF1F6A802}"/>
                    </a:ext>
                  </a:extLst>
                </p14:cNvPr>
                <p14:cNvContentPartPr/>
                <p14:nvPr/>
              </p14:nvContentPartPr>
              <p14:xfrm>
                <a:off x="9416349" y="3747394"/>
                <a:ext cx="66600" cy="57960"/>
              </p14:xfrm>
            </p:contentPart>
          </mc:Choice>
          <mc:Fallback xmlns="">
            <p:pic>
              <p:nvPicPr>
                <p:cNvPr id="160" name="Ink 159">
                  <a:extLst>
                    <a:ext uri="{FF2B5EF4-FFF2-40B4-BE49-F238E27FC236}">
                      <a16:creationId xmlns:a16="http://schemas.microsoft.com/office/drawing/2014/main" id="{AD63A84C-4CFC-4303-A2A0-DD0BF1F6A802}"/>
                    </a:ext>
                  </a:extLst>
                </p:cNvPr>
                <p:cNvPicPr/>
                <p:nvPr/>
              </p:nvPicPr>
              <p:blipFill>
                <a:blip r:embed="rId225"/>
                <a:stretch>
                  <a:fillRect/>
                </a:stretch>
              </p:blipFill>
              <p:spPr>
                <a:xfrm>
                  <a:off x="9380349" y="3711394"/>
                  <a:ext cx="138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2" name="Ink 161">
                  <a:extLst>
                    <a:ext uri="{FF2B5EF4-FFF2-40B4-BE49-F238E27FC236}">
                      <a16:creationId xmlns:a16="http://schemas.microsoft.com/office/drawing/2014/main" id="{A44B91BA-1F31-4FA4-B283-265FBA19DB91}"/>
                    </a:ext>
                  </a:extLst>
                </p14:cNvPr>
                <p14:cNvContentPartPr/>
                <p14:nvPr/>
              </p14:nvContentPartPr>
              <p14:xfrm>
                <a:off x="9437229" y="3759994"/>
                <a:ext cx="106200" cy="74520"/>
              </p14:xfrm>
            </p:contentPart>
          </mc:Choice>
          <mc:Fallback xmlns="">
            <p:pic>
              <p:nvPicPr>
                <p:cNvPr id="162" name="Ink 161">
                  <a:extLst>
                    <a:ext uri="{FF2B5EF4-FFF2-40B4-BE49-F238E27FC236}">
                      <a16:creationId xmlns:a16="http://schemas.microsoft.com/office/drawing/2014/main" id="{A44B91BA-1F31-4FA4-B283-265FBA19DB91}"/>
                    </a:ext>
                  </a:extLst>
                </p:cNvPr>
                <p:cNvPicPr/>
                <p:nvPr/>
              </p:nvPicPr>
              <p:blipFill>
                <a:blip r:embed="rId227"/>
                <a:stretch>
                  <a:fillRect/>
                </a:stretch>
              </p:blipFill>
              <p:spPr>
                <a:xfrm>
                  <a:off x="9401589" y="3724354"/>
                  <a:ext cx="177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3" name="Ink 162">
                  <a:extLst>
                    <a:ext uri="{FF2B5EF4-FFF2-40B4-BE49-F238E27FC236}">
                      <a16:creationId xmlns:a16="http://schemas.microsoft.com/office/drawing/2014/main" id="{64EEF679-8F7A-4047-8B6E-E2927D46D3C1}"/>
                    </a:ext>
                  </a:extLst>
                </p14:cNvPr>
                <p14:cNvContentPartPr/>
                <p14:nvPr/>
              </p14:nvContentPartPr>
              <p14:xfrm>
                <a:off x="10245069" y="3554074"/>
                <a:ext cx="330120" cy="360000"/>
              </p14:xfrm>
            </p:contentPart>
          </mc:Choice>
          <mc:Fallback xmlns="">
            <p:pic>
              <p:nvPicPr>
                <p:cNvPr id="163" name="Ink 162">
                  <a:extLst>
                    <a:ext uri="{FF2B5EF4-FFF2-40B4-BE49-F238E27FC236}">
                      <a16:creationId xmlns:a16="http://schemas.microsoft.com/office/drawing/2014/main" id="{64EEF679-8F7A-4047-8B6E-E2927D46D3C1}"/>
                    </a:ext>
                  </a:extLst>
                </p:cNvPr>
                <p:cNvPicPr/>
                <p:nvPr/>
              </p:nvPicPr>
              <p:blipFill>
                <a:blip r:embed="rId229"/>
                <a:stretch>
                  <a:fillRect/>
                </a:stretch>
              </p:blipFill>
              <p:spPr>
                <a:xfrm>
                  <a:off x="10209429" y="3518434"/>
                  <a:ext cx="40176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3" name="Ink 192">
                  <a:extLst>
                    <a:ext uri="{FF2B5EF4-FFF2-40B4-BE49-F238E27FC236}">
                      <a16:creationId xmlns:a16="http://schemas.microsoft.com/office/drawing/2014/main" id="{8E484E29-0594-421D-86D3-38A4EC278672}"/>
                    </a:ext>
                  </a:extLst>
                </p14:cNvPr>
                <p14:cNvContentPartPr/>
                <p14:nvPr/>
              </p14:nvContentPartPr>
              <p14:xfrm>
                <a:off x="7644429" y="4808314"/>
                <a:ext cx="60840" cy="52920"/>
              </p14:xfrm>
            </p:contentPart>
          </mc:Choice>
          <mc:Fallback xmlns="">
            <p:pic>
              <p:nvPicPr>
                <p:cNvPr id="193" name="Ink 192">
                  <a:extLst>
                    <a:ext uri="{FF2B5EF4-FFF2-40B4-BE49-F238E27FC236}">
                      <a16:creationId xmlns:a16="http://schemas.microsoft.com/office/drawing/2014/main" id="{8E484E29-0594-421D-86D3-38A4EC278672}"/>
                    </a:ext>
                  </a:extLst>
                </p:cNvPr>
                <p:cNvPicPr/>
                <p:nvPr/>
              </p:nvPicPr>
              <p:blipFill>
                <a:blip r:embed="rId231"/>
                <a:stretch>
                  <a:fillRect/>
                </a:stretch>
              </p:blipFill>
              <p:spPr>
                <a:xfrm>
                  <a:off x="7608429" y="4772674"/>
                  <a:ext cx="1324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4" name="Ink 193">
                  <a:extLst>
                    <a:ext uri="{FF2B5EF4-FFF2-40B4-BE49-F238E27FC236}">
                      <a16:creationId xmlns:a16="http://schemas.microsoft.com/office/drawing/2014/main" id="{B4F73959-B111-4B9D-B0E1-6A481C8DB20F}"/>
                    </a:ext>
                  </a:extLst>
                </p14:cNvPr>
                <p14:cNvContentPartPr/>
                <p14:nvPr/>
              </p14:nvContentPartPr>
              <p14:xfrm>
                <a:off x="7903629" y="4625074"/>
                <a:ext cx="180720" cy="266040"/>
              </p14:xfrm>
            </p:contentPart>
          </mc:Choice>
          <mc:Fallback xmlns="">
            <p:pic>
              <p:nvPicPr>
                <p:cNvPr id="194" name="Ink 193">
                  <a:extLst>
                    <a:ext uri="{FF2B5EF4-FFF2-40B4-BE49-F238E27FC236}">
                      <a16:creationId xmlns:a16="http://schemas.microsoft.com/office/drawing/2014/main" id="{B4F73959-B111-4B9D-B0E1-6A481C8DB20F}"/>
                    </a:ext>
                  </a:extLst>
                </p:cNvPr>
                <p:cNvPicPr/>
                <p:nvPr/>
              </p:nvPicPr>
              <p:blipFill>
                <a:blip r:embed="rId233"/>
                <a:stretch>
                  <a:fillRect/>
                </a:stretch>
              </p:blipFill>
              <p:spPr>
                <a:xfrm>
                  <a:off x="7867629" y="4589074"/>
                  <a:ext cx="2523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5" name="Ink 194">
                  <a:extLst>
                    <a:ext uri="{FF2B5EF4-FFF2-40B4-BE49-F238E27FC236}">
                      <a16:creationId xmlns:a16="http://schemas.microsoft.com/office/drawing/2014/main" id="{D9CC82F1-BDEA-4F6D-BA4C-C822FD05F7C7}"/>
                    </a:ext>
                  </a:extLst>
                </p14:cNvPr>
                <p14:cNvContentPartPr/>
                <p14:nvPr/>
              </p14:nvContentPartPr>
              <p14:xfrm>
                <a:off x="8262909" y="4619674"/>
                <a:ext cx="349200" cy="301680"/>
              </p14:xfrm>
            </p:contentPart>
          </mc:Choice>
          <mc:Fallback xmlns="">
            <p:pic>
              <p:nvPicPr>
                <p:cNvPr id="195" name="Ink 194">
                  <a:extLst>
                    <a:ext uri="{FF2B5EF4-FFF2-40B4-BE49-F238E27FC236}">
                      <a16:creationId xmlns:a16="http://schemas.microsoft.com/office/drawing/2014/main" id="{D9CC82F1-BDEA-4F6D-BA4C-C822FD05F7C7}"/>
                    </a:ext>
                  </a:extLst>
                </p:cNvPr>
                <p:cNvPicPr/>
                <p:nvPr/>
              </p:nvPicPr>
              <p:blipFill>
                <a:blip r:embed="rId235"/>
                <a:stretch>
                  <a:fillRect/>
                </a:stretch>
              </p:blipFill>
              <p:spPr>
                <a:xfrm>
                  <a:off x="8226909" y="4584034"/>
                  <a:ext cx="4208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96" name="Ink 195">
                  <a:extLst>
                    <a:ext uri="{FF2B5EF4-FFF2-40B4-BE49-F238E27FC236}">
                      <a16:creationId xmlns:a16="http://schemas.microsoft.com/office/drawing/2014/main" id="{4E7E9F95-0174-40EB-9CB1-D71066F883F3}"/>
                    </a:ext>
                  </a:extLst>
                </p14:cNvPr>
                <p14:cNvContentPartPr/>
                <p14:nvPr/>
              </p14:nvContentPartPr>
              <p14:xfrm>
                <a:off x="8733789" y="4604914"/>
                <a:ext cx="266040" cy="389520"/>
              </p14:xfrm>
            </p:contentPart>
          </mc:Choice>
          <mc:Fallback xmlns="">
            <p:pic>
              <p:nvPicPr>
                <p:cNvPr id="196" name="Ink 195">
                  <a:extLst>
                    <a:ext uri="{FF2B5EF4-FFF2-40B4-BE49-F238E27FC236}">
                      <a16:creationId xmlns:a16="http://schemas.microsoft.com/office/drawing/2014/main" id="{4E7E9F95-0174-40EB-9CB1-D71066F883F3}"/>
                    </a:ext>
                  </a:extLst>
                </p:cNvPr>
                <p:cNvPicPr/>
                <p:nvPr/>
              </p:nvPicPr>
              <p:blipFill>
                <a:blip r:embed="rId237"/>
                <a:stretch>
                  <a:fillRect/>
                </a:stretch>
              </p:blipFill>
              <p:spPr>
                <a:xfrm>
                  <a:off x="8698149" y="4568914"/>
                  <a:ext cx="33768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7" name="Ink 196">
                  <a:extLst>
                    <a:ext uri="{FF2B5EF4-FFF2-40B4-BE49-F238E27FC236}">
                      <a16:creationId xmlns:a16="http://schemas.microsoft.com/office/drawing/2014/main" id="{D250C544-0124-49A9-B80A-53E8C09395AD}"/>
                    </a:ext>
                  </a:extLst>
                </p14:cNvPr>
                <p14:cNvContentPartPr/>
                <p14:nvPr/>
              </p14:nvContentPartPr>
              <p14:xfrm>
                <a:off x="8840709" y="4550194"/>
                <a:ext cx="217800" cy="108360"/>
              </p14:xfrm>
            </p:contentPart>
          </mc:Choice>
          <mc:Fallback xmlns="">
            <p:pic>
              <p:nvPicPr>
                <p:cNvPr id="197" name="Ink 196">
                  <a:extLst>
                    <a:ext uri="{FF2B5EF4-FFF2-40B4-BE49-F238E27FC236}">
                      <a16:creationId xmlns:a16="http://schemas.microsoft.com/office/drawing/2014/main" id="{D250C544-0124-49A9-B80A-53E8C09395AD}"/>
                    </a:ext>
                  </a:extLst>
                </p:cNvPr>
                <p:cNvPicPr/>
                <p:nvPr/>
              </p:nvPicPr>
              <p:blipFill>
                <a:blip r:embed="rId239"/>
                <a:stretch>
                  <a:fillRect/>
                </a:stretch>
              </p:blipFill>
              <p:spPr>
                <a:xfrm>
                  <a:off x="8804709" y="4514194"/>
                  <a:ext cx="289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0" name="Ink 139">
                  <a:extLst>
                    <a:ext uri="{FF2B5EF4-FFF2-40B4-BE49-F238E27FC236}">
                      <a16:creationId xmlns:a16="http://schemas.microsoft.com/office/drawing/2014/main" id="{897FF1B2-DC20-4EC6-BC5B-95A337A79B19}"/>
                    </a:ext>
                  </a:extLst>
                </p14:cNvPr>
                <p14:cNvContentPartPr/>
                <p14:nvPr/>
              </p14:nvContentPartPr>
              <p14:xfrm>
                <a:off x="4685949" y="4013074"/>
                <a:ext cx="171360" cy="228600"/>
              </p14:xfrm>
            </p:contentPart>
          </mc:Choice>
          <mc:Fallback xmlns="">
            <p:pic>
              <p:nvPicPr>
                <p:cNvPr id="140" name="Ink 139">
                  <a:extLst>
                    <a:ext uri="{FF2B5EF4-FFF2-40B4-BE49-F238E27FC236}">
                      <a16:creationId xmlns:a16="http://schemas.microsoft.com/office/drawing/2014/main" id="{897FF1B2-DC20-4EC6-BC5B-95A337A79B19}"/>
                    </a:ext>
                  </a:extLst>
                </p:cNvPr>
                <p:cNvPicPr/>
                <p:nvPr/>
              </p:nvPicPr>
              <p:blipFill>
                <a:blip r:embed="rId241"/>
                <a:stretch>
                  <a:fillRect/>
                </a:stretch>
              </p:blipFill>
              <p:spPr>
                <a:xfrm>
                  <a:off x="4649949" y="3977074"/>
                  <a:ext cx="2430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1" name="Ink 140">
                  <a:extLst>
                    <a:ext uri="{FF2B5EF4-FFF2-40B4-BE49-F238E27FC236}">
                      <a16:creationId xmlns:a16="http://schemas.microsoft.com/office/drawing/2014/main" id="{8BD15A3B-620F-441D-84D0-03F1B913EB68}"/>
                    </a:ext>
                  </a:extLst>
                </p14:cNvPr>
                <p14:cNvContentPartPr/>
                <p14:nvPr/>
              </p14:nvContentPartPr>
              <p14:xfrm>
                <a:off x="5005629" y="4055554"/>
                <a:ext cx="261720" cy="168480"/>
              </p14:xfrm>
            </p:contentPart>
          </mc:Choice>
          <mc:Fallback xmlns="">
            <p:pic>
              <p:nvPicPr>
                <p:cNvPr id="141" name="Ink 140">
                  <a:extLst>
                    <a:ext uri="{FF2B5EF4-FFF2-40B4-BE49-F238E27FC236}">
                      <a16:creationId xmlns:a16="http://schemas.microsoft.com/office/drawing/2014/main" id="{8BD15A3B-620F-441D-84D0-03F1B913EB68}"/>
                    </a:ext>
                  </a:extLst>
                </p:cNvPr>
                <p:cNvPicPr/>
                <p:nvPr/>
              </p:nvPicPr>
              <p:blipFill>
                <a:blip r:embed="rId243"/>
                <a:stretch>
                  <a:fillRect/>
                </a:stretch>
              </p:blipFill>
              <p:spPr>
                <a:xfrm>
                  <a:off x="4969989" y="4019914"/>
                  <a:ext cx="3333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2" name="Ink 141">
                  <a:extLst>
                    <a:ext uri="{FF2B5EF4-FFF2-40B4-BE49-F238E27FC236}">
                      <a16:creationId xmlns:a16="http://schemas.microsoft.com/office/drawing/2014/main" id="{5FBA1176-C523-410C-BB6D-B9D6FA7640CC}"/>
                    </a:ext>
                  </a:extLst>
                </p14:cNvPr>
                <p14:cNvContentPartPr/>
                <p14:nvPr/>
              </p14:nvContentPartPr>
              <p14:xfrm>
                <a:off x="5047389" y="4041874"/>
                <a:ext cx="401040" cy="350280"/>
              </p14:xfrm>
            </p:contentPart>
          </mc:Choice>
          <mc:Fallback xmlns="">
            <p:pic>
              <p:nvPicPr>
                <p:cNvPr id="142" name="Ink 141">
                  <a:extLst>
                    <a:ext uri="{FF2B5EF4-FFF2-40B4-BE49-F238E27FC236}">
                      <a16:creationId xmlns:a16="http://schemas.microsoft.com/office/drawing/2014/main" id="{5FBA1176-C523-410C-BB6D-B9D6FA7640CC}"/>
                    </a:ext>
                  </a:extLst>
                </p:cNvPr>
                <p:cNvPicPr/>
                <p:nvPr/>
              </p:nvPicPr>
              <p:blipFill>
                <a:blip r:embed="rId245"/>
                <a:stretch>
                  <a:fillRect/>
                </a:stretch>
              </p:blipFill>
              <p:spPr>
                <a:xfrm>
                  <a:off x="5011389" y="4006234"/>
                  <a:ext cx="47268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3" name="Ink 142">
                  <a:extLst>
                    <a:ext uri="{FF2B5EF4-FFF2-40B4-BE49-F238E27FC236}">
                      <a16:creationId xmlns:a16="http://schemas.microsoft.com/office/drawing/2014/main" id="{3E59783E-AF34-4CF1-B91B-AF9E870DDABE}"/>
                    </a:ext>
                  </a:extLst>
                </p14:cNvPr>
                <p14:cNvContentPartPr/>
                <p14:nvPr/>
              </p14:nvContentPartPr>
              <p14:xfrm>
                <a:off x="5395149" y="4144474"/>
                <a:ext cx="263160" cy="186840"/>
              </p14:xfrm>
            </p:contentPart>
          </mc:Choice>
          <mc:Fallback xmlns="">
            <p:pic>
              <p:nvPicPr>
                <p:cNvPr id="143" name="Ink 142">
                  <a:extLst>
                    <a:ext uri="{FF2B5EF4-FFF2-40B4-BE49-F238E27FC236}">
                      <a16:creationId xmlns:a16="http://schemas.microsoft.com/office/drawing/2014/main" id="{3E59783E-AF34-4CF1-B91B-AF9E870DDABE}"/>
                    </a:ext>
                  </a:extLst>
                </p:cNvPr>
                <p:cNvPicPr/>
                <p:nvPr/>
              </p:nvPicPr>
              <p:blipFill>
                <a:blip r:embed="rId247"/>
                <a:stretch>
                  <a:fillRect/>
                </a:stretch>
              </p:blipFill>
              <p:spPr>
                <a:xfrm>
                  <a:off x="5359149" y="4108474"/>
                  <a:ext cx="334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4" name="Ink 143">
                  <a:extLst>
                    <a:ext uri="{FF2B5EF4-FFF2-40B4-BE49-F238E27FC236}">
                      <a16:creationId xmlns:a16="http://schemas.microsoft.com/office/drawing/2014/main" id="{12E36DCC-8CF6-4C5A-93A8-BFF86D1705C3}"/>
                    </a:ext>
                  </a:extLst>
                </p14:cNvPr>
                <p14:cNvContentPartPr/>
                <p14:nvPr/>
              </p14:nvContentPartPr>
              <p14:xfrm>
                <a:off x="5772789" y="4050514"/>
                <a:ext cx="192240" cy="224640"/>
              </p14:xfrm>
            </p:contentPart>
          </mc:Choice>
          <mc:Fallback xmlns="">
            <p:pic>
              <p:nvPicPr>
                <p:cNvPr id="144" name="Ink 143">
                  <a:extLst>
                    <a:ext uri="{FF2B5EF4-FFF2-40B4-BE49-F238E27FC236}">
                      <a16:creationId xmlns:a16="http://schemas.microsoft.com/office/drawing/2014/main" id="{12E36DCC-8CF6-4C5A-93A8-BFF86D1705C3}"/>
                    </a:ext>
                  </a:extLst>
                </p:cNvPr>
                <p:cNvPicPr/>
                <p:nvPr/>
              </p:nvPicPr>
              <p:blipFill>
                <a:blip r:embed="rId249"/>
                <a:stretch>
                  <a:fillRect/>
                </a:stretch>
              </p:blipFill>
              <p:spPr>
                <a:xfrm>
                  <a:off x="5736789" y="4014514"/>
                  <a:ext cx="2638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5" name="Ink 144">
                  <a:extLst>
                    <a:ext uri="{FF2B5EF4-FFF2-40B4-BE49-F238E27FC236}">
                      <a16:creationId xmlns:a16="http://schemas.microsoft.com/office/drawing/2014/main" id="{9FF207FC-E04D-4C96-B185-9141E2CBEC8A}"/>
                    </a:ext>
                  </a:extLst>
                </p14:cNvPr>
                <p14:cNvContentPartPr/>
                <p14:nvPr/>
              </p14:nvContentPartPr>
              <p14:xfrm>
                <a:off x="5713389" y="4019554"/>
                <a:ext cx="545040" cy="463680"/>
              </p14:xfrm>
            </p:contentPart>
          </mc:Choice>
          <mc:Fallback xmlns="">
            <p:pic>
              <p:nvPicPr>
                <p:cNvPr id="145" name="Ink 144">
                  <a:extLst>
                    <a:ext uri="{FF2B5EF4-FFF2-40B4-BE49-F238E27FC236}">
                      <a16:creationId xmlns:a16="http://schemas.microsoft.com/office/drawing/2014/main" id="{9FF207FC-E04D-4C96-B185-9141E2CBEC8A}"/>
                    </a:ext>
                  </a:extLst>
                </p:cNvPr>
                <p:cNvPicPr/>
                <p:nvPr/>
              </p:nvPicPr>
              <p:blipFill>
                <a:blip r:embed="rId251"/>
                <a:stretch>
                  <a:fillRect/>
                </a:stretch>
              </p:blipFill>
              <p:spPr>
                <a:xfrm>
                  <a:off x="5677749" y="3983914"/>
                  <a:ext cx="61668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6" name="Ink 145">
                  <a:extLst>
                    <a:ext uri="{FF2B5EF4-FFF2-40B4-BE49-F238E27FC236}">
                      <a16:creationId xmlns:a16="http://schemas.microsoft.com/office/drawing/2014/main" id="{EB4322DD-23D2-4C27-9B0F-0FF7BB9F3EC6}"/>
                    </a:ext>
                  </a:extLst>
                </p14:cNvPr>
                <p14:cNvContentPartPr/>
                <p14:nvPr/>
              </p14:nvContentPartPr>
              <p14:xfrm>
                <a:off x="6215949" y="4069954"/>
                <a:ext cx="1036080" cy="414000"/>
              </p14:xfrm>
            </p:contentPart>
          </mc:Choice>
          <mc:Fallback xmlns="">
            <p:pic>
              <p:nvPicPr>
                <p:cNvPr id="146" name="Ink 145">
                  <a:extLst>
                    <a:ext uri="{FF2B5EF4-FFF2-40B4-BE49-F238E27FC236}">
                      <a16:creationId xmlns:a16="http://schemas.microsoft.com/office/drawing/2014/main" id="{EB4322DD-23D2-4C27-9B0F-0FF7BB9F3EC6}"/>
                    </a:ext>
                  </a:extLst>
                </p:cNvPr>
                <p:cNvPicPr/>
                <p:nvPr/>
              </p:nvPicPr>
              <p:blipFill>
                <a:blip r:embed="rId253"/>
                <a:stretch>
                  <a:fillRect/>
                </a:stretch>
              </p:blipFill>
              <p:spPr>
                <a:xfrm>
                  <a:off x="6180309" y="4033954"/>
                  <a:ext cx="110772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8" name="Ink 147">
                  <a:extLst>
                    <a:ext uri="{FF2B5EF4-FFF2-40B4-BE49-F238E27FC236}">
                      <a16:creationId xmlns:a16="http://schemas.microsoft.com/office/drawing/2014/main" id="{A3E2E391-CE71-4A58-B77A-9FC19940BC67}"/>
                    </a:ext>
                  </a:extLst>
                </p14:cNvPr>
                <p14:cNvContentPartPr/>
                <p14:nvPr/>
              </p14:nvContentPartPr>
              <p14:xfrm>
                <a:off x="6636429" y="4308994"/>
                <a:ext cx="58320" cy="72000"/>
              </p14:xfrm>
            </p:contentPart>
          </mc:Choice>
          <mc:Fallback xmlns="">
            <p:pic>
              <p:nvPicPr>
                <p:cNvPr id="148" name="Ink 147">
                  <a:extLst>
                    <a:ext uri="{FF2B5EF4-FFF2-40B4-BE49-F238E27FC236}">
                      <a16:creationId xmlns:a16="http://schemas.microsoft.com/office/drawing/2014/main" id="{A3E2E391-CE71-4A58-B77A-9FC19940BC67}"/>
                    </a:ext>
                  </a:extLst>
                </p:cNvPr>
                <p:cNvPicPr/>
                <p:nvPr/>
              </p:nvPicPr>
              <p:blipFill>
                <a:blip r:embed="rId255"/>
                <a:stretch>
                  <a:fillRect/>
                </a:stretch>
              </p:blipFill>
              <p:spPr>
                <a:xfrm>
                  <a:off x="6600429" y="4272994"/>
                  <a:ext cx="129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9" name="Ink 148">
                  <a:extLst>
                    <a:ext uri="{FF2B5EF4-FFF2-40B4-BE49-F238E27FC236}">
                      <a16:creationId xmlns:a16="http://schemas.microsoft.com/office/drawing/2014/main" id="{3874AE87-3E5C-4602-8B37-05BBEB9F3305}"/>
                    </a:ext>
                  </a:extLst>
                </p14:cNvPr>
                <p14:cNvContentPartPr/>
                <p14:nvPr/>
              </p14:nvContentPartPr>
              <p14:xfrm>
                <a:off x="6555069" y="4407994"/>
                <a:ext cx="214560" cy="142560"/>
              </p14:xfrm>
            </p:contentPart>
          </mc:Choice>
          <mc:Fallback xmlns="">
            <p:pic>
              <p:nvPicPr>
                <p:cNvPr id="149" name="Ink 148">
                  <a:extLst>
                    <a:ext uri="{FF2B5EF4-FFF2-40B4-BE49-F238E27FC236}">
                      <a16:creationId xmlns:a16="http://schemas.microsoft.com/office/drawing/2014/main" id="{3874AE87-3E5C-4602-8B37-05BBEB9F3305}"/>
                    </a:ext>
                  </a:extLst>
                </p:cNvPr>
                <p:cNvPicPr/>
                <p:nvPr/>
              </p:nvPicPr>
              <p:blipFill>
                <a:blip r:embed="rId257"/>
                <a:stretch>
                  <a:fillRect/>
                </a:stretch>
              </p:blipFill>
              <p:spPr>
                <a:xfrm>
                  <a:off x="6519429" y="4371994"/>
                  <a:ext cx="2862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0" name="Ink 149">
                  <a:extLst>
                    <a:ext uri="{FF2B5EF4-FFF2-40B4-BE49-F238E27FC236}">
                      <a16:creationId xmlns:a16="http://schemas.microsoft.com/office/drawing/2014/main" id="{6B1B834B-17CF-42C9-BB92-1E2C50D0878F}"/>
                    </a:ext>
                  </a:extLst>
                </p14:cNvPr>
                <p14:cNvContentPartPr/>
                <p14:nvPr/>
              </p14:nvContentPartPr>
              <p14:xfrm>
                <a:off x="6639669" y="4296034"/>
                <a:ext cx="307080" cy="25560"/>
              </p14:xfrm>
            </p:contentPart>
          </mc:Choice>
          <mc:Fallback xmlns="">
            <p:pic>
              <p:nvPicPr>
                <p:cNvPr id="150" name="Ink 149">
                  <a:extLst>
                    <a:ext uri="{FF2B5EF4-FFF2-40B4-BE49-F238E27FC236}">
                      <a16:creationId xmlns:a16="http://schemas.microsoft.com/office/drawing/2014/main" id="{6B1B834B-17CF-42C9-BB92-1E2C50D0878F}"/>
                    </a:ext>
                  </a:extLst>
                </p:cNvPr>
                <p:cNvPicPr/>
                <p:nvPr/>
              </p:nvPicPr>
              <p:blipFill>
                <a:blip r:embed="rId259"/>
                <a:stretch>
                  <a:fillRect/>
                </a:stretch>
              </p:blipFill>
              <p:spPr>
                <a:xfrm>
                  <a:off x="6603669" y="4260034"/>
                  <a:ext cx="3787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1" name="Ink 150">
                  <a:extLst>
                    <a:ext uri="{FF2B5EF4-FFF2-40B4-BE49-F238E27FC236}">
                      <a16:creationId xmlns:a16="http://schemas.microsoft.com/office/drawing/2014/main" id="{6A4E5F58-630D-4C49-8B56-9443C06675C1}"/>
                    </a:ext>
                  </a:extLst>
                </p14:cNvPr>
                <p14:cNvContentPartPr/>
                <p14:nvPr/>
              </p14:nvContentPartPr>
              <p14:xfrm>
                <a:off x="6931629" y="4287034"/>
                <a:ext cx="275760" cy="154800"/>
              </p14:xfrm>
            </p:contentPart>
          </mc:Choice>
          <mc:Fallback xmlns="">
            <p:pic>
              <p:nvPicPr>
                <p:cNvPr id="151" name="Ink 150">
                  <a:extLst>
                    <a:ext uri="{FF2B5EF4-FFF2-40B4-BE49-F238E27FC236}">
                      <a16:creationId xmlns:a16="http://schemas.microsoft.com/office/drawing/2014/main" id="{6A4E5F58-630D-4C49-8B56-9443C06675C1}"/>
                    </a:ext>
                  </a:extLst>
                </p:cNvPr>
                <p:cNvPicPr/>
                <p:nvPr/>
              </p:nvPicPr>
              <p:blipFill>
                <a:blip r:embed="rId261"/>
                <a:stretch>
                  <a:fillRect/>
                </a:stretch>
              </p:blipFill>
              <p:spPr>
                <a:xfrm>
                  <a:off x="6895629" y="4251034"/>
                  <a:ext cx="3474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15" name="Ink 114">
                  <a:extLst>
                    <a:ext uri="{FF2B5EF4-FFF2-40B4-BE49-F238E27FC236}">
                      <a16:creationId xmlns:a16="http://schemas.microsoft.com/office/drawing/2014/main" id="{4E3DF302-AE39-4366-9492-93868CBA2250}"/>
                    </a:ext>
                  </a:extLst>
                </p14:cNvPr>
                <p14:cNvContentPartPr/>
                <p14:nvPr/>
              </p14:nvContentPartPr>
              <p14:xfrm>
                <a:off x="1398069" y="4066354"/>
                <a:ext cx="305640" cy="311760"/>
              </p14:xfrm>
            </p:contentPart>
          </mc:Choice>
          <mc:Fallback xmlns="">
            <p:pic>
              <p:nvPicPr>
                <p:cNvPr id="115" name="Ink 114">
                  <a:extLst>
                    <a:ext uri="{FF2B5EF4-FFF2-40B4-BE49-F238E27FC236}">
                      <a16:creationId xmlns:a16="http://schemas.microsoft.com/office/drawing/2014/main" id="{4E3DF302-AE39-4366-9492-93868CBA2250}"/>
                    </a:ext>
                  </a:extLst>
                </p:cNvPr>
                <p:cNvPicPr/>
                <p:nvPr/>
              </p:nvPicPr>
              <p:blipFill>
                <a:blip r:embed="rId263"/>
                <a:stretch>
                  <a:fillRect/>
                </a:stretch>
              </p:blipFill>
              <p:spPr>
                <a:xfrm>
                  <a:off x="1362069" y="4030714"/>
                  <a:ext cx="3772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16" name="Ink 115">
                  <a:extLst>
                    <a:ext uri="{FF2B5EF4-FFF2-40B4-BE49-F238E27FC236}">
                      <a16:creationId xmlns:a16="http://schemas.microsoft.com/office/drawing/2014/main" id="{130B12D6-A2C8-47F3-B691-9F611CE1771E}"/>
                    </a:ext>
                  </a:extLst>
                </p14:cNvPr>
                <p14:cNvContentPartPr/>
                <p14:nvPr/>
              </p14:nvContentPartPr>
              <p14:xfrm>
                <a:off x="1603269" y="4085794"/>
                <a:ext cx="441360" cy="465840"/>
              </p14:xfrm>
            </p:contentPart>
          </mc:Choice>
          <mc:Fallback xmlns="">
            <p:pic>
              <p:nvPicPr>
                <p:cNvPr id="116" name="Ink 115">
                  <a:extLst>
                    <a:ext uri="{FF2B5EF4-FFF2-40B4-BE49-F238E27FC236}">
                      <a16:creationId xmlns:a16="http://schemas.microsoft.com/office/drawing/2014/main" id="{130B12D6-A2C8-47F3-B691-9F611CE1771E}"/>
                    </a:ext>
                  </a:extLst>
                </p:cNvPr>
                <p:cNvPicPr/>
                <p:nvPr/>
              </p:nvPicPr>
              <p:blipFill>
                <a:blip r:embed="rId265"/>
                <a:stretch>
                  <a:fillRect/>
                </a:stretch>
              </p:blipFill>
              <p:spPr>
                <a:xfrm>
                  <a:off x="1567629" y="4050154"/>
                  <a:ext cx="5130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17" name="Ink 116">
                  <a:extLst>
                    <a:ext uri="{FF2B5EF4-FFF2-40B4-BE49-F238E27FC236}">
                      <a16:creationId xmlns:a16="http://schemas.microsoft.com/office/drawing/2014/main" id="{ABEB114C-1260-4D74-A202-7C75C73E6C36}"/>
                    </a:ext>
                  </a:extLst>
                </p14:cNvPr>
                <p14:cNvContentPartPr/>
                <p14:nvPr/>
              </p14:nvContentPartPr>
              <p14:xfrm>
                <a:off x="2010429" y="4023874"/>
                <a:ext cx="874800" cy="461520"/>
              </p14:xfrm>
            </p:contentPart>
          </mc:Choice>
          <mc:Fallback xmlns="">
            <p:pic>
              <p:nvPicPr>
                <p:cNvPr id="117" name="Ink 116">
                  <a:extLst>
                    <a:ext uri="{FF2B5EF4-FFF2-40B4-BE49-F238E27FC236}">
                      <a16:creationId xmlns:a16="http://schemas.microsoft.com/office/drawing/2014/main" id="{ABEB114C-1260-4D74-A202-7C75C73E6C36}"/>
                    </a:ext>
                  </a:extLst>
                </p:cNvPr>
                <p:cNvPicPr/>
                <p:nvPr/>
              </p:nvPicPr>
              <p:blipFill>
                <a:blip r:embed="rId267"/>
                <a:stretch>
                  <a:fillRect/>
                </a:stretch>
              </p:blipFill>
              <p:spPr>
                <a:xfrm>
                  <a:off x="1974789" y="3988234"/>
                  <a:ext cx="94644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18" name="Ink 117">
                  <a:extLst>
                    <a:ext uri="{FF2B5EF4-FFF2-40B4-BE49-F238E27FC236}">
                      <a16:creationId xmlns:a16="http://schemas.microsoft.com/office/drawing/2014/main" id="{8F9F14CF-6C1A-436B-BEE6-126C023CA096}"/>
                    </a:ext>
                  </a:extLst>
                </p14:cNvPr>
                <p14:cNvContentPartPr/>
                <p14:nvPr/>
              </p14:nvContentPartPr>
              <p14:xfrm>
                <a:off x="2486349" y="4247794"/>
                <a:ext cx="341640" cy="162720"/>
              </p14:xfrm>
            </p:contentPart>
          </mc:Choice>
          <mc:Fallback xmlns="">
            <p:pic>
              <p:nvPicPr>
                <p:cNvPr id="118" name="Ink 117">
                  <a:extLst>
                    <a:ext uri="{FF2B5EF4-FFF2-40B4-BE49-F238E27FC236}">
                      <a16:creationId xmlns:a16="http://schemas.microsoft.com/office/drawing/2014/main" id="{8F9F14CF-6C1A-436B-BEE6-126C023CA096}"/>
                    </a:ext>
                  </a:extLst>
                </p:cNvPr>
                <p:cNvPicPr/>
                <p:nvPr/>
              </p:nvPicPr>
              <p:blipFill>
                <a:blip r:embed="rId269"/>
                <a:stretch>
                  <a:fillRect/>
                </a:stretch>
              </p:blipFill>
              <p:spPr>
                <a:xfrm>
                  <a:off x="2450349" y="4212154"/>
                  <a:ext cx="4132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4AE1DE88-64F8-4520-8E1D-9BDB26359A37}"/>
                    </a:ext>
                  </a:extLst>
                </p14:cNvPr>
                <p14:cNvContentPartPr/>
                <p14:nvPr/>
              </p14:nvContentPartPr>
              <p14:xfrm>
                <a:off x="161109" y="4705714"/>
                <a:ext cx="227880" cy="318240"/>
              </p14:xfrm>
            </p:contentPart>
          </mc:Choice>
          <mc:Fallback xmlns="">
            <p:pic>
              <p:nvPicPr>
                <p:cNvPr id="165" name="Ink 164">
                  <a:extLst>
                    <a:ext uri="{FF2B5EF4-FFF2-40B4-BE49-F238E27FC236}">
                      <a16:creationId xmlns:a16="http://schemas.microsoft.com/office/drawing/2014/main" id="{4AE1DE88-64F8-4520-8E1D-9BDB26359A37}"/>
                    </a:ext>
                  </a:extLst>
                </p:cNvPr>
                <p:cNvPicPr/>
                <p:nvPr/>
              </p:nvPicPr>
              <p:blipFill>
                <a:blip r:embed="rId271"/>
                <a:stretch>
                  <a:fillRect/>
                </a:stretch>
              </p:blipFill>
              <p:spPr>
                <a:xfrm>
                  <a:off x="125109" y="4669714"/>
                  <a:ext cx="2995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E910779E-7A93-41BE-9573-60A2B32D3B57}"/>
                    </a:ext>
                  </a:extLst>
                </p14:cNvPr>
                <p14:cNvContentPartPr/>
                <p14:nvPr/>
              </p14:nvContentPartPr>
              <p14:xfrm>
                <a:off x="292149" y="4590874"/>
                <a:ext cx="325080" cy="194040"/>
              </p14:xfrm>
            </p:contentPart>
          </mc:Choice>
          <mc:Fallback xmlns="">
            <p:pic>
              <p:nvPicPr>
                <p:cNvPr id="166" name="Ink 165">
                  <a:extLst>
                    <a:ext uri="{FF2B5EF4-FFF2-40B4-BE49-F238E27FC236}">
                      <a16:creationId xmlns:a16="http://schemas.microsoft.com/office/drawing/2014/main" id="{E910779E-7A93-41BE-9573-60A2B32D3B57}"/>
                    </a:ext>
                  </a:extLst>
                </p:cNvPr>
                <p:cNvPicPr/>
                <p:nvPr/>
              </p:nvPicPr>
              <p:blipFill>
                <a:blip r:embed="rId273"/>
                <a:stretch>
                  <a:fillRect/>
                </a:stretch>
              </p:blipFill>
              <p:spPr>
                <a:xfrm>
                  <a:off x="256509" y="4554874"/>
                  <a:ext cx="396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360FBBD0-45E7-41F1-A76B-23587058A782}"/>
                    </a:ext>
                  </a:extLst>
                </p14:cNvPr>
                <p14:cNvContentPartPr/>
                <p14:nvPr/>
              </p14:nvContentPartPr>
              <p14:xfrm>
                <a:off x="450909" y="4858714"/>
                <a:ext cx="302400" cy="13320"/>
              </p14:xfrm>
            </p:contentPart>
          </mc:Choice>
          <mc:Fallback xmlns="">
            <p:pic>
              <p:nvPicPr>
                <p:cNvPr id="167" name="Ink 166">
                  <a:extLst>
                    <a:ext uri="{FF2B5EF4-FFF2-40B4-BE49-F238E27FC236}">
                      <a16:creationId xmlns:a16="http://schemas.microsoft.com/office/drawing/2014/main" id="{360FBBD0-45E7-41F1-A76B-23587058A782}"/>
                    </a:ext>
                  </a:extLst>
                </p:cNvPr>
                <p:cNvPicPr/>
                <p:nvPr/>
              </p:nvPicPr>
              <p:blipFill>
                <a:blip r:embed="rId275"/>
                <a:stretch>
                  <a:fillRect/>
                </a:stretch>
              </p:blipFill>
              <p:spPr>
                <a:xfrm>
                  <a:off x="414909" y="4823074"/>
                  <a:ext cx="3740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8" name="Ink 167">
                  <a:extLst>
                    <a:ext uri="{FF2B5EF4-FFF2-40B4-BE49-F238E27FC236}">
                      <a16:creationId xmlns:a16="http://schemas.microsoft.com/office/drawing/2014/main" id="{A120722D-E27D-4D62-9D83-D0C828766D4C}"/>
                    </a:ext>
                  </a:extLst>
                </p14:cNvPr>
                <p14:cNvContentPartPr/>
                <p14:nvPr/>
              </p14:nvContentPartPr>
              <p14:xfrm>
                <a:off x="879669" y="4674394"/>
                <a:ext cx="304920" cy="217800"/>
              </p14:xfrm>
            </p:contentPart>
          </mc:Choice>
          <mc:Fallback xmlns="">
            <p:pic>
              <p:nvPicPr>
                <p:cNvPr id="168" name="Ink 167">
                  <a:extLst>
                    <a:ext uri="{FF2B5EF4-FFF2-40B4-BE49-F238E27FC236}">
                      <a16:creationId xmlns:a16="http://schemas.microsoft.com/office/drawing/2014/main" id="{A120722D-E27D-4D62-9D83-D0C828766D4C}"/>
                    </a:ext>
                  </a:extLst>
                </p:cNvPr>
                <p:cNvPicPr/>
                <p:nvPr/>
              </p:nvPicPr>
              <p:blipFill>
                <a:blip r:embed="rId277"/>
                <a:stretch>
                  <a:fillRect/>
                </a:stretch>
              </p:blipFill>
              <p:spPr>
                <a:xfrm>
                  <a:off x="844029" y="4638394"/>
                  <a:ext cx="3765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9" name="Ink 168">
                  <a:extLst>
                    <a:ext uri="{FF2B5EF4-FFF2-40B4-BE49-F238E27FC236}">
                      <a16:creationId xmlns:a16="http://schemas.microsoft.com/office/drawing/2014/main" id="{4B994C93-2B2B-4FB5-B467-02631B8E99E9}"/>
                    </a:ext>
                  </a:extLst>
                </p14:cNvPr>
                <p14:cNvContentPartPr/>
                <p14:nvPr/>
              </p14:nvContentPartPr>
              <p14:xfrm>
                <a:off x="1217349" y="4752874"/>
                <a:ext cx="265680" cy="164880"/>
              </p14:xfrm>
            </p:contentPart>
          </mc:Choice>
          <mc:Fallback xmlns="">
            <p:pic>
              <p:nvPicPr>
                <p:cNvPr id="169" name="Ink 168">
                  <a:extLst>
                    <a:ext uri="{FF2B5EF4-FFF2-40B4-BE49-F238E27FC236}">
                      <a16:creationId xmlns:a16="http://schemas.microsoft.com/office/drawing/2014/main" id="{4B994C93-2B2B-4FB5-B467-02631B8E99E9}"/>
                    </a:ext>
                  </a:extLst>
                </p:cNvPr>
                <p:cNvPicPr/>
                <p:nvPr/>
              </p:nvPicPr>
              <p:blipFill>
                <a:blip r:embed="rId279"/>
                <a:stretch>
                  <a:fillRect/>
                </a:stretch>
              </p:blipFill>
              <p:spPr>
                <a:xfrm>
                  <a:off x="1181709" y="4716874"/>
                  <a:ext cx="3373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0" name="Ink 169">
                  <a:extLst>
                    <a:ext uri="{FF2B5EF4-FFF2-40B4-BE49-F238E27FC236}">
                      <a16:creationId xmlns:a16="http://schemas.microsoft.com/office/drawing/2014/main" id="{0F0E5F67-F9FC-4C94-8712-0F1286C410C2}"/>
                    </a:ext>
                  </a:extLst>
                </p14:cNvPr>
                <p14:cNvContentPartPr/>
                <p14:nvPr/>
              </p14:nvContentPartPr>
              <p14:xfrm>
                <a:off x="1684269" y="4665754"/>
                <a:ext cx="52560" cy="310320"/>
              </p14:xfrm>
            </p:contentPart>
          </mc:Choice>
          <mc:Fallback xmlns="">
            <p:pic>
              <p:nvPicPr>
                <p:cNvPr id="170" name="Ink 169">
                  <a:extLst>
                    <a:ext uri="{FF2B5EF4-FFF2-40B4-BE49-F238E27FC236}">
                      <a16:creationId xmlns:a16="http://schemas.microsoft.com/office/drawing/2014/main" id="{0F0E5F67-F9FC-4C94-8712-0F1286C410C2}"/>
                    </a:ext>
                  </a:extLst>
                </p:cNvPr>
                <p:cNvPicPr/>
                <p:nvPr/>
              </p:nvPicPr>
              <p:blipFill>
                <a:blip r:embed="rId281"/>
                <a:stretch>
                  <a:fillRect/>
                </a:stretch>
              </p:blipFill>
              <p:spPr>
                <a:xfrm>
                  <a:off x="1648629" y="4630114"/>
                  <a:ext cx="1242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1" name="Ink 170">
                  <a:extLst>
                    <a:ext uri="{FF2B5EF4-FFF2-40B4-BE49-F238E27FC236}">
                      <a16:creationId xmlns:a16="http://schemas.microsoft.com/office/drawing/2014/main" id="{71198811-C22C-49A0-A8C2-F6462485A4E3}"/>
                    </a:ext>
                  </a:extLst>
                </p14:cNvPr>
                <p14:cNvContentPartPr/>
                <p14:nvPr/>
              </p14:nvContentPartPr>
              <p14:xfrm>
                <a:off x="1875429" y="4763674"/>
                <a:ext cx="253800" cy="196560"/>
              </p14:xfrm>
            </p:contentPart>
          </mc:Choice>
          <mc:Fallback xmlns="">
            <p:pic>
              <p:nvPicPr>
                <p:cNvPr id="171" name="Ink 170">
                  <a:extLst>
                    <a:ext uri="{FF2B5EF4-FFF2-40B4-BE49-F238E27FC236}">
                      <a16:creationId xmlns:a16="http://schemas.microsoft.com/office/drawing/2014/main" id="{71198811-C22C-49A0-A8C2-F6462485A4E3}"/>
                    </a:ext>
                  </a:extLst>
                </p:cNvPr>
                <p:cNvPicPr/>
                <p:nvPr/>
              </p:nvPicPr>
              <p:blipFill>
                <a:blip r:embed="rId283"/>
                <a:stretch>
                  <a:fillRect/>
                </a:stretch>
              </p:blipFill>
              <p:spPr>
                <a:xfrm>
                  <a:off x="1839429" y="4728034"/>
                  <a:ext cx="3254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2" name="Ink 171">
                  <a:extLst>
                    <a:ext uri="{FF2B5EF4-FFF2-40B4-BE49-F238E27FC236}">
                      <a16:creationId xmlns:a16="http://schemas.microsoft.com/office/drawing/2014/main" id="{D344B599-C68D-4821-8FED-22C7B3B536FC}"/>
                    </a:ext>
                  </a:extLst>
                </p14:cNvPr>
                <p14:cNvContentPartPr/>
                <p14:nvPr/>
              </p14:nvContentPartPr>
              <p14:xfrm>
                <a:off x="2197629" y="4711474"/>
                <a:ext cx="194400" cy="181800"/>
              </p14:xfrm>
            </p:contentPart>
          </mc:Choice>
          <mc:Fallback xmlns="">
            <p:pic>
              <p:nvPicPr>
                <p:cNvPr id="172" name="Ink 171">
                  <a:extLst>
                    <a:ext uri="{FF2B5EF4-FFF2-40B4-BE49-F238E27FC236}">
                      <a16:creationId xmlns:a16="http://schemas.microsoft.com/office/drawing/2014/main" id="{D344B599-C68D-4821-8FED-22C7B3B536FC}"/>
                    </a:ext>
                  </a:extLst>
                </p:cNvPr>
                <p:cNvPicPr/>
                <p:nvPr/>
              </p:nvPicPr>
              <p:blipFill>
                <a:blip r:embed="rId285"/>
                <a:stretch>
                  <a:fillRect/>
                </a:stretch>
              </p:blipFill>
              <p:spPr>
                <a:xfrm>
                  <a:off x="2161989" y="4675474"/>
                  <a:ext cx="2660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Ink 173">
                  <a:extLst>
                    <a:ext uri="{FF2B5EF4-FFF2-40B4-BE49-F238E27FC236}">
                      <a16:creationId xmlns:a16="http://schemas.microsoft.com/office/drawing/2014/main" id="{E9C6BEF0-C3AC-47E7-B7F8-C70494B80D9E}"/>
                    </a:ext>
                  </a:extLst>
                </p14:cNvPr>
                <p14:cNvContentPartPr/>
                <p14:nvPr/>
              </p14:nvContentPartPr>
              <p14:xfrm>
                <a:off x="2753829" y="4656034"/>
                <a:ext cx="22680" cy="25200"/>
              </p14:xfrm>
            </p:contentPart>
          </mc:Choice>
          <mc:Fallback xmlns="">
            <p:pic>
              <p:nvPicPr>
                <p:cNvPr id="174" name="Ink 173">
                  <a:extLst>
                    <a:ext uri="{FF2B5EF4-FFF2-40B4-BE49-F238E27FC236}">
                      <a16:creationId xmlns:a16="http://schemas.microsoft.com/office/drawing/2014/main" id="{E9C6BEF0-C3AC-47E7-B7F8-C70494B80D9E}"/>
                    </a:ext>
                  </a:extLst>
                </p:cNvPr>
                <p:cNvPicPr/>
                <p:nvPr/>
              </p:nvPicPr>
              <p:blipFill>
                <a:blip r:embed="rId287"/>
                <a:stretch>
                  <a:fillRect/>
                </a:stretch>
              </p:blipFill>
              <p:spPr>
                <a:xfrm>
                  <a:off x="2717829" y="4620394"/>
                  <a:ext cx="943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5" name="Ink 174">
                  <a:extLst>
                    <a:ext uri="{FF2B5EF4-FFF2-40B4-BE49-F238E27FC236}">
                      <a16:creationId xmlns:a16="http://schemas.microsoft.com/office/drawing/2014/main" id="{D55215A2-4DE1-463E-9272-7C95ED105C29}"/>
                    </a:ext>
                  </a:extLst>
                </p14:cNvPr>
                <p14:cNvContentPartPr/>
                <p14:nvPr/>
              </p14:nvContentPartPr>
              <p14:xfrm>
                <a:off x="2773269" y="4940434"/>
                <a:ext cx="14040" cy="15120"/>
              </p14:xfrm>
            </p:contentPart>
          </mc:Choice>
          <mc:Fallback xmlns="">
            <p:pic>
              <p:nvPicPr>
                <p:cNvPr id="175" name="Ink 174">
                  <a:extLst>
                    <a:ext uri="{FF2B5EF4-FFF2-40B4-BE49-F238E27FC236}">
                      <a16:creationId xmlns:a16="http://schemas.microsoft.com/office/drawing/2014/main" id="{D55215A2-4DE1-463E-9272-7C95ED105C29}"/>
                    </a:ext>
                  </a:extLst>
                </p:cNvPr>
                <p:cNvPicPr/>
                <p:nvPr/>
              </p:nvPicPr>
              <p:blipFill>
                <a:blip r:embed="rId289"/>
                <a:stretch>
                  <a:fillRect/>
                </a:stretch>
              </p:blipFill>
              <p:spPr>
                <a:xfrm>
                  <a:off x="2737629" y="4904794"/>
                  <a:ext cx="856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6" name="Ink 175">
                  <a:extLst>
                    <a:ext uri="{FF2B5EF4-FFF2-40B4-BE49-F238E27FC236}">
                      <a16:creationId xmlns:a16="http://schemas.microsoft.com/office/drawing/2014/main" id="{DD03D6BF-72D0-4C0B-98BE-38C05AB7ED4B}"/>
                    </a:ext>
                  </a:extLst>
                </p14:cNvPr>
                <p14:cNvContentPartPr/>
                <p14:nvPr/>
              </p14:nvContentPartPr>
              <p14:xfrm>
                <a:off x="3128589" y="4376314"/>
                <a:ext cx="251280" cy="511200"/>
              </p14:xfrm>
            </p:contentPart>
          </mc:Choice>
          <mc:Fallback xmlns="">
            <p:pic>
              <p:nvPicPr>
                <p:cNvPr id="176" name="Ink 175">
                  <a:extLst>
                    <a:ext uri="{FF2B5EF4-FFF2-40B4-BE49-F238E27FC236}">
                      <a16:creationId xmlns:a16="http://schemas.microsoft.com/office/drawing/2014/main" id="{DD03D6BF-72D0-4C0B-98BE-38C05AB7ED4B}"/>
                    </a:ext>
                  </a:extLst>
                </p:cNvPr>
                <p:cNvPicPr/>
                <p:nvPr/>
              </p:nvPicPr>
              <p:blipFill>
                <a:blip r:embed="rId291"/>
                <a:stretch>
                  <a:fillRect/>
                </a:stretch>
              </p:blipFill>
              <p:spPr>
                <a:xfrm>
                  <a:off x="3092949" y="4340674"/>
                  <a:ext cx="3229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7" name="Ink 176">
                  <a:extLst>
                    <a:ext uri="{FF2B5EF4-FFF2-40B4-BE49-F238E27FC236}">
                      <a16:creationId xmlns:a16="http://schemas.microsoft.com/office/drawing/2014/main" id="{ADCC9D04-2B1E-4EEC-9F21-CF8A2E9BC75D}"/>
                    </a:ext>
                  </a:extLst>
                </p14:cNvPr>
                <p14:cNvContentPartPr/>
                <p14:nvPr/>
              </p14:nvContentPartPr>
              <p14:xfrm>
                <a:off x="3504429" y="4626154"/>
                <a:ext cx="174600" cy="286200"/>
              </p14:xfrm>
            </p:contentPart>
          </mc:Choice>
          <mc:Fallback xmlns="">
            <p:pic>
              <p:nvPicPr>
                <p:cNvPr id="177" name="Ink 176">
                  <a:extLst>
                    <a:ext uri="{FF2B5EF4-FFF2-40B4-BE49-F238E27FC236}">
                      <a16:creationId xmlns:a16="http://schemas.microsoft.com/office/drawing/2014/main" id="{ADCC9D04-2B1E-4EEC-9F21-CF8A2E9BC75D}"/>
                    </a:ext>
                  </a:extLst>
                </p:cNvPr>
                <p:cNvPicPr/>
                <p:nvPr/>
              </p:nvPicPr>
              <p:blipFill>
                <a:blip r:embed="rId293"/>
                <a:stretch>
                  <a:fillRect/>
                </a:stretch>
              </p:blipFill>
              <p:spPr>
                <a:xfrm>
                  <a:off x="3468429" y="4590514"/>
                  <a:ext cx="2462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8" name="Ink 177">
                  <a:extLst>
                    <a:ext uri="{FF2B5EF4-FFF2-40B4-BE49-F238E27FC236}">
                      <a16:creationId xmlns:a16="http://schemas.microsoft.com/office/drawing/2014/main" id="{BD722D40-11C3-41CC-BE89-27E6810C32C3}"/>
                    </a:ext>
                  </a:extLst>
                </p14:cNvPr>
                <p14:cNvContentPartPr/>
                <p14:nvPr/>
              </p14:nvContentPartPr>
              <p14:xfrm>
                <a:off x="3978189" y="4504114"/>
                <a:ext cx="36000" cy="375840"/>
              </p14:xfrm>
            </p:contentPart>
          </mc:Choice>
          <mc:Fallback xmlns="">
            <p:pic>
              <p:nvPicPr>
                <p:cNvPr id="178" name="Ink 177">
                  <a:extLst>
                    <a:ext uri="{FF2B5EF4-FFF2-40B4-BE49-F238E27FC236}">
                      <a16:creationId xmlns:a16="http://schemas.microsoft.com/office/drawing/2014/main" id="{BD722D40-11C3-41CC-BE89-27E6810C32C3}"/>
                    </a:ext>
                  </a:extLst>
                </p:cNvPr>
                <p:cNvPicPr/>
                <p:nvPr/>
              </p:nvPicPr>
              <p:blipFill>
                <a:blip r:embed="rId295"/>
                <a:stretch>
                  <a:fillRect/>
                </a:stretch>
              </p:blipFill>
              <p:spPr>
                <a:xfrm>
                  <a:off x="3942549" y="4468114"/>
                  <a:ext cx="10764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9" name="Ink 178">
                  <a:extLst>
                    <a:ext uri="{FF2B5EF4-FFF2-40B4-BE49-F238E27FC236}">
                      <a16:creationId xmlns:a16="http://schemas.microsoft.com/office/drawing/2014/main" id="{ED1E8C30-DB64-4A2B-A9D1-4ED61D6CCC35}"/>
                    </a:ext>
                  </a:extLst>
                </p14:cNvPr>
                <p14:cNvContentPartPr/>
                <p14:nvPr/>
              </p14:nvContentPartPr>
              <p14:xfrm>
                <a:off x="3839589" y="4645954"/>
                <a:ext cx="293040" cy="53640"/>
              </p14:xfrm>
            </p:contentPart>
          </mc:Choice>
          <mc:Fallback xmlns="">
            <p:pic>
              <p:nvPicPr>
                <p:cNvPr id="179" name="Ink 178">
                  <a:extLst>
                    <a:ext uri="{FF2B5EF4-FFF2-40B4-BE49-F238E27FC236}">
                      <a16:creationId xmlns:a16="http://schemas.microsoft.com/office/drawing/2014/main" id="{ED1E8C30-DB64-4A2B-A9D1-4ED61D6CCC35}"/>
                    </a:ext>
                  </a:extLst>
                </p:cNvPr>
                <p:cNvPicPr/>
                <p:nvPr/>
              </p:nvPicPr>
              <p:blipFill>
                <a:blip r:embed="rId297"/>
                <a:stretch>
                  <a:fillRect/>
                </a:stretch>
              </p:blipFill>
              <p:spPr>
                <a:xfrm>
                  <a:off x="3803589" y="4610314"/>
                  <a:ext cx="364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1" name="Ink 180">
                  <a:extLst>
                    <a:ext uri="{FF2B5EF4-FFF2-40B4-BE49-F238E27FC236}">
                      <a16:creationId xmlns:a16="http://schemas.microsoft.com/office/drawing/2014/main" id="{04D3786A-B51B-41C7-A8D3-1004F4B58206}"/>
                    </a:ext>
                  </a:extLst>
                </p14:cNvPr>
                <p14:cNvContentPartPr/>
                <p14:nvPr/>
              </p14:nvContentPartPr>
              <p14:xfrm>
                <a:off x="4154229" y="4627594"/>
                <a:ext cx="312120" cy="235440"/>
              </p14:xfrm>
            </p:contentPart>
          </mc:Choice>
          <mc:Fallback xmlns="">
            <p:pic>
              <p:nvPicPr>
                <p:cNvPr id="181" name="Ink 180">
                  <a:extLst>
                    <a:ext uri="{FF2B5EF4-FFF2-40B4-BE49-F238E27FC236}">
                      <a16:creationId xmlns:a16="http://schemas.microsoft.com/office/drawing/2014/main" id="{04D3786A-B51B-41C7-A8D3-1004F4B58206}"/>
                    </a:ext>
                  </a:extLst>
                </p:cNvPr>
                <p:cNvPicPr/>
                <p:nvPr/>
              </p:nvPicPr>
              <p:blipFill>
                <a:blip r:embed="rId299"/>
                <a:stretch>
                  <a:fillRect/>
                </a:stretch>
              </p:blipFill>
              <p:spPr>
                <a:xfrm>
                  <a:off x="4118589" y="4591954"/>
                  <a:ext cx="3837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2" name="Ink 181">
                  <a:extLst>
                    <a:ext uri="{FF2B5EF4-FFF2-40B4-BE49-F238E27FC236}">
                      <a16:creationId xmlns:a16="http://schemas.microsoft.com/office/drawing/2014/main" id="{3D00FA06-F508-4467-B6D6-5811772662D2}"/>
                    </a:ext>
                  </a:extLst>
                </p14:cNvPr>
                <p14:cNvContentPartPr/>
                <p14:nvPr/>
              </p14:nvContentPartPr>
              <p14:xfrm>
                <a:off x="4535109" y="4644514"/>
                <a:ext cx="185400" cy="210600"/>
              </p14:xfrm>
            </p:contentPart>
          </mc:Choice>
          <mc:Fallback xmlns="">
            <p:pic>
              <p:nvPicPr>
                <p:cNvPr id="182" name="Ink 181">
                  <a:extLst>
                    <a:ext uri="{FF2B5EF4-FFF2-40B4-BE49-F238E27FC236}">
                      <a16:creationId xmlns:a16="http://schemas.microsoft.com/office/drawing/2014/main" id="{3D00FA06-F508-4467-B6D6-5811772662D2}"/>
                    </a:ext>
                  </a:extLst>
                </p:cNvPr>
                <p:cNvPicPr/>
                <p:nvPr/>
              </p:nvPicPr>
              <p:blipFill>
                <a:blip r:embed="rId301"/>
                <a:stretch>
                  <a:fillRect/>
                </a:stretch>
              </p:blipFill>
              <p:spPr>
                <a:xfrm>
                  <a:off x="4499469" y="4608874"/>
                  <a:ext cx="257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3" name="Ink 182">
                  <a:extLst>
                    <a:ext uri="{FF2B5EF4-FFF2-40B4-BE49-F238E27FC236}">
                      <a16:creationId xmlns:a16="http://schemas.microsoft.com/office/drawing/2014/main" id="{2E470808-05C5-4E73-8F7A-3F818A471C23}"/>
                    </a:ext>
                  </a:extLst>
                </p14:cNvPr>
                <p14:cNvContentPartPr/>
                <p14:nvPr/>
              </p14:nvContentPartPr>
              <p14:xfrm>
                <a:off x="4743189" y="4590154"/>
                <a:ext cx="173880" cy="242640"/>
              </p14:xfrm>
            </p:contentPart>
          </mc:Choice>
          <mc:Fallback xmlns="">
            <p:pic>
              <p:nvPicPr>
                <p:cNvPr id="183" name="Ink 182">
                  <a:extLst>
                    <a:ext uri="{FF2B5EF4-FFF2-40B4-BE49-F238E27FC236}">
                      <a16:creationId xmlns:a16="http://schemas.microsoft.com/office/drawing/2014/main" id="{2E470808-05C5-4E73-8F7A-3F818A471C23}"/>
                    </a:ext>
                  </a:extLst>
                </p:cNvPr>
                <p:cNvPicPr/>
                <p:nvPr/>
              </p:nvPicPr>
              <p:blipFill>
                <a:blip r:embed="rId303"/>
                <a:stretch>
                  <a:fillRect/>
                </a:stretch>
              </p:blipFill>
              <p:spPr>
                <a:xfrm>
                  <a:off x="4707549" y="4554514"/>
                  <a:ext cx="2455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4" name="Ink 183">
                  <a:extLst>
                    <a:ext uri="{FF2B5EF4-FFF2-40B4-BE49-F238E27FC236}">
                      <a16:creationId xmlns:a16="http://schemas.microsoft.com/office/drawing/2014/main" id="{66CA6490-5E88-4EC3-8AC8-B0102BE0634B}"/>
                    </a:ext>
                  </a:extLst>
                </p14:cNvPr>
                <p14:cNvContentPartPr/>
                <p14:nvPr/>
              </p14:nvContentPartPr>
              <p14:xfrm>
                <a:off x="5020389" y="4695634"/>
                <a:ext cx="228600" cy="174960"/>
              </p14:xfrm>
            </p:contentPart>
          </mc:Choice>
          <mc:Fallback xmlns="">
            <p:pic>
              <p:nvPicPr>
                <p:cNvPr id="184" name="Ink 183">
                  <a:extLst>
                    <a:ext uri="{FF2B5EF4-FFF2-40B4-BE49-F238E27FC236}">
                      <a16:creationId xmlns:a16="http://schemas.microsoft.com/office/drawing/2014/main" id="{66CA6490-5E88-4EC3-8AC8-B0102BE0634B}"/>
                    </a:ext>
                  </a:extLst>
                </p:cNvPr>
                <p:cNvPicPr/>
                <p:nvPr/>
              </p:nvPicPr>
              <p:blipFill>
                <a:blip r:embed="rId305"/>
                <a:stretch>
                  <a:fillRect/>
                </a:stretch>
              </p:blipFill>
              <p:spPr>
                <a:xfrm>
                  <a:off x="4984389" y="4659634"/>
                  <a:ext cx="3002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6" name="Ink 185">
                  <a:extLst>
                    <a:ext uri="{FF2B5EF4-FFF2-40B4-BE49-F238E27FC236}">
                      <a16:creationId xmlns:a16="http://schemas.microsoft.com/office/drawing/2014/main" id="{8EB91CD5-66B1-4FBF-B116-267C5F723D1A}"/>
                    </a:ext>
                  </a:extLst>
                </p14:cNvPr>
                <p14:cNvContentPartPr/>
                <p14:nvPr/>
              </p14:nvContentPartPr>
              <p14:xfrm>
                <a:off x="5454549" y="4726954"/>
                <a:ext cx="131040" cy="75240"/>
              </p14:xfrm>
            </p:contentPart>
          </mc:Choice>
          <mc:Fallback xmlns="">
            <p:pic>
              <p:nvPicPr>
                <p:cNvPr id="186" name="Ink 185">
                  <a:extLst>
                    <a:ext uri="{FF2B5EF4-FFF2-40B4-BE49-F238E27FC236}">
                      <a16:creationId xmlns:a16="http://schemas.microsoft.com/office/drawing/2014/main" id="{8EB91CD5-66B1-4FBF-B116-267C5F723D1A}"/>
                    </a:ext>
                  </a:extLst>
                </p:cNvPr>
                <p:cNvPicPr/>
                <p:nvPr/>
              </p:nvPicPr>
              <p:blipFill>
                <a:blip r:embed="rId307"/>
                <a:stretch>
                  <a:fillRect/>
                </a:stretch>
              </p:blipFill>
              <p:spPr>
                <a:xfrm>
                  <a:off x="5418909" y="4691314"/>
                  <a:ext cx="202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7" name="Ink 186">
                  <a:extLst>
                    <a:ext uri="{FF2B5EF4-FFF2-40B4-BE49-F238E27FC236}">
                      <a16:creationId xmlns:a16="http://schemas.microsoft.com/office/drawing/2014/main" id="{DD9FA1BC-3F4C-44DE-8717-21AD9CDD9A70}"/>
                    </a:ext>
                  </a:extLst>
                </p14:cNvPr>
                <p14:cNvContentPartPr/>
                <p14:nvPr/>
              </p14:nvContentPartPr>
              <p14:xfrm>
                <a:off x="5823549" y="4699234"/>
                <a:ext cx="360" cy="360"/>
              </p14:xfrm>
            </p:contentPart>
          </mc:Choice>
          <mc:Fallback xmlns="">
            <p:pic>
              <p:nvPicPr>
                <p:cNvPr id="187" name="Ink 186">
                  <a:extLst>
                    <a:ext uri="{FF2B5EF4-FFF2-40B4-BE49-F238E27FC236}">
                      <a16:creationId xmlns:a16="http://schemas.microsoft.com/office/drawing/2014/main" id="{DD9FA1BC-3F4C-44DE-8717-21AD9CDD9A70}"/>
                    </a:ext>
                  </a:extLst>
                </p:cNvPr>
                <p:cNvPicPr/>
                <p:nvPr/>
              </p:nvPicPr>
              <p:blipFill>
                <a:blip r:embed="rId309"/>
                <a:stretch>
                  <a:fillRect/>
                </a:stretch>
              </p:blipFill>
              <p:spPr>
                <a:xfrm>
                  <a:off x="5787909" y="46635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8" name="Ink 187">
                  <a:extLst>
                    <a:ext uri="{FF2B5EF4-FFF2-40B4-BE49-F238E27FC236}">
                      <a16:creationId xmlns:a16="http://schemas.microsoft.com/office/drawing/2014/main" id="{6FD4BF5D-6DC4-43D9-ABB8-05BB100CDA21}"/>
                    </a:ext>
                  </a:extLst>
                </p14:cNvPr>
                <p14:cNvContentPartPr/>
                <p14:nvPr/>
              </p14:nvContentPartPr>
              <p14:xfrm>
                <a:off x="5734989" y="4661434"/>
                <a:ext cx="187200" cy="272880"/>
              </p14:xfrm>
            </p:contentPart>
          </mc:Choice>
          <mc:Fallback xmlns="">
            <p:pic>
              <p:nvPicPr>
                <p:cNvPr id="188" name="Ink 187">
                  <a:extLst>
                    <a:ext uri="{FF2B5EF4-FFF2-40B4-BE49-F238E27FC236}">
                      <a16:creationId xmlns:a16="http://schemas.microsoft.com/office/drawing/2014/main" id="{6FD4BF5D-6DC4-43D9-ABB8-05BB100CDA21}"/>
                    </a:ext>
                  </a:extLst>
                </p:cNvPr>
                <p:cNvPicPr/>
                <p:nvPr/>
              </p:nvPicPr>
              <p:blipFill>
                <a:blip r:embed="rId311"/>
                <a:stretch>
                  <a:fillRect/>
                </a:stretch>
              </p:blipFill>
              <p:spPr>
                <a:xfrm>
                  <a:off x="5698989" y="4625794"/>
                  <a:ext cx="2588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0" name="Ink 189">
                  <a:extLst>
                    <a:ext uri="{FF2B5EF4-FFF2-40B4-BE49-F238E27FC236}">
                      <a16:creationId xmlns:a16="http://schemas.microsoft.com/office/drawing/2014/main" id="{45EB04EA-9A2E-43B5-A1A7-BB2A890931CA}"/>
                    </a:ext>
                  </a:extLst>
                </p14:cNvPr>
                <p14:cNvContentPartPr/>
                <p14:nvPr/>
              </p14:nvContentPartPr>
              <p14:xfrm>
                <a:off x="6181749" y="4666114"/>
                <a:ext cx="3600" cy="12600"/>
              </p14:xfrm>
            </p:contentPart>
          </mc:Choice>
          <mc:Fallback xmlns="">
            <p:pic>
              <p:nvPicPr>
                <p:cNvPr id="190" name="Ink 189">
                  <a:extLst>
                    <a:ext uri="{FF2B5EF4-FFF2-40B4-BE49-F238E27FC236}">
                      <a16:creationId xmlns:a16="http://schemas.microsoft.com/office/drawing/2014/main" id="{45EB04EA-9A2E-43B5-A1A7-BB2A890931CA}"/>
                    </a:ext>
                  </a:extLst>
                </p:cNvPr>
                <p:cNvPicPr/>
                <p:nvPr/>
              </p:nvPicPr>
              <p:blipFill>
                <a:blip r:embed="rId313"/>
                <a:stretch>
                  <a:fillRect/>
                </a:stretch>
              </p:blipFill>
              <p:spPr>
                <a:xfrm>
                  <a:off x="6145749" y="4630474"/>
                  <a:ext cx="752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1" name="Ink 190">
                  <a:extLst>
                    <a:ext uri="{FF2B5EF4-FFF2-40B4-BE49-F238E27FC236}">
                      <a16:creationId xmlns:a16="http://schemas.microsoft.com/office/drawing/2014/main" id="{D760A8AF-07A1-423C-91D5-D6585288867E}"/>
                    </a:ext>
                  </a:extLst>
                </p14:cNvPr>
                <p14:cNvContentPartPr/>
                <p14:nvPr/>
              </p14:nvContentPartPr>
              <p14:xfrm>
                <a:off x="6100029" y="4666834"/>
                <a:ext cx="88200" cy="311760"/>
              </p14:xfrm>
            </p:contentPart>
          </mc:Choice>
          <mc:Fallback xmlns="">
            <p:pic>
              <p:nvPicPr>
                <p:cNvPr id="191" name="Ink 190">
                  <a:extLst>
                    <a:ext uri="{FF2B5EF4-FFF2-40B4-BE49-F238E27FC236}">
                      <a16:creationId xmlns:a16="http://schemas.microsoft.com/office/drawing/2014/main" id="{D760A8AF-07A1-423C-91D5-D6585288867E}"/>
                    </a:ext>
                  </a:extLst>
                </p:cNvPr>
                <p:cNvPicPr/>
                <p:nvPr/>
              </p:nvPicPr>
              <p:blipFill>
                <a:blip r:embed="rId315"/>
                <a:stretch>
                  <a:fillRect/>
                </a:stretch>
              </p:blipFill>
              <p:spPr>
                <a:xfrm>
                  <a:off x="6064029" y="4631194"/>
                  <a:ext cx="1598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2" name="Ink 191">
                  <a:extLst>
                    <a:ext uri="{FF2B5EF4-FFF2-40B4-BE49-F238E27FC236}">
                      <a16:creationId xmlns:a16="http://schemas.microsoft.com/office/drawing/2014/main" id="{1F19D012-5AA3-4186-8885-3D8C27F16F4F}"/>
                    </a:ext>
                  </a:extLst>
                </p14:cNvPr>
                <p14:cNvContentPartPr/>
                <p14:nvPr/>
              </p14:nvContentPartPr>
              <p14:xfrm>
                <a:off x="6367509" y="4535074"/>
                <a:ext cx="921240" cy="398160"/>
              </p14:xfrm>
            </p:contentPart>
          </mc:Choice>
          <mc:Fallback xmlns="">
            <p:pic>
              <p:nvPicPr>
                <p:cNvPr id="192" name="Ink 191">
                  <a:extLst>
                    <a:ext uri="{FF2B5EF4-FFF2-40B4-BE49-F238E27FC236}">
                      <a16:creationId xmlns:a16="http://schemas.microsoft.com/office/drawing/2014/main" id="{1F19D012-5AA3-4186-8885-3D8C27F16F4F}"/>
                    </a:ext>
                  </a:extLst>
                </p:cNvPr>
                <p:cNvPicPr/>
                <p:nvPr/>
              </p:nvPicPr>
              <p:blipFill>
                <a:blip r:embed="rId317"/>
                <a:stretch>
                  <a:fillRect/>
                </a:stretch>
              </p:blipFill>
              <p:spPr>
                <a:xfrm>
                  <a:off x="6331509" y="4499434"/>
                  <a:ext cx="99288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0" name="Ink 199">
                  <a:extLst>
                    <a:ext uri="{FF2B5EF4-FFF2-40B4-BE49-F238E27FC236}">
                      <a16:creationId xmlns:a16="http://schemas.microsoft.com/office/drawing/2014/main" id="{A8345912-83F4-439B-A699-2810D4DA0A59}"/>
                    </a:ext>
                  </a:extLst>
                </p14:cNvPr>
                <p14:cNvContentPartPr/>
                <p14:nvPr/>
              </p14:nvContentPartPr>
              <p14:xfrm>
                <a:off x="144549" y="5419954"/>
                <a:ext cx="264600" cy="205920"/>
              </p14:xfrm>
            </p:contentPart>
          </mc:Choice>
          <mc:Fallback xmlns="">
            <p:pic>
              <p:nvPicPr>
                <p:cNvPr id="200" name="Ink 199">
                  <a:extLst>
                    <a:ext uri="{FF2B5EF4-FFF2-40B4-BE49-F238E27FC236}">
                      <a16:creationId xmlns:a16="http://schemas.microsoft.com/office/drawing/2014/main" id="{A8345912-83F4-439B-A699-2810D4DA0A59}"/>
                    </a:ext>
                  </a:extLst>
                </p:cNvPr>
                <p:cNvPicPr/>
                <p:nvPr/>
              </p:nvPicPr>
              <p:blipFill>
                <a:blip r:embed="rId319"/>
                <a:stretch>
                  <a:fillRect/>
                </a:stretch>
              </p:blipFill>
              <p:spPr>
                <a:xfrm>
                  <a:off x="108549" y="5383954"/>
                  <a:ext cx="3362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1" name="Ink 200">
                  <a:extLst>
                    <a:ext uri="{FF2B5EF4-FFF2-40B4-BE49-F238E27FC236}">
                      <a16:creationId xmlns:a16="http://schemas.microsoft.com/office/drawing/2014/main" id="{303EEDC5-DF9F-4195-945E-F37D599C4A2C}"/>
                    </a:ext>
                  </a:extLst>
                </p14:cNvPr>
                <p14:cNvContentPartPr/>
                <p14:nvPr/>
              </p14:nvContentPartPr>
              <p14:xfrm>
                <a:off x="489069" y="5259034"/>
                <a:ext cx="201960" cy="470520"/>
              </p14:xfrm>
            </p:contentPart>
          </mc:Choice>
          <mc:Fallback xmlns="">
            <p:pic>
              <p:nvPicPr>
                <p:cNvPr id="201" name="Ink 200">
                  <a:extLst>
                    <a:ext uri="{FF2B5EF4-FFF2-40B4-BE49-F238E27FC236}">
                      <a16:creationId xmlns:a16="http://schemas.microsoft.com/office/drawing/2014/main" id="{303EEDC5-DF9F-4195-945E-F37D599C4A2C}"/>
                    </a:ext>
                  </a:extLst>
                </p:cNvPr>
                <p:cNvPicPr/>
                <p:nvPr/>
              </p:nvPicPr>
              <p:blipFill>
                <a:blip r:embed="rId321"/>
                <a:stretch>
                  <a:fillRect/>
                </a:stretch>
              </p:blipFill>
              <p:spPr>
                <a:xfrm>
                  <a:off x="453069" y="5223034"/>
                  <a:ext cx="2736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2" name="Ink 201">
                  <a:extLst>
                    <a:ext uri="{FF2B5EF4-FFF2-40B4-BE49-F238E27FC236}">
                      <a16:creationId xmlns:a16="http://schemas.microsoft.com/office/drawing/2014/main" id="{D57E6F91-C9AD-44B9-B448-1D837E545676}"/>
                    </a:ext>
                  </a:extLst>
                </p14:cNvPr>
                <p14:cNvContentPartPr/>
                <p14:nvPr/>
              </p14:nvContentPartPr>
              <p14:xfrm>
                <a:off x="934029" y="5323834"/>
                <a:ext cx="399600" cy="273240"/>
              </p14:xfrm>
            </p:contentPart>
          </mc:Choice>
          <mc:Fallback xmlns="">
            <p:pic>
              <p:nvPicPr>
                <p:cNvPr id="202" name="Ink 201">
                  <a:extLst>
                    <a:ext uri="{FF2B5EF4-FFF2-40B4-BE49-F238E27FC236}">
                      <a16:creationId xmlns:a16="http://schemas.microsoft.com/office/drawing/2014/main" id="{D57E6F91-C9AD-44B9-B448-1D837E545676}"/>
                    </a:ext>
                  </a:extLst>
                </p:cNvPr>
                <p:cNvPicPr/>
                <p:nvPr/>
              </p:nvPicPr>
              <p:blipFill>
                <a:blip r:embed="rId323"/>
                <a:stretch>
                  <a:fillRect/>
                </a:stretch>
              </p:blipFill>
              <p:spPr>
                <a:xfrm>
                  <a:off x="898029" y="5288194"/>
                  <a:ext cx="4712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3" name="Ink 202">
                  <a:extLst>
                    <a:ext uri="{FF2B5EF4-FFF2-40B4-BE49-F238E27FC236}">
                      <a16:creationId xmlns:a16="http://schemas.microsoft.com/office/drawing/2014/main" id="{80874DDF-478C-41E1-8E5D-4752D9603BC2}"/>
                    </a:ext>
                  </a:extLst>
                </p14:cNvPr>
                <p14:cNvContentPartPr/>
                <p14:nvPr/>
              </p14:nvContentPartPr>
              <p14:xfrm>
                <a:off x="1467549" y="5382154"/>
                <a:ext cx="194400" cy="30600"/>
              </p14:xfrm>
            </p:contentPart>
          </mc:Choice>
          <mc:Fallback xmlns="">
            <p:pic>
              <p:nvPicPr>
                <p:cNvPr id="203" name="Ink 202">
                  <a:extLst>
                    <a:ext uri="{FF2B5EF4-FFF2-40B4-BE49-F238E27FC236}">
                      <a16:creationId xmlns:a16="http://schemas.microsoft.com/office/drawing/2014/main" id="{80874DDF-478C-41E1-8E5D-4752D9603BC2}"/>
                    </a:ext>
                  </a:extLst>
                </p:cNvPr>
                <p:cNvPicPr/>
                <p:nvPr/>
              </p:nvPicPr>
              <p:blipFill>
                <a:blip r:embed="rId325"/>
                <a:stretch>
                  <a:fillRect/>
                </a:stretch>
              </p:blipFill>
              <p:spPr>
                <a:xfrm>
                  <a:off x="1431549" y="5346514"/>
                  <a:ext cx="266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4" name="Ink 203">
                  <a:extLst>
                    <a:ext uri="{FF2B5EF4-FFF2-40B4-BE49-F238E27FC236}">
                      <a16:creationId xmlns:a16="http://schemas.microsoft.com/office/drawing/2014/main" id="{B7C384FF-24D7-42D9-B402-A77557431D62}"/>
                    </a:ext>
                  </a:extLst>
                </p14:cNvPr>
                <p14:cNvContentPartPr/>
                <p14:nvPr/>
              </p14:nvContentPartPr>
              <p14:xfrm>
                <a:off x="1545309" y="5449474"/>
                <a:ext cx="145080" cy="31320"/>
              </p14:xfrm>
            </p:contentPart>
          </mc:Choice>
          <mc:Fallback xmlns="">
            <p:pic>
              <p:nvPicPr>
                <p:cNvPr id="204" name="Ink 203">
                  <a:extLst>
                    <a:ext uri="{FF2B5EF4-FFF2-40B4-BE49-F238E27FC236}">
                      <a16:creationId xmlns:a16="http://schemas.microsoft.com/office/drawing/2014/main" id="{B7C384FF-24D7-42D9-B402-A77557431D62}"/>
                    </a:ext>
                  </a:extLst>
                </p:cNvPr>
                <p:cNvPicPr/>
                <p:nvPr/>
              </p:nvPicPr>
              <p:blipFill>
                <a:blip r:embed="rId327"/>
                <a:stretch>
                  <a:fillRect/>
                </a:stretch>
              </p:blipFill>
              <p:spPr>
                <a:xfrm>
                  <a:off x="1509309" y="5413834"/>
                  <a:ext cx="2167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5" name="Ink 204">
                  <a:extLst>
                    <a:ext uri="{FF2B5EF4-FFF2-40B4-BE49-F238E27FC236}">
                      <a16:creationId xmlns:a16="http://schemas.microsoft.com/office/drawing/2014/main" id="{845D2DA3-0996-41FB-A836-EA80D79E2257}"/>
                    </a:ext>
                  </a:extLst>
                </p14:cNvPr>
                <p14:cNvContentPartPr/>
                <p14:nvPr/>
              </p14:nvContentPartPr>
              <p14:xfrm>
                <a:off x="1900629" y="5374954"/>
                <a:ext cx="90720" cy="39600"/>
              </p14:xfrm>
            </p:contentPart>
          </mc:Choice>
          <mc:Fallback xmlns="">
            <p:pic>
              <p:nvPicPr>
                <p:cNvPr id="205" name="Ink 204">
                  <a:extLst>
                    <a:ext uri="{FF2B5EF4-FFF2-40B4-BE49-F238E27FC236}">
                      <a16:creationId xmlns:a16="http://schemas.microsoft.com/office/drawing/2014/main" id="{845D2DA3-0996-41FB-A836-EA80D79E2257}"/>
                    </a:ext>
                  </a:extLst>
                </p:cNvPr>
                <p:cNvPicPr/>
                <p:nvPr/>
              </p:nvPicPr>
              <p:blipFill>
                <a:blip r:embed="rId329"/>
                <a:stretch>
                  <a:fillRect/>
                </a:stretch>
              </p:blipFill>
              <p:spPr>
                <a:xfrm>
                  <a:off x="1864629" y="5339314"/>
                  <a:ext cx="1623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7" name="Ink 206">
                  <a:extLst>
                    <a:ext uri="{FF2B5EF4-FFF2-40B4-BE49-F238E27FC236}">
                      <a16:creationId xmlns:a16="http://schemas.microsoft.com/office/drawing/2014/main" id="{5F5E48BD-D425-4B25-9D88-51487C911613}"/>
                    </a:ext>
                  </a:extLst>
                </p14:cNvPr>
                <p14:cNvContentPartPr/>
                <p14:nvPr/>
              </p14:nvContentPartPr>
              <p14:xfrm>
                <a:off x="2138589" y="5315554"/>
                <a:ext cx="207360" cy="168840"/>
              </p14:xfrm>
            </p:contentPart>
          </mc:Choice>
          <mc:Fallback xmlns="">
            <p:pic>
              <p:nvPicPr>
                <p:cNvPr id="207" name="Ink 206">
                  <a:extLst>
                    <a:ext uri="{FF2B5EF4-FFF2-40B4-BE49-F238E27FC236}">
                      <a16:creationId xmlns:a16="http://schemas.microsoft.com/office/drawing/2014/main" id="{5F5E48BD-D425-4B25-9D88-51487C911613}"/>
                    </a:ext>
                  </a:extLst>
                </p:cNvPr>
                <p:cNvPicPr/>
                <p:nvPr/>
              </p:nvPicPr>
              <p:blipFill>
                <a:blip r:embed="rId331"/>
                <a:stretch>
                  <a:fillRect/>
                </a:stretch>
              </p:blipFill>
              <p:spPr>
                <a:xfrm>
                  <a:off x="2102949" y="5279554"/>
                  <a:ext cx="2790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8" name="Ink 207">
                  <a:extLst>
                    <a:ext uri="{FF2B5EF4-FFF2-40B4-BE49-F238E27FC236}">
                      <a16:creationId xmlns:a16="http://schemas.microsoft.com/office/drawing/2014/main" id="{85321970-229B-4BC0-AB7B-F32A3034847A}"/>
                    </a:ext>
                  </a:extLst>
                </p14:cNvPr>
                <p14:cNvContentPartPr/>
                <p14:nvPr/>
              </p14:nvContentPartPr>
              <p14:xfrm>
                <a:off x="2462589" y="5225194"/>
                <a:ext cx="198360" cy="253080"/>
              </p14:xfrm>
            </p:contentPart>
          </mc:Choice>
          <mc:Fallback xmlns="">
            <p:pic>
              <p:nvPicPr>
                <p:cNvPr id="208" name="Ink 207">
                  <a:extLst>
                    <a:ext uri="{FF2B5EF4-FFF2-40B4-BE49-F238E27FC236}">
                      <a16:creationId xmlns:a16="http://schemas.microsoft.com/office/drawing/2014/main" id="{85321970-229B-4BC0-AB7B-F32A3034847A}"/>
                    </a:ext>
                  </a:extLst>
                </p:cNvPr>
                <p:cNvPicPr/>
                <p:nvPr/>
              </p:nvPicPr>
              <p:blipFill>
                <a:blip r:embed="rId333"/>
                <a:stretch>
                  <a:fillRect/>
                </a:stretch>
              </p:blipFill>
              <p:spPr>
                <a:xfrm>
                  <a:off x="2426949" y="5189194"/>
                  <a:ext cx="2700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9" name="Ink 208">
                  <a:extLst>
                    <a:ext uri="{FF2B5EF4-FFF2-40B4-BE49-F238E27FC236}">
                      <a16:creationId xmlns:a16="http://schemas.microsoft.com/office/drawing/2014/main" id="{87903050-20A3-40E5-A649-85B399736AF2}"/>
                    </a:ext>
                  </a:extLst>
                </p14:cNvPr>
                <p14:cNvContentPartPr/>
                <p14:nvPr/>
              </p14:nvContentPartPr>
              <p14:xfrm>
                <a:off x="2525949" y="5171914"/>
                <a:ext cx="188280" cy="30960"/>
              </p14:xfrm>
            </p:contentPart>
          </mc:Choice>
          <mc:Fallback xmlns="">
            <p:pic>
              <p:nvPicPr>
                <p:cNvPr id="209" name="Ink 208">
                  <a:extLst>
                    <a:ext uri="{FF2B5EF4-FFF2-40B4-BE49-F238E27FC236}">
                      <a16:creationId xmlns:a16="http://schemas.microsoft.com/office/drawing/2014/main" id="{87903050-20A3-40E5-A649-85B399736AF2}"/>
                    </a:ext>
                  </a:extLst>
                </p:cNvPr>
                <p:cNvPicPr/>
                <p:nvPr/>
              </p:nvPicPr>
              <p:blipFill>
                <a:blip r:embed="rId335"/>
                <a:stretch>
                  <a:fillRect/>
                </a:stretch>
              </p:blipFill>
              <p:spPr>
                <a:xfrm>
                  <a:off x="2490309" y="5136274"/>
                  <a:ext cx="259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1" name="Ink 210">
                  <a:extLst>
                    <a:ext uri="{FF2B5EF4-FFF2-40B4-BE49-F238E27FC236}">
                      <a16:creationId xmlns:a16="http://schemas.microsoft.com/office/drawing/2014/main" id="{4789DD17-E80D-496A-9856-88DEC261405A}"/>
                    </a:ext>
                  </a:extLst>
                </p14:cNvPr>
                <p14:cNvContentPartPr/>
                <p14:nvPr/>
              </p14:nvContentPartPr>
              <p14:xfrm>
                <a:off x="2542509" y="5170114"/>
                <a:ext cx="198360" cy="15840"/>
              </p14:xfrm>
            </p:contentPart>
          </mc:Choice>
          <mc:Fallback xmlns="">
            <p:pic>
              <p:nvPicPr>
                <p:cNvPr id="211" name="Ink 210">
                  <a:extLst>
                    <a:ext uri="{FF2B5EF4-FFF2-40B4-BE49-F238E27FC236}">
                      <a16:creationId xmlns:a16="http://schemas.microsoft.com/office/drawing/2014/main" id="{4789DD17-E80D-496A-9856-88DEC261405A}"/>
                    </a:ext>
                  </a:extLst>
                </p:cNvPr>
                <p:cNvPicPr/>
                <p:nvPr/>
              </p:nvPicPr>
              <p:blipFill>
                <a:blip r:embed="rId337"/>
                <a:stretch>
                  <a:fillRect/>
                </a:stretch>
              </p:blipFill>
              <p:spPr>
                <a:xfrm>
                  <a:off x="2506509" y="5134474"/>
                  <a:ext cx="270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3" name="Ink 212">
                  <a:extLst>
                    <a:ext uri="{FF2B5EF4-FFF2-40B4-BE49-F238E27FC236}">
                      <a16:creationId xmlns:a16="http://schemas.microsoft.com/office/drawing/2014/main" id="{49537B9C-B6C8-4000-B41A-36191F64C879}"/>
                    </a:ext>
                  </a:extLst>
                </p14:cNvPr>
                <p14:cNvContentPartPr/>
                <p14:nvPr/>
              </p14:nvContentPartPr>
              <p14:xfrm>
                <a:off x="2830149" y="5418154"/>
                <a:ext cx="110160" cy="165240"/>
              </p14:xfrm>
            </p:contentPart>
          </mc:Choice>
          <mc:Fallback xmlns="">
            <p:pic>
              <p:nvPicPr>
                <p:cNvPr id="213" name="Ink 212">
                  <a:extLst>
                    <a:ext uri="{FF2B5EF4-FFF2-40B4-BE49-F238E27FC236}">
                      <a16:creationId xmlns:a16="http://schemas.microsoft.com/office/drawing/2014/main" id="{49537B9C-B6C8-4000-B41A-36191F64C879}"/>
                    </a:ext>
                  </a:extLst>
                </p:cNvPr>
                <p:cNvPicPr/>
                <p:nvPr/>
              </p:nvPicPr>
              <p:blipFill>
                <a:blip r:embed="rId339"/>
                <a:stretch>
                  <a:fillRect/>
                </a:stretch>
              </p:blipFill>
              <p:spPr>
                <a:xfrm>
                  <a:off x="2794149" y="5382154"/>
                  <a:ext cx="1818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4" name="Ink 213">
                  <a:extLst>
                    <a:ext uri="{FF2B5EF4-FFF2-40B4-BE49-F238E27FC236}">
                      <a16:creationId xmlns:a16="http://schemas.microsoft.com/office/drawing/2014/main" id="{202D2A4A-32C2-40E3-AEBE-D8E7EF486997}"/>
                    </a:ext>
                  </a:extLst>
                </p14:cNvPr>
                <p14:cNvContentPartPr/>
                <p14:nvPr/>
              </p14:nvContentPartPr>
              <p14:xfrm>
                <a:off x="3281949" y="5216194"/>
                <a:ext cx="176760" cy="305640"/>
              </p14:xfrm>
            </p:contentPart>
          </mc:Choice>
          <mc:Fallback xmlns="">
            <p:pic>
              <p:nvPicPr>
                <p:cNvPr id="214" name="Ink 213">
                  <a:extLst>
                    <a:ext uri="{FF2B5EF4-FFF2-40B4-BE49-F238E27FC236}">
                      <a16:creationId xmlns:a16="http://schemas.microsoft.com/office/drawing/2014/main" id="{202D2A4A-32C2-40E3-AEBE-D8E7EF486997}"/>
                    </a:ext>
                  </a:extLst>
                </p:cNvPr>
                <p:cNvPicPr/>
                <p:nvPr/>
              </p:nvPicPr>
              <p:blipFill>
                <a:blip r:embed="rId341"/>
                <a:stretch>
                  <a:fillRect/>
                </a:stretch>
              </p:blipFill>
              <p:spPr>
                <a:xfrm>
                  <a:off x="3246309" y="5180194"/>
                  <a:ext cx="2484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5" name="Ink 214">
                  <a:extLst>
                    <a:ext uri="{FF2B5EF4-FFF2-40B4-BE49-F238E27FC236}">
                      <a16:creationId xmlns:a16="http://schemas.microsoft.com/office/drawing/2014/main" id="{20B02D3B-06E6-419F-9FA0-31378B646ADE}"/>
                    </a:ext>
                  </a:extLst>
                </p14:cNvPr>
                <p14:cNvContentPartPr/>
                <p14:nvPr/>
              </p14:nvContentPartPr>
              <p14:xfrm>
                <a:off x="3416589" y="5136994"/>
                <a:ext cx="227520" cy="339120"/>
              </p14:xfrm>
            </p:contentPart>
          </mc:Choice>
          <mc:Fallback xmlns="">
            <p:pic>
              <p:nvPicPr>
                <p:cNvPr id="215" name="Ink 214">
                  <a:extLst>
                    <a:ext uri="{FF2B5EF4-FFF2-40B4-BE49-F238E27FC236}">
                      <a16:creationId xmlns:a16="http://schemas.microsoft.com/office/drawing/2014/main" id="{20B02D3B-06E6-419F-9FA0-31378B646ADE}"/>
                    </a:ext>
                  </a:extLst>
                </p:cNvPr>
                <p:cNvPicPr/>
                <p:nvPr/>
              </p:nvPicPr>
              <p:blipFill>
                <a:blip r:embed="rId343"/>
                <a:stretch>
                  <a:fillRect/>
                </a:stretch>
              </p:blipFill>
              <p:spPr>
                <a:xfrm>
                  <a:off x="3380949" y="5100994"/>
                  <a:ext cx="2991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Ink 215">
                  <a:extLst>
                    <a:ext uri="{FF2B5EF4-FFF2-40B4-BE49-F238E27FC236}">
                      <a16:creationId xmlns:a16="http://schemas.microsoft.com/office/drawing/2014/main" id="{6659DD71-904F-4985-956F-BF958E7213A3}"/>
                    </a:ext>
                  </a:extLst>
                </p14:cNvPr>
                <p14:cNvContentPartPr/>
                <p14:nvPr/>
              </p14:nvContentPartPr>
              <p14:xfrm>
                <a:off x="3712869" y="5253634"/>
                <a:ext cx="203040" cy="258840"/>
              </p14:xfrm>
            </p:contentPart>
          </mc:Choice>
          <mc:Fallback xmlns="">
            <p:pic>
              <p:nvPicPr>
                <p:cNvPr id="216" name="Ink 215">
                  <a:extLst>
                    <a:ext uri="{FF2B5EF4-FFF2-40B4-BE49-F238E27FC236}">
                      <a16:creationId xmlns:a16="http://schemas.microsoft.com/office/drawing/2014/main" id="{6659DD71-904F-4985-956F-BF958E7213A3}"/>
                    </a:ext>
                  </a:extLst>
                </p:cNvPr>
                <p:cNvPicPr/>
                <p:nvPr/>
              </p:nvPicPr>
              <p:blipFill>
                <a:blip r:embed="rId345"/>
                <a:stretch>
                  <a:fillRect/>
                </a:stretch>
              </p:blipFill>
              <p:spPr>
                <a:xfrm>
                  <a:off x="3677229" y="5217994"/>
                  <a:ext cx="2746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Ink 216">
                  <a:extLst>
                    <a:ext uri="{FF2B5EF4-FFF2-40B4-BE49-F238E27FC236}">
                      <a16:creationId xmlns:a16="http://schemas.microsoft.com/office/drawing/2014/main" id="{C713FEE9-084A-42C3-8406-EADFFFE91A18}"/>
                    </a:ext>
                  </a:extLst>
                </p14:cNvPr>
                <p14:cNvContentPartPr/>
                <p14:nvPr/>
              </p14:nvContentPartPr>
              <p14:xfrm>
                <a:off x="4030029" y="5328874"/>
                <a:ext cx="175680" cy="357120"/>
              </p14:xfrm>
            </p:contentPart>
          </mc:Choice>
          <mc:Fallback xmlns="">
            <p:pic>
              <p:nvPicPr>
                <p:cNvPr id="217" name="Ink 216">
                  <a:extLst>
                    <a:ext uri="{FF2B5EF4-FFF2-40B4-BE49-F238E27FC236}">
                      <a16:creationId xmlns:a16="http://schemas.microsoft.com/office/drawing/2014/main" id="{C713FEE9-084A-42C3-8406-EADFFFE91A18}"/>
                    </a:ext>
                  </a:extLst>
                </p:cNvPr>
                <p:cNvPicPr/>
                <p:nvPr/>
              </p:nvPicPr>
              <p:blipFill>
                <a:blip r:embed="rId347"/>
                <a:stretch>
                  <a:fillRect/>
                </a:stretch>
              </p:blipFill>
              <p:spPr>
                <a:xfrm>
                  <a:off x="3994029" y="5293234"/>
                  <a:ext cx="247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8" name="Ink 217">
                  <a:extLst>
                    <a:ext uri="{FF2B5EF4-FFF2-40B4-BE49-F238E27FC236}">
                      <a16:creationId xmlns:a16="http://schemas.microsoft.com/office/drawing/2014/main" id="{E465ED1B-A322-412B-BAA7-DE387F935FD3}"/>
                    </a:ext>
                  </a:extLst>
                </p14:cNvPr>
                <p14:cNvContentPartPr/>
                <p14:nvPr/>
              </p14:nvContentPartPr>
              <p14:xfrm>
                <a:off x="4238829" y="5041234"/>
                <a:ext cx="47520" cy="60480"/>
              </p14:xfrm>
            </p:contentPart>
          </mc:Choice>
          <mc:Fallback xmlns="">
            <p:pic>
              <p:nvPicPr>
                <p:cNvPr id="218" name="Ink 217">
                  <a:extLst>
                    <a:ext uri="{FF2B5EF4-FFF2-40B4-BE49-F238E27FC236}">
                      <a16:creationId xmlns:a16="http://schemas.microsoft.com/office/drawing/2014/main" id="{E465ED1B-A322-412B-BAA7-DE387F935FD3}"/>
                    </a:ext>
                  </a:extLst>
                </p:cNvPr>
                <p:cNvPicPr/>
                <p:nvPr/>
              </p:nvPicPr>
              <p:blipFill>
                <a:blip r:embed="rId349"/>
                <a:stretch>
                  <a:fillRect/>
                </a:stretch>
              </p:blipFill>
              <p:spPr>
                <a:xfrm>
                  <a:off x="4202829" y="5005234"/>
                  <a:ext cx="1191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9" name="Ink 218">
                  <a:extLst>
                    <a:ext uri="{FF2B5EF4-FFF2-40B4-BE49-F238E27FC236}">
                      <a16:creationId xmlns:a16="http://schemas.microsoft.com/office/drawing/2014/main" id="{403EC4FA-0D9C-479E-9F0D-A341D691868B}"/>
                    </a:ext>
                  </a:extLst>
                </p14:cNvPr>
                <p14:cNvContentPartPr/>
                <p14:nvPr/>
              </p14:nvContentPartPr>
              <p14:xfrm>
                <a:off x="4288149" y="5208274"/>
                <a:ext cx="290160" cy="215280"/>
              </p14:xfrm>
            </p:contentPart>
          </mc:Choice>
          <mc:Fallback xmlns="">
            <p:pic>
              <p:nvPicPr>
                <p:cNvPr id="219" name="Ink 218">
                  <a:extLst>
                    <a:ext uri="{FF2B5EF4-FFF2-40B4-BE49-F238E27FC236}">
                      <a16:creationId xmlns:a16="http://schemas.microsoft.com/office/drawing/2014/main" id="{403EC4FA-0D9C-479E-9F0D-A341D691868B}"/>
                    </a:ext>
                  </a:extLst>
                </p:cNvPr>
                <p:cNvPicPr/>
                <p:nvPr/>
              </p:nvPicPr>
              <p:blipFill>
                <a:blip r:embed="rId351"/>
                <a:stretch>
                  <a:fillRect/>
                </a:stretch>
              </p:blipFill>
              <p:spPr>
                <a:xfrm>
                  <a:off x="4252149" y="5172274"/>
                  <a:ext cx="361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0" name="Ink 219">
                  <a:extLst>
                    <a:ext uri="{FF2B5EF4-FFF2-40B4-BE49-F238E27FC236}">
                      <a16:creationId xmlns:a16="http://schemas.microsoft.com/office/drawing/2014/main" id="{3D4B6C93-5C5F-404B-A3BD-E7CB7ED24904}"/>
                    </a:ext>
                  </a:extLst>
                </p14:cNvPr>
                <p14:cNvContentPartPr/>
                <p14:nvPr/>
              </p14:nvContentPartPr>
              <p14:xfrm>
                <a:off x="4595949" y="5304754"/>
                <a:ext cx="209880" cy="125280"/>
              </p14:xfrm>
            </p:contentPart>
          </mc:Choice>
          <mc:Fallback xmlns="">
            <p:pic>
              <p:nvPicPr>
                <p:cNvPr id="220" name="Ink 219">
                  <a:extLst>
                    <a:ext uri="{FF2B5EF4-FFF2-40B4-BE49-F238E27FC236}">
                      <a16:creationId xmlns:a16="http://schemas.microsoft.com/office/drawing/2014/main" id="{3D4B6C93-5C5F-404B-A3BD-E7CB7ED24904}"/>
                    </a:ext>
                  </a:extLst>
                </p:cNvPr>
                <p:cNvPicPr/>
                <p:nvPr/>
              </p:nvPicPr>
              <p:blipFill>
                <a:blip r:embed="rId353"/>
                <a:stretch>
                  <a:fillRect/>
                </a:stretch>
              </p:blipFill>
              <p:spPr>
                <a:xfrm>
                  <a:off x="4559949" y="5268754"/>
                  <a:ext cx="2815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1" name="Ink 220">
                  <a:extLst>
                    <a:ext uri="{FF2B5EF4-FFF2-40B4-BE49-F238E27FC236}">
                      <a16:creationId xmlns:a16="http://schemas.microsoft.com/office/drawing/2014/main" id="{983D7482-7C6C-4803-995F-5E026C426E2F}"/>
                    </a:ext>
                  </a:extLst>
                </p14:cNvPr>
                <p14:cNvContentPartPr/>
                <p14:nvPr/>
              </p14:nvContentPartPr>
              <p14:xfrm>
                <a:off x="5006709" y="5116834"/>
                <a:ext cx="55080" cy="338760"/>
              </p14:xfrm>
            </p:contentPart>
          </mc:Choice>
          <mc:Fallback xmlns="">
            <p:pic>
              <p:nvPicPr>
                <p:cNvPr id="221" name="Ink 220">
                  <a:extLst>
                    <a:ext uri="{FF2B5EF4-FFF2-40B4-BE49-F238E27FC236}">
                      <a16:creationId xmlns:a16="http://schemas.microsoft.com/office/drawing/2014/main" id="{983D7482-7C6C-4803-995F-5E026C426E2F}"/>
                    </a:ext>
                  </a:extLst>
                </p:cNvPr>
                <p:cNvPicPr/>
                <p:nvPr/>
              </p:nvPicPr>
              <p:blipFill>
                <a:blip r:embed="rId355"/>
                <a:stretch>
                  <a:fillRect/>
                </a:stretch>
              </p:blipFill>
              <p:spPr>
                <a:xfrm>
                  <a:off x="4971069" y="5080834"/>
                  <a:ext cx="12672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2" name="Ink 221">
                  <a:extLst>
                    <a:ext uri="{FF2B5EF4-FFF2-40B4-BE49-F238E27FC236}">
                      <a16:creationId xmlns:a16="http://schemas.microsoft.com/office/drawing/2014/main" id="{F1B9CC20-DED1-417A-8FCC-6C587A1839E0}"/>
                    </a:ext>
                  </a:extLst>
                </p14:cNvPr>
                <p14:cNvContentPartPr/>
                <p14:nvPr/>
              </p14:nvContentPartPr>
              <p14:xfrm>
                <a:off x="4884669" y="5268034"/>
                <a:ext cx="317880" cy="47520"/>
              </p14:xfrm>
            </p:contentPart>
          </mc:Choice>
          <mc:Fallback xmlns="">
            <p:pic>
              <p:nvPicPr>
                <p:cNvPr id="222" name="Ink 221">
                  <a:extLst>
                    <a:ext uri="{FF2B5EF4-FFF2-40B4-BE49-F238E27FC236}">
                      <a16:creationId xmlns:a16="http://schemas.microsoft.com/office/drawing/2014/main" id="{F1B9CC20-DED1-417A-8FCC-6C587A1839E0}"/>
                    </a:ext>
                  </a:extLst>
                </p:cNvPr>
                <p:cNvPicPr/>
                <p:nvPr/>
              </p:nvPicPr>
              <p:blipFill>
                <a:blip r:embed="rId357"/>
                <a:stretch>
                  <a:fillRect/>
                </a:stretch>
              </p:blipFill>
              <p:spPr>
                <a:xfrm>
                  <a:off x="4848669" y="5232394"/>
                  <a:ext cx="3895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3" name="Ink 222">
                  <a:extLst>
                    <a:ext uri="{FF2B5EF4-FFF2-40B4-BE49-F238E27FC236}">
                      <a16:creationId xmlns:a16="http://schemas.microsoft.com/office/drawing/2014/main" id="{A88D5821-276F-4F4F-A32D-F855CAD66311}"/>
                    </a:ext>
                  </a:extLst>
                </p14:cNvPr>
                <p14:cNvContentPartPr/>
                <p14:nvPr/>
              </p14:nvContentPartPr>
              <p14:xfrm>
                <a:off x="5378229" y="5195674"/>
                <a:ext cx="36360" cy="293040"/>
              </p14:xfrm>
            </p:contentPart>
          </mc:Choice>
          <mc:Fallback xmlns="">
            <p:pic>
              <p:nvPicPr>
                <p:cNvPr id="223" name="Ink 222">
                  <a:extLst>
                    <a:ext uri="{FF2B5EF4-FFF2-40B4-BE49-F238E27FC236}">
                      <a16:creationId xmlns:a16="http://schemas.microsoft.com/office/drawing/2014/main" id="{A88D5821-276F-4F4F-A32D-F855CAD66311}"/>
                    </a:ext>
                  </a:extLst>
                </p:cNvPr>
                <p:cNvPicPr/>
                <p:nvPr/>
              </p:nvPicPr>
              <p:blipFill>
                <a:blip r:embed="rId359"/>
                <a:stretch>
                  <a:fillRect/>
                </a:stretch>
              </p:blipFill>
              <p:spPr>
                <a:xfrm>
                  <a:off x="5342589" y="5160034"/>
                  <a:ext cx="108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4" name="Ink 223">
                  <a:extLst>
                    <a:ext uri="{FF2B5EF4-FFF2-40B4-BE49-F238E27FC236}">
                      <a16:creationId xmlns:a16="http://schemas.microsoft.com/office/drawing/2014/main" id="{1D189305-D490-445D-BFF8-72BA5FCC63BB}"/>
                    </a:ext>
                  </a:extLst>
                </p14:cNvPr>
                <p14:cNvContentPartPr/>
                <p14:nvPr/>
              </p14:nvContentPartPr>
              <p14:xfrm>
                <a:off x="5566149" y="5160754"/>
                <a:ext cx="39600" cy="297720"/>
              </p14:xfrm>
            </p:contentPart>
          </mc:Choice>
          <mc:Fallback xmlns="">
            <p:pic>
              <p:nvPicPr>
                <p:cNvPr id="224" name="Ink 223">
                  <a:extLst>
                    <a:ext uri="{FF2B5EF4-FFF2-40B4-BE49-F238E27FC236}">
                      <a16:creationId xmlns:a16="http://schemas.microsoft.com/office/drawing/2014/main" id="{1D189305-D490-445D-BFF8-72BA5FCC63BB}"/>
                    </a:ext>
                  </a:extLst>
                </p:cNvPr>
                <p:cNvPicPr/>
                <p:nvPr/>
              </p:nvPicPr>
              <p:blipFill>
                <a:blip r:embed="rId361"/>
                <a:stretch>
                  <a:fillRect/>
                </a:stretch>
              </p:blipFill>
              <p:spPr>
                <a:xfrm>
                  <a:off x="5530509" y="5124754"/>
                  <a:ext cx="11124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5" name="Ink 224">
                  <a:extLst>
                    <a:ext uri="{FF2B5EF4-FFF2-40B4-BE49-F238E27FC236}">
                      <a16:creationId xmlns:a16="http://schemas.microsoft.com/office/drawing/2014/main" id="{E92D697C-AFAC-4A97-AEAD-02AB362EBC4C}"/>
                    </a:ext>
                  </a:extLst>
                </p14:cNvPr>
                <p14:cNvContentPartPr/>
                <p14:nvPr/>
              </p14:nvContentPartPr>
              <p14:xfrm>
                <a:off x="5330349" y="5313754"/>
                <a:ext cx="234720" cy="26640"/>
              </p14:xfrm>
            </p:contentPart>
          </mc:Choice>
          <mc:Fallback xmlns="">
            <p:pic>
              <p:nvPicPr>
                <p:cNvPr id="225" name="Ink 224">
                  <a:extLst>
                    <a:ext uri="{FF2B5EF4-FFF2-40B4-BE49-F238E27FC236}">
                      <a16:creationId xmlns:a16="http://schemas.microsoft.com/office/drawing/2014/main" id="{E92D697C-AFAC-4A97-AEAD-02AB362EBC4C}"/>
                    </a:ext>
                  </a:extLst>
                </p:cNvPr>
                <p:cNvPicPr/>
                <p:nvPr/>
              </p:nvPicPr>
              <p:blipFill>
                <a:blip r:embed="rId363"/>
                <a:stretch>
                  <a:fillRect/>
                </a:stretch>
              </p:blipFill>
              <p:spPr>
                <a:xfrm>
                  <a:off x="5294709" y="5277754"/>
                  <a:ext cx="3063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6" name="Ink 225">
                  <a:extLst>
                    <a:ext uri="{FF2B5EF4-FFF2-40B4-BE49-F238E27FC236}">
                      <a16:creationId xmlns:a16="http://schemas.microsoft.com/office/drawing/2014/main" id="{1FB9241E-9F51-4187-A657-4064C6640496}"/>
                    </a:ext>
                  </a:extLst>
                </p14:cNvPr>
                <p14:cNvContentPartPr/>
                <p14:nvPr/>
              </p14:nvContentPartPr>
              <p14:xfrm>
                <a:off x="5869269" y="5204314"/>
                <a:ext cx="236520" cy="235440"/>
              </p14:xfrm>
            </p:contentPart>
          </mc:Choice>
          <mc:Fallback xmlns="">
            <p:pic>
              <p:nvPicPr>
                <p:cNvPr id="226" name="Ink 225">
                  <a:extLst>
                    <a:ext uri="{FF2B5EF4-FFF2-40B4-BE49-F238E27FC236}">
                      <a16:creationId xmlns:a16="http://schemas.microsoft.com/office/drawing/2014/main" id="{1FB9241E-9F51-4187-A657-4064C6640496}"/>
                    </a:ext>
                  </a:extLst>
                </p:cNvPr>
                <p:cNvPicPr/>
                <p:nvPr/>
              </p:nvPicPr>
              <p:blipFill>
                <a:blip r:embed="rId365"/>
                <a:stretch>
                  <a:fillRect/>
                </a:stretch>
              </p:blipFill>
              <p:spPr>
                <a:xfrm>
                  <a:off x="5833629" y="5168674"/>
                  <a:ext cx="3081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7" name="Ink 226">
                  <a:extLst>
                    <a:ext uri="{FF2B5EF4-FFF2-40B4-BE49-F238E27FC236}">
                      <a16:creationId xmlns:a16="http://schemas.microsoft.com/office/drawing/2014/main" id="{864950AF-727D-46B5-94A3-9A3B4FF5AA71}"/>
                    </a:ext>
                  </a:extLst>
                </p14:cNvPr>
                <p14:cNvContentPartPr/>
                <p14:nvPr/>
              </p14:nvContentPartPr>
              <p14:xfrm>
                <a:off x="5803389" y="5244994"/>
                <a:ext cx="250920" cy="141120"/>
              </p14:xfrm>
            </p:contentPart>
          </mc:Choice>
          <mc:Fallback xmlns="">
            <p:pic>
              <p:nvPicPr>
                <p:cNvPr id="227" name="Ink 226">
                  <a:extLst>
                    <a:ext uri="{FF2B5EF4-FFF2-40B4-BE49-F238E27FC236}">
                      <a16:creationId xmlns:a16="http://schemas.microsoft.com/office/drawing/2014/main" id="{864950AF-727D-46B5-94A3-9A3B4FF5AA71}"/>
                    </a:ext>
                  </a:extLst>
                </p:cNvPr>
                <p:cNvPicPr/>
                <p:nvPr/>
              </p:nvPicPr>
              <p:blipFill>
                <a:blip r:embed="rId367"/>
                <a:stretch>
                  <a:fillRect/>
                </a:stretch>
              </p:blipFill>
              <p:spPr>
                <a:xfrm>
                  <a:off x="5767389" y="5209354"/>
                  <a:ext cx="322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9" name="Ink 228">
                  <a:extLst>
                    <a:ext uri="{FF2B5EF4-FFF2-40B4-BE49-F238E27FC236}">
                      <a16:creationId xmlns:a16="http://schemas.microsoft.com/office/drawing/2014/main" id="{FDC8E297-59BB-47B7-BB57-F25242ACDD71}"/>
                    </a:ext>
                  </a:extLst>
                </p14:cNvPr>
                <p14:cNvContentPartPr/>
                <p14:nvPr/>
              </p14:nvContentPartPr>
              <p14:xfrm>
                <a:off x="5916789" y="5276314"/>
                <a:ext cx="194400" cy="116640"/>
              </p14:xfrm>
            </p:contentPart>
          </mc:Choice>
          <mc:Fallback xmlns="">
            <p:pic>
              <p:nvPicPr>
                <p:cNvPr id="229" name="Ink 228">
                  <a:extLst>
                    <a:ext uri="{FF2B5EF4-FFF2-40B4-BE49-F238E27FC236}">
                      <a16:creationId xmlns:a16="http://schemas.microsoft.com/office/drawing/2014/main" id="{FDC8E297-59BB-47B7-BB57-F25242ACDD71}"/>
                    </a:ext>
                  </a:extLst>
                </p:cNvPr>
                <p:cNvPicPr/>
                <p:nvPr/>
              </p:nvPicPr>
              <p:blipFill>
                <a:blip r:embed="rId369"/>
                <a:stretch>
                  <a:fillRect/>
                </a:stretch>
              </p:blipFill>
              <p:spPr>
                <a:xfrm>
                  <a:off x="5880789" y="5240314"/>
                  <a:ext cx="2660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1" name="Ink 230">
                  <a:extLst>
                    <a:ext uri="{FF2B5EF4-FFF2-40B4-BE49-F238E27FC236}">
                      <a16:creationId xmlns:a16="http://schemas.microsoft.com/office/drawing/2014/main" id="{50FF15B8-34C2-4BC8-AACF-2DBBE3780C2F}"/>
                    </a:ext>
                  </a:extLst>
                </p14:cNvPr>
                <p14:cNvContentPartPr/>
                <p14:nvPr/>
              </p14:nvContentPartPr>
              <p14:xfrm>
                <a:off x="6060069" y="5368834"/>
                <a:ext cx="123480" cy="180720"/>
              </p14:xfrm>
            </p:contentPart>
          </mc:Choice>
          <mc:Fallback xmlns="">
            <p:pic>
              <p:nvPicPr>
                <p:cNvPr id="231" name="Ink 230">
                  <a:extLst>
                    <a:ext uri="{FF2B5EF4-FFF2-40B4-BE49-F238E27FC236}">
                      <a16:creationId xmlns:a16="http://schemas.microsoft.com/office/drawing/2014/main" id="{50FF15B8-34C2-4BC8-AACF-2DBBE3780C2F}"/>
                    </a:ext>
                  </a:extLst>
                </p:cNvPr>
                <p:cNvPicPr/>
                <p:nvPr/>
              </p:nvPicPr>
              <p:blipFill>
                <a:blip r:embed="rId371"/>
                <a:stretch>
                  <a:fillRect/>
                </a:stretch>
              </p:blipFill>
              <p:spPr>
                <a:xfrm>
                  <a:off x="6024069" y="5333194"/>
                  <a:ext cx="1951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2" name="Ink 231">
                  <a:extLst>
                    <a:ext uri="{FF2B5EF4-FFF2-40B4-BE49-F238E27FC236}">
                      <a16:creationId xmlns:a16="http://schemas.microsoft.com/office/drawing/2014/main" id="{5377AAD7-09E7-43D1-93AC-02BFC466C54B}"/>
                    </a:ext>
                  </a:extLst>
                </p14:cNvPr>
                <p14:cNvContentPartPr/>
                <p14:nvPr/>
              </p14:nvContentPartPr>
              <p14:xfrm>
                <a:off x="6301989" y="5052754"/>
                <a:ext cx="260640" cy="520920"/>
              </p14:xfrm>
            </p:contentPart>
          </mc:Choice>
          <mc:Fallback xmlns="">
            <p:pic>
              <p:nvPicPr>
                <p:cNvPr id="232" name="Ink 231">
                  <a:extLst>
                    <a:ext uri="{FF2B5EF4-FFF2-40B4-BE49-F238E27FC236}">
                      <a16:creationId xmlns:a16="http://schemas.microsoft.com/office/drawing/2014/main" id="{5377AAD7-09E7-43D1-93AC-02BFC466C54B}"/>
                    </a:ext>
                  </a:extLst>
                </p:cNvPr>
                <p:cNvPicPr/>
                <p:nvPr/>
              </p:nvPicPr>
              <p:blipFill>
                <a:blip r:embed="rId373"/>
                <a:stretch>
                  <a:fillRect/>
                </a:stretch>
              </p:blipFill>
              <p:spPr>
                <a:xfrm>
                  <a:off x="6266349" y="5016754"/>
                  <a:ext cx="332280" cy="592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4" name="Ink 233">
                  <a:extLst>
                    <a:ext uri="{FF2B5EF4-FFF2-40B4-BE49-F238E27FC236}">
                      <a16:creationId xmlns:a16="http://schemas.microsoft.com/office/drawing/2014/main" id="{89D55809-4DE7-4903-ABE2-E35B7C0EFA40}"/>
                    </a:ext>
                  </a:extLst>
                </p14:cNvPr>
                <p14:cNvContentPartPr/>
                <p14:nvPr/>
              </p14:nvContentPartPr>
              <p14:xfrm>
                <a:off x="6694389" y="5140954"/>
                <a:ext cx="347400" cy="340200"/>
              </p14:xfrm>
            </p:contentPart>
          </mc:Choice>
          <mc:Fallback xmlns="">
            <p:pic>
              <p:nvPicPr>
                <p:cNvPr id="234" name="Ink 233">
                  <a:extLst>
                    <a:ext uri="{FF2B5EF4-FFF2-40B4-BE49-F238E27FC236}">
                      <a16:creationId xmlns:a16="http://schemas.microsoft.com/office/drawing/2014/main" id="{89D55809-4DE7-4903-ABE2-E35B7C0EFA40}"/>
                    </a:ext>
                  </a:extLst>
                </p:cNvPr>
                <p:cNvPicPr/>
                <p:nvPr/>
              </p:nvPicPr>
              <p:blipFill>
                <a:blip r:embed="rId375"/>
                <a:stretch>
                  <a:fillRect/>
                </a:stretch>
              </p:blipFill>
              <p:spPr>
                <a:xfrm>
                  <a:off x="6658749" y="5105314"/>
                  <a:ext cx="4190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5" name="Ink 234">
                  <a:extLst>
                    <a:ext uri="{FF2B5EF4-FFF2-40B4-BE49-F238E27FC236}">
                      <a16:creationId xmlns:a16="http://schemas.microsoft.com/office/drawing/2014/main" id="{13778260-1455-4C35-B525-68AD8A7593F0}"/>
                    </a:ext>
                  </a:extLst>
                </p14:cNvPr>
                <p14:cNvContentPartPr/>
                <p14:nvPr/>
              </p14:nvContentPartPr>
              <p14:xfrm>
                <a:off x="7288749" y="5226274"/>
                <a:ext cx="159480" cy="488880"/>
              </p14:xfrm>
            </p:contentPart>
          </mc:Choice>
          <mc:Fallback xmlns="">
            <p:pic>
              <p:nvPicPr>
                <p:cNvPr id="235" name="Ink 234">
                  <a:extLst>
                    <a:ext uri="{FF2B5EF4-FFF2-40B4-BE49-F238E27FC236}">
                      <a16:creationId xmlns:a16="http://schemas.microsoft.com/office/drawing/2014/main" id="{13778260-1455-4C35-B525-68AD8A7593F0}"/>
                    </a:ext>
                  </a:extLst>
                </p:cNvPr>
                <p:cNvPicPr/>
                <p:nvPr/>
              </p:nvPicPr>
              <p:blipFill>
                <a:blip r:embed="rId377"/>
                <a:stretch>
                  <a:fillRect/>
                </a:stretch>
              </p:blipFill>
              <p:spPr>
                <a:xfrm>
                  <a:off x="7253109" y="5190274"/>
                  <a:ext cx="23112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6" name="Ink 235">
                  <a:extLst>
                    <a:ext uri="{FF2B5EF4-FFF2-40B4-BE49-F238E27FC236}">
                      <a16:creationId xmlns:a16="http://schemas.microsoft.com/office/drawing/2014/main" id="{BC38C85A-C388-403E-B36F-B7A144132C7F}"/>
                    </a:ext>
                  </a:extLst>
                </p14:cNvPr>
                <p14:cNvContentPartPr/>
                <p14:nvPr/>
              </p14:nvContentPartPr>
              <p14:xfrm>
                <a:off x="7330509" y="5109994"/>
                <a:ext cx="290520" cy="272160"/>
              </p14:xfrm>
            </p:contentPart>
          </mc:Choice>
          <mc:Fallback xmlns="">
            <p:pic>
              <p:nvPicPr>
                <p:cNvPr id="236" name="Ink 235">
                  <a:extLst>
                    <a:ext uri="{FF2B5EF4-FFF2-40B4-BE49-F238E27FC236}">
                      <a16:creationId xmlns:a16="http://schemas.microsoft.com/office/drawing/2014/main" id="{BC38C85A-C388-403E-B36F-B7A144132C7F}"/>
                    </a:ext>
                  </a:extLst>
                </p:cNvPr>
                <p:cNvPicPr/>
                <p:nvPr/>
              </p:nvPicPr>
              <p:blipFill>
                <a:blip r:embed="rId379"/>
                <a:stretch>
                  <a:fillRect/>
                </a:stretch>
              </p:blipFill>
              <p:spPr>
                <a:xfrm>
                  <a:off x="7294869" y="5073994"/>
                  <a:ext cx="3621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7" name="Ink 236">
                  <a:extLst>
                    <a:ext uri="{FF2B5EF4-FFF2-40B4-BE49-F238E27FC236}">
                      <a16:creationId xmlns:a16="http://schemas.microsoft.com/office/drawing/2014/main" id="{836D2651-0EEA-443C-97FA-6082AF50BF60}"/>
                    </a:ext>
                  </a:extLst>
                </p14:cNvPr>
                <p14:cNvContentPartPr/>
                <p14:nvPr/>
              </p14:nvContentPartPr>
              <p14:xfrm>
                <a:off x="7493589" y="5471434"/>
                <a:ext cx="258480" cy="33480"/>
              </p14:xfrm>
            </p:contentPart>
          </mc:Choice>
          <mc:Fallback xmlns="">
            <p:pic>
              <p:nvPicPr>
                <p:cNvPr id="237" name="Ink 236">
                  <a:extLst>
                    <a:ext uri="{FF2B5EF4-FFF2-40B4-BE49-F238E27FC236}">
                      <a16:creationId xmlns:a16="http://schemas.microsoft.com/office/drawing/2014/main" id="{836D2651-0EEA-443C-97FA-6082AF50BF60}"/>
                    </a:ext>
                  </a:extLst>
                </p:cNvPr>
                <p:cNvPicPr/>
                <p:nvPr/>
              </p:nvPicPr>
              <p:blipFill>
                <a:blip r:embed="rId381"/>
                <a:stretch>
                  <a:fillRect/>
                </a:stretch>
              </p:blipFill>
              <p:spPr>
                <a:xfrm>
                  <a:off x="7457589" y="5435794"/>
                  <a:ext cx="330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8" name="Ink 237">
                  <a:extLst>
                    <a:ext uri="{FF2B5EF4-FFF2-40B4-BE49-F238E27FC236}">
                      <a16:creationId xmlns:a16="http://schemas.microsoft.com/office/drawing/2014/main" id="{3F89306D-270C-4F0E-BAE6-A1E05FA83C26}"/>
                    </a:ext>
                  </a:extLst>
                </p14:cNvPr>
                <p14:cNvContentPartPr/>
                <p14:nvPr/>
              </p14:nvContentPartPr>
              <p14:xfrm>
                <a:off x="7923069" y="5266954"/>
                <a:ext cx="288000" cy="298080"/>
              </p14:xfrm>
            </p:contentPart>
          </mc:Choice>
          <mc:Fallback xmlns="">
            <p:pic>
              <p:nvPicPr>
                <p:cNvPr id="238" name="Ink 237">
                  <a:extLst>
                    <a:ext uri="{FF2B5EF4-FFF2-40B4-BE49-F238E27FC236}">
                      <a16:creationId xmlns:a16="http://schemas.microsoft.com/office/drawing/2014/main" id="{3F89306D-270C-4F0E-BAE6-A1E05FA83C26}"/>
                    </a:ext>
                  </a:extLst>
                </p:cNvPr>
                <p:cNvPicPr/>
                <p:nvPr/>
              </p:nvPicPr>
              <p:blipFill>
                <a:blip r:embed="rId383"/>
                <a:stretch>
                  <a:fillRect/>
                </a:stretch>
              </p:blipFill>
              <p:spPr>
                <a:xfrm>
                  <a:off x="7887429" y="5230954"/>
                  <a:ext cx="3596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9" name="Ink 238">
                  <a:extLst>
                    <a:ext uri="{FF2B5EF4-FFF2-40B4-BE49-F238E27FC236}">
                      <a16:creationId xmlns:a16="http://schemas.microsoft.com/office/drawing/2014/main" id="{BFAB4FCE-DE7D-42B9-83D6-1CA804A0BFF7}"/>
                    </a:ext>
                  </a:extLst>
                </p14:cNvPr>
                <p14:cNvContentPartPr/>
                <p14:nvPr/>
              </p14:nvContentPartPr>
              <p14:xfrm>
                <a:off x="8154549" y="5344714"/>
                <a:ext cx="261360" cy="222840"/>
              </p14:xfrm>
            </p:contentPart>
          </mc:Choice>
          <mc:Fallback xmlns="">
            <p:pic>
              <p:nvPicPr>
                <p:cNvPr id="239" name="Ink 238">
                  <a:extLst>
                    <a:ext uri="{FF2B5EF4-FFF2-40B4-BE49-F238E27FC236}">
                      <a16:creationId xmlns:a16="http://schemas.microsoft.com/office/drawing/2014/main" id="{BFAB4FCE-DE7D-42B9-83D6-1CA804A0BFF7}"/>
                    </a:ext>
                  </a:extLst>
                </p:cNvPr>
                <p:cNvPicPr/>
                <p:nvPr/>
              </p:nvPicPr>
              <p:blipFill>
                <a:blip r:embed="rId385"/>
                <a:stretch>
                  <a:fillRect/>
                </a:stretch>
              </p:blipFill>
              <p:spPr>
                <a:xfrm>
                  <a:off x="8118909" y="5308714"/>
                  <a:ext cx="3330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0" name="Ink 239">
                  <a:extLst>
                    <a:ext uri="{FF2B5EF4-FFF2-40B4-BE49-F238E27FC236}">
                      <a16:creationId xmlns:a16="http://schemas.microsoft.com/office/drawing/2014/main" id="{CC40F6F4-B61A-43F1-9D62-1C2B29066DD0}"/>
                    </a:ext>
                  </a:extLst>
                </p14:cNvPr>
                <p14:cNvContentPartPr/>
                <p14:nvPr/>
              </p14:nvContentPartPr>
              <p14:xfrm>
                <a:off x="8486469" y="5172634"/>
                <a:ext cx="74160" cy="338400"/>
              </p14:xfrm>
            </p:contentPart>
          </mc:Choice>
          <mc:Fallback xmlns="">
            <p:pic>
              <p:nvPicPr>
                <p:cNvPr id="240" name="Ink 239">
                  <a:extLst>
                    <a:ext uri="{FF2B5EF4-FFF2-40B4-BE49-F238E27FC236}">
                      <a16:creationId xmlns:a16="http://schemas.microsoft.com/office/drawing/2014/main" id="{CC40F6F4-B61A-43F1-9D62-1C2B29066DD0}"/>
                    </a:ext>
                  </a:extLst>
                </p:cNvPr>
                <p:cNvPicPr/>
                <p:nvPr/>
              </p:nvPicPr>
              <p:blipFill>
                <a:blip r:embed="rId387"/>
                <a:stretch>
                  <a:fillRect/>
                </a:stretch>
              </p:blipFill>
              <p:spPr>
                <a:xfrm>
                  <a:off x="8450829" y="5136994"/>
                  <a:ext cx="1458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1" name="Ink 240">
                  <a:extLst>
                    <a:ext uri="{FF2B5EF4-FFF2-40B4-BE49-F238E27FC236}">
                      <a16:creationId xmlns:a16="http://schemas.microsoft.com/office/drawing/2014/main" id="{F8A04A71-9807-4631-A771-B4985C4C04D9}"/>
                    </a:ext>
                  </a:extLst>
                </p14:cNvPr>
                <p14:cNvContentPartPr/>
                <p14:nvPr/>
              </p14:nvContentPartPr>
              <p14:xfrm>
                <a:off x="8647029" y="5278474"/>
                <a:ext cx="229320" cy="224640"/>
              </p14:xfrm>
            </p:contentPart>
          </mc:Choice>
          <mc:Fallback xmlns="">
            <p:pic>
              <p:nvPicPr>
                <p:cNvPr id="241" name="Ink 240">
                  <a:extLst>
                    <a:ext uri="{FF2B5EF4-FFF2-40B4-BE49-F238E27FC236}">
                      <a16:creationId xmlns:a16="http://schemas.microsoft.com/office/drawing/2014/main" id="{F8A04A71-9807-4631-A771-B4985C4C04D9}"/>
                    </a:ext>
                  </a:extLst>
                </p:cNvPr>
                <p:cNvPicPr/>
                <p:nvPr/>
              </p:nvPicPr>
              <p:blipFill>
                <a:blip r:embed="rId389"/>
                <a:stretch>
                  <a:fillRect/>
                </a:stretch>
              </p:blipFill>
              <p:spPr>
                <a:xfrm>
                  <a:off x="8611029" y="5242474"/>
                  <a:ext cx="3009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2" name="Ink 241">
                  <a:extLst>
                    <a:ext uri="{FF2B5EF4-FFF2-40B4-BE49-F238E27FC236}">
                      <a16:creationId xmlns:a16="http://schemas.microsoft.com/office/drawing/2014/main" id="{677A6DFA-D833-439D-8C0E-74ABB35B9BFA}"/>
                    </a:ext>
                  </a:extLst>
                </p14:cNvPr>
                <p14:cNvContentPartPr/>
                <p14:nvPr/>
              </p14:nvContentPartPr>
              <p14:xfrm>
                <a:off x="8967069" y="5234914"/>
                <a:ext cx="218520" cy="225000"/>
              </p14:xfrm>
            </p:contentPart>
          </mc:Choice>
          <mc:Fallback xmlns="">
            <p:pic>
              <p:nvPicPr>
                <p:cNvPr id="242" name="Ink 241">
                  <a:extLst>
                    <a:ext uri="{FF2B5EF4-FFF2-40B4-BE49-F238E27FC236}">
                      <a16:creationId xmlns:a16="http://schemas.microsoft.com/office/drawing/2014/main" id="{677A6DFA-D833-439D-8C0E-74ABB35B9BFA}"/>
                    </a:ext>
                  </a:extLst>
                </p:cNvPr>
                <p:cNvPicPr/>
                <p:nvPr/>
              </p:nvPicPr>
              <p:blipFill>
                <a:blip r:embed="rId391"/>
                <a:stretch>
                  <a:fillRect/>
                </a:stretch>
              </p:blipFill>
              <p:spPr>
                <a:xfrm>
                  <a:off x="8931069" y="5198914"/>
                  <a:ext cx="2901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3" name="Ink 242">
                  <a:extLst>
                    <a:ext uri="{FF2B5EF4-FFF2-40B4-BE49-F238E27FC236}">
                      <a16:creationId xmlns:a16="http://schemas.microsoft.com/office/drawing/2014/main" id="{AAACD279-44D8-4F1E-A782-7F95B5499DB2}"/>
                    </a:ext>
                  </a:extLst>
                </p14:cNvPr>
                <p14:cNvContentPartPr/>
                <p14:nvPr/>
              </p14:nvContentPartPr>
              <p14:xfrm>
                <a:off x="9498429" y="5183074"/>
                <a:ext cx="391680" cy="273240"/>
              </p14:xfrm>
            </p:contentPart>
          </mc:Choice>
          <mc:Fallback xmlns="">
            <p:pic>
              <p:nvPicPr>
                <p:cNvPr id="243" name="Ink 242">
                  <a:extLst>
                    <a:ext uri="{FF2B5EF4-FFF2-40B4-BE49-F238E27FC236}">
                      <a16:creationId xmlns:a16="http://schemas.microsoft.com/office/drawing/2014/main" id="{AAACD279-44D8-4F1E-A782-7F95B5499DB2}"/>
                    </a:ext>
                  </a:extLst>
                </p:cNvPr>
                <p:cNvPicPr/>
                <p:nvPr/>
              </p:nvPicPr>
              <p:blipFill>
                <a:blip r:embed="rId393"/>
                <a:stretch>
                  <a:fillRect/>
                </a:stretch>
              </p:blipFill>
              <p:spPr>
                <a:xfrm>
                  <a:off x="9462789" y="5147074"/>
                  <a:ext cx="4633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4" name="Ink 243">
                  <a:extLst>
                    <a:ext uri="{FF2B5EF4-FFF2-40B4-BE49-F238E27FC236}">
                      <a16:creationId xmlns:a16="http://schemas.microsoft.com/office/drawing/2014/main" id="{C42BE55E-5859-4A52-97BB-642F14C08F41}"/>
                    </a:ext>
                  </a:extLst>
                </p14:cNvPr>
                <p14:cNvContentPartPr/>
                <p14:nvPr/>
              </p14:nvContentPartPr>
              <p14:xfrm>
                <a:off x="9394749" y="5477914"/>
                <a:ext cx="343440" cy="46800"/>
              </p14:xfrm>
            </p:contentPart>
          </mc:Choice>
          <mc:Fallback xmlns="">
            <p:pic>
              <p:nvPicPr>
                <p:cNvPr id="244" name="Ink 243">
                  <a:extLst>
                    <a:ext uri="{FF2B5EF4-FFF2-40B4-BE49-F238E27FC236}">
                      <a16:creationId xmlns:a16="http://schemas.microsoft.com/office/drawing/2014/main" id="{C42BE55E-5859-4A52-97BB-642F14C08F41}"/>
                    </a:ext>
                  </a:extLst>
                </p:cNvPr>
                <p:cNvPicPr/>
                <p:nvPr/>
              </p:nvPicPr>
              <p:blipFill>
                <a:blip r:embed="rId395"/>
                <a:stretch>
                  <a:fillRect/>
                </a:stretch>
              </p:blipFill>
              <p:spPr>
                <a:xfrm>
                  <a:off x="9358749" y="5441914"/>
                  <a:ext cx="415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6" name="Ink 245">
                  <a:extLst>
                    <a:ext uri="{FF2B5EF4-FFF2-40B4-BE49-F238E27FC236}">
                      <a16:creationId xmlns:a16="http://schemas.microsoft.com/office/drawing/2014/main" id="{7E343717-F992-40D4-9118-10AC0243C780}"/>
                    </a:ext>
                  </a:extLst>
                </p14:cNvPr>
                <p14:cNvContentPartPr/>
                <p14:nvPr/>
              </p14:nvContentPartPr>
              <p14:xfrm>
                <a:off x="10146069" y="5049874"/>
                <a:ext cx="511560" cy="397080"/>
              </p14:xfrm>
            </p:contentPart>
          </mc:Choice>
          <mc:Fallback xmlns="">
            <p:pic>
              <p:nvPicPr>
                <p:cNvPr id="246" name="Ink 245">
                  <a:extLst>
                    <a:ext uri="{FF2B5EF4-FFF2-40B4-BE49-F238E27FC236}">
                      <a16:creationId xmlns:a16="http://schemas.microsoft.com/office/drawing/2014/main" id="{7E343717-F992-40D4-9118-10AC0243C780}"/>
                    </a:ext>
                  </a:extLst>
                </p:cNvPr>
                <p:cNvPicPr/>
                <p:nvPr/>
              </p:nvPicPr>
              <p:blipFill>
                <a:blip r:embed="rId397"/>
                <a:stretch>
                  <a:fillRect/>
                </a:stretch>
              </p:blipFill>
              <p:spPr>
                <a:xfrm>
                  <a:off x="10110069" y="5014234"/>
                  <a:ext cx="583200" cy="46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8">
            <p14:nvContentPartPr>
              <p14:cNvPr id="10" name="Ink 9">
                <a:extLst>
                  <a:ext uri="{FF2B5EF4-FFF2-40B4-BE49-F238E27FC236}">
                    <a16:creationId xmlns:a16="http://schemas.microsoft.com/office/drawing/2014/main" id="{07540B52-D5E4-4DE1-ACFE-232018415663}"/>
                  </a:ext>
                </a:extLst>
              </p14:cNvPr>
              <p14:cNvContentPartPr/>
              <p14:nvPr/>
            </p14:nvContentPartPr>
            <p14:xfrm>
              <a:off x="9188469" y="4367314"/>
              <a:ext cx="142920" cy="709560"/>
            </p14:xfrm>
          </p:contentPart>
        </mc:Choice>
        <mc:Fallback xmlns="">
          <p:pic>
            <p:nvPicPr>
              <p:cNvPr id="10" name="Ink 9">
                <a:extLst>
                  <a:ext uri="{FF2B5EF4-FFF2-40B4-BE49-F238E27FC236}">
                    <a16:creationId xmlns:a16="http://schemas.microsoft.com/office/drawing/2014/main" id="{07540B52-D5E4-4DE1-ACFE-232018415663}"/>
                  </a:ext>
                </a:extLst>
              </p:cNvPr>
              <p:cNvPicPr/>
              <p:nvPr/>
            </p:nvPicPr>
            <p:blipFill>
              <a:blip r:embed="rId399"/>
              <a:stretch>
                <a:fillRect/>
              </a:stretch>
            </p:blipFill>
            <p:spPr>
              <a:xfrm>
                <a:off x="9179469" y="4358314"/>
                <a:ext cx="160560" cy="727200"/>
              </a:xfrm>
              <a:prstGeom prst="rect">
                <a:avLst/>
              </a:prstGeom>
            </p:spPr>
          </p:pic>
        </mc:Fallback>
      </mc:AlternateContent>
      <p:grpSp>
        <p:nvGrpSpPr>
          <p:cNvPr id="130" name="Group 129">
            <a:extLst>
              <a:ext uri="{FF2B5EF4-FFF2-40B4-BE49-F238E27FC236}">
                <a16:creationId xmlns:a16="http://schemas.microsoft.com/office/drawing/2014/main" id="{C7376248-2246-434A-BED1-AE8B6EF3E955}"/>
              </a:ext>
            </a:extLst>
          </p:cNvPr>
          <p:cNvGrpSpPr/>
          <p:nvPr/>
        </p:nvGrpSpPr>
        <p:grpSpPr>
          <a:xfrm>
            <a:off x="9167589" y="3282994"/>
            <a:ext cx="2746440" cy="1684440"/>
            <a:chOff x="9167589" y="3282994"/>
            <a:chExt cx="2746440" cy="1684440"/>
          </a:xfrm>
        </p:grpSpPr>
        <mc:AlternateContent xmlns:mc="http://schemas.openxmlformats.org/markup-compatibility/2006" xmlns:p14="http://schemas.microsoft.com/office/powerpoint/2010/main">
          <mc:Choice Requires="p14">
            <p:contentPart p14:bwMode="auto" r:id="rId400">
              <p14:nvContentPartPr>
                <p14:cNvPr id="13" name="Ink 12">
                  <a:extLst>
                    <a:ext uri="{FF2B5EF4-FFF2-40B4-BE49-F238E27FC236}">
                      <a16:creationId xmlns:a16="http://schemas.microsoft.com/office/drawing/2014/main" id="{8B47802B-9C85-4A1F-9C07-C6C1333765E2}"/>
                    </a:ext>
                  </a:extLst>
                </p14:cNvPr>
                <p14:cNvContentPartPr/>
                <p14:nvPr/>
              </p14:nvContentPartPr>
              <p14:xfrm>
                <a:off x="9167589" y="4290274"/>
                <a:ext cx="117000" cy="677160"/>
              </p14:xfrm>
            </p:contentPart>
          </mc:Choice>
          <mc:Fallback xmlns="">
            <p:pic>
              <p:nvPicPr>
                <p:cNvPr id="13" name="Ink 12">
                  <a:extLst>
                    <a:ext uri="{FF2B5EF4-FFF2-40B4-BE49-F238E27FC236}">
                      <a16:creationId xmlns:a16="http://schemas.microsoft.com/office/drawing/2014/main" id="{8B47802B-9C85-4A1F-9C07-C6C1333765E2}"/>
                    </a:ext>
                  </a:extLst>
                </p:cNvPr>
                <p:cNvPicPr/>
                <p:nvPr/>
              </p:nvPicPr>
              <p:blipFill>
                <a:blip r:embed="rId401"/>
                <a:stretch>
                  <a:fillRect/>
                </a:stretch>
              </p:blipFill>
              <p:spPr>
                <a:xfrm>
                  <a:off x="9131949" y="4254274"/>
                  <a:ext cx="188640" cy="748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9" name="Ink 18">
                  <a:extLst>
                    <a:ext uri="{FF2B5EF4-FFF2-40B4-BE49-F238E27FC236}">
                      <a16:creationId xmlns:a16="http://schemas.microsoft.com/office/drawing/2014/main" id="{12B644B4-2EC6-4A51-9D8A-E54C83C5C42E}"/>
                    </a:ext>
                  </a:extLst>
                </p14:cNvPr>
                <p14:cNvContentPartPr/>
                <p14:nvPr/>
              </p14:nvContentPartPr>
              <p14:xfrm>
                <a:off x="9382149" y="4469554"/>
                <a:ext cx="253080" cy="315720"/>
              </p14:xfrm>
            </p:contentPart>
          </mc:Choice>
          <mc:Fallback xmlns="">
            <p:pic>
              <p:nvPicPr>
                <p:cNvPr id="19" name="Ink 18">
                  <a:extLst>
                    <a:ext uri="{FF2B5EF4-FFF2-40B4-BE49-F238E27FC236}">
                      <a16:creationId xmlns:a16="http://schemas.microsoft.com/office/drawing/2014/main" id="{12B644B4-2EC6-4A51-9D8A-E54C83C5C42E}"/>
                    </a:ext>
                  </a:extLst>
                </p:cNvPr>
                <p:cNvPicPr/>
                <p:nvPr/>
              </p:nvPicPr>
              <p:blipFill>
                <a:blip r:embed="rId403"/>
                <a:stretch>
                  <a:fillRect/>
                </a:stretch>
              </p:blipFill>
              <p:spPr>
                <a:xfrm>
                  <a:off x="9346149" y="4433554"/>
                  <a:ext cx="3247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2" name="Ink 21">
                  <a:extLst>
                    <a:ext uri="{FF2B5EF4-FFF2-40B4-BE49-F238E27FC236}">
                      <a16:creationId xmlns:a16="http://schemas.microsoft.com/office/drawing/2014/main" id="{D320CA99-ADD9-4D5D-933C-FD3A3275541F}"/>
                    </a:ext>
                  </a:extLst>
                </p14:cNvPr>
                <p14:cNvContentPartPr/>
                <p14:nvPr/>
              </p14:nvContentPartPr>
              <p14:xfrm>
                <a:off x="9599589" y="4300714"/>
                <a:ext cx="234720" cy="547200"/>
              </p14:xfrm>
            </p:contentPart>
          </mc:Choice>
          <mc:Fallback xmlns="">
            <p:pic>
              <p:nvPicPr>
                <p:cNvPr id="22" name="Ink 21">
                  <a:extLst>
                    <a:ext uri="{FF2B5EF4-FFF2-40B4-BE49-F238E27FC236}">
                      <a16:creationId xmlns:a16="http://schemas.microsoft.com/office/drawing/2014/main" id="{D320CA99-ADD9-4D5D-933C-FD3A3275541F}"/>
                    </a:ext>
                  </a:extLst>
                </p:cNvPr>
                <p:cNvPicPr/>
                <p:nvPr/>
              </p:nvPicPr>
              <p:blipFill>
                <a:blip r:embed="rId405"/>
                <a:stretch>
                  <a:fillRect/>
                </a:stretch>
              </p:blipFill>
              <p:spPr>
                <a:xfrm>
                  <a:off x="9563949" y="4265074"/>
                  <a:ext cx="30636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2" name="Ink 31">
                  <a:extLst>
                    <a:ext uri="{FF2B5EF4-FFF2-40B4-BE49-F238E27FC236}">
                      <a16:creationId xmlns:a16="http://schemas.microsoft.com/office/drawing/2014/main" id="{5ECB58EA-16E1-4A3E-8FB9-125184F1ED80}"/>
                    </a:ext>
                  </a:extLst>
                </p14:cNvPr>
                <p14:cNvContentPartPr/>
                <p14:nvPr/>
              </p14:nvContentPartPr>
              <p14:xfrm>
                <a:off x="9995589" y="4434274"/>
                <a:ext cx="152280" cy="92880"/>
              </p14:xfrm>
            </p:contentPart>
          </mc:Choice>
          <mc:Fallback xmlns="">
            <p:pic>
              <p:nvPicPr>
                <p:cNvPr id="32" name="Ink 31">
                  <a:extLst>
                    <a:ext uri="{FF2B5EF4-FFF2-40B4-BE49-F238E27FC236}">
                      <a16:creationId xmlns:a16="http://schemas.microsoft.com/office/drawing/2014/main" id="{5ECB58EA-16E1-4A3E-8FB9-125184F1ED80}"/>
                    </a:ext>
                  </a:extLst>
                </p:cNvPr>
                <p:cNvPicPr/>
                <p:nvPr/>
              </p:nvPicPr>
              <p:blipFill>
                <a:blip r:embed="rId407"/>
                <a:stretch>
                  <a:fillRect/>
                </a:stretch>
              </p:blipFill>
              <p:spPr>
                <a:xfrm>
                  <a:off x="9959949" y="4398274"/>
                  <a:ext cx="223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45" name="Ink 44">
                  <a:extLst>
                    <a:ext uri="{FF2B5EF4-FFF2-40B4-BE49-F238E27FC236}">
                      <a16:creationId xmlns:a16="http://schemas.microsoft.com/office/drawing/2014/main" id="{4089BD41-60A5-4D93-92DB-25F51A328731}"/>
                    </a:ext>
                  </a:extLst>
                </p14:cNvPr>
                <p14:cNvContentPartPr/>
                <p14:nvPr/>
              </p14:nvContentPartPr>
              <p14:xfrm>
                <a:off x="10057869" y="4582234"/>
                <a:ext cx="134640" cy="41400"/>
              </p14:xfrm>
            </p:contentPart>
          </mc:Choice>
          <mc:Fallback xmlns="">
            <p:pic>
              <p:nvPicPr>
                <p:cNvPr id="45" name="Ink 44">
                  <a:extLst>
                    <a:ext uri="{FF2B5EF4-FFF2-40B4-BE49-F238E27FC236}">
                      <a16:creationId xmlns:a16="http://schemas.microsoft.com/office/drawing/2014/main" id="{4089BD41-60A5-4D93-92DB-25F51A328731}"/>
                    </a:ext>
                  </a:extLst>
                </p:cNvPr>
                <p:cNvPicPr/>
                <p:nvPr/>
              </p:nvPicPr>
              <p:blipFill>
                <a:blip r:embed="rId409"/>
                <a:stretch>
                  <a:fillRect/>
                </a:stretch>
              </p:blipFill>
              <p:spPr>
                <a:xfrm>
                  <a:off x="10021869" y="4546234"/>
                  <a:ext cx="2062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2" name="Ink 51">
                  <a:extLst>
                    <a:ext uri="{FF2B5EF4-FFF2-40B4-BE49-F238E27FC236}">
                      <a16:creationId xmlns:a16="http://schemas.microsoft.com/office/drawing/2014/main" id="{E83790A2-660D-44C7-8F1E-4075874B1616}"/>
                    </a:ext>
                  </a:extLst>
                </p14:cNvPr>
                <p14:cNvContentPartPr/>
                <p14:nvPr/>
              </p14:nvContentPartPr>
              <p14:xfrm>
                <a:off x="10357029" y="4409074"/>
                <a:ext cx="55080" cy="70560"/>
              </p14:xfrm>
            </p:contentPart>
          </mc:Choice>
          <mc:Fallback xmlns="">
            <p:pic>
              <p:nvPicPr>
                <p:cNvPr id="52" name="Ink 51">
                  <a:extLst>
                    <a:ext uri="{FF2B5EF4-FFF2-40B4-BE49-F238E27FC236}">
                      <a16:creationId xmlns:a16="http://schemas.microsoft.com/office/drawing/2014/main" id="{E83790A2-660D-44C7-8F1E-4075874B1616}"/>
                    </a:ext>
                  </a:extLst>
                </p:cNvPr>
                <p:cNvPicPr/>
                <p:nvPr/>
              </p:nvPicPr>
              <p:blipFill>
                <a:blip r:embed="rId411"/>
                <a:stretch>
                  <a:fillRect/>
                </a:stretch>
              </p:blipFill>
              <p:spPr>
                <a:xfrm>
                  <a:off x="10321029" y="4373074"/>
                  <a:ext cx="126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8" name="Ink 57">
                  <a:extLst>
                    <a:ext uri="{FF2B5EF4-FFF2-40B4-BE49-F238E27FC236}">
                      <a16:creationId xmlns:a16="http://schemas.microsoft.com/office/drawing/2014/main" id="{80B255A3-ACAF-4766-963C-819434C58BF7}"/>
                    </a:ext>
                  </a:extLst>
                </p14:cNvPr>
                <p14:cNvContentPartPr/>
                <p14:nvPr/>
              </p14:nvContentPartPr>
              <p14:xfrm>
                <a:off x="10531989" y="4302154"/>
                <a:ext cx="137880" cy="210600"/>
              </p14:xfrm>
            </p:contentPart>
          </mc:Choice>
          <mc:Fallback xmlns="">
            <p:pic>
              <p:nvPicPr>
                <p:cNvPr id="58" name="Ink 57">
                  <a:extLst>
                    <a:ext uri="{FF2B5EF4-FFF2-40B4-BE49-F238E27FC236}">
                      <a16:creationId xmlns:a16="http://schemas.microsoft.com/office/drawing/2014/main" id="{80B255A3-ACAF-4766-963C-819434C58BF7}"/>
                    </a:ext>
                  </a:extLst>
                </p:cNvPr>
                <p:cNvPicPr/>
                <p:nvPr/>
              </p:nvPicPr>
              <p:blipFill>
                <a:blip r:embed="rId413"/>
                <a:stretch>
                  <a:fillRect/>
                </a:stretch>
              </p:blipFill>
              <p:spPr>
                <a:xfrm>
                  <a:off x="10496349" y="4266154"/>
                  <a:ext cx="2095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65" name="Ink 64">
                  <a:extLst>
                    <a:ext uri="{FF2B5EF4-FFF2-40B4-BE49-F238E27FC236}">
                      <a16:creationId xmlns:a16="http://schemas.microsoft.com/office/drawing/2014/main" id="{082F2AF3-7567-46B7-B71F-C5D24E9EE729}"/>
                    </a:ext>
                  </a:extLst>
                </p14:cNvPr>
                <p14:cNvContentPartPr/>
                <p14:nvPr/>
              </p14:nvContentPartPr>
              <p14:xfrm>
                <a:off x="10690749" y="4187314"/>
                <a:ext cx="234000" cy="313560"/>
              </p14:xfrm>
            </p:contentPart>
          </mc:Choice>
          <mc:Fallback xmlns="">
            <p:pic>
              <p:nvPicPr>
                <p:cNvPr id="65" name="Ink 64">
                  <a:extLst>
                    <a:ext uri="{FF2B5EF4-FFF2-40B4-BE49-F238E27FC236}">
                      <a16:creationId xmlns:a16="http://schemas.microsoft.com/office/drawing/2014/main" id="{082F2AF3-7567-46B7-B71F-C5D24E9EE729}"/>
                    </a:ext>
                  </a:extLst>
                </p:cNvPr>
                <p:cNvPicPr/>
                <p:nvPr/>
              </p:nvPicPr>
              <p:blipFill>
                <a:blip r:embed="rId415"/>
                <a:stretch>
                  <a:fillRect/>
                </a:stretch>
              </p:blipFill>
              <p:spPr>
                <a:xfrm>
                  <a:off x="10655109" y="4151674"/>
                  <a:ext cx="3056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88" name="Ink 87">
                  <a:extLst>
                    <a:ext uri="{FF2B5EF4-FFF2-40B4-BE49-F238E27FC236}">
                      <a16:creationId xmlns:a16="http://schemas.microsoft.com/office/drawing/2014/main" id="{440C511F-7964-49D6-AC92-7991A7544EC2}"/>
                    </a:ext>
                  </a:extLst>
                </p14:cNvPr>
                <p14:cNvContentPartPr/>
                <p14:nvPr/>
              </p14:nvContentPartPr>
              <p14:xfrm>
                <a:off x="11333709" y="3970594"/>
                <a:ext cx="70200" cy="40320"/>
              </p14:xfrm>
            </p:contentPart>
          </mc:Choice>
          <mc:Fallback xmlns="">
            <p:pic>
              <p:nvPicPr>
                <p:cNvPr id="88" name="Ink 87">
                  <a:extLst>
                    <a:ext uri="{FF2B5EF4-FFF2-40B4-BE49-F238E27FC236}">
                      <a16:creationId xmlns:a16="http://schemas.microsoft.com/office/drawing/2014/main" id="{440C511F-7964-49D6-AC92-7991A7544EC2}"/>
                    </a:ext>
                  </a:extLst>
                </p:cNvPr>
                <p:cNvPicPr/>
                <p:nvPr/>
              </p:nvPicPr>
              <p:blipFill>
                <a:blip r:embed="rId417"/>
                <a:stretch>
                  <a:fillRect/>
                </a:stretch>
              </p:blipFill>
              <p:spPr>
                <a:xfrm>
                  <a:off x="11297709" y="3934954"/>
                  <a:ext cx="141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91" name="Ink 90">
                  <a:extLst>
                    <a:ext uri="{FF2B5EF4-FFF2-40B4-BE49-F238E27FC236}">
                      <a16:creationId xmlns:a16="http://schemas.microsoft.com/office/drawing/2014/main" id="{1F928364-3659-4C9B-A15D-F5F3C2662DC2}"/>
                    </a:ext>
                  </a:extLst>
                </p14:cNvPr>
                <p14:cNvContentPartPr/>
                <p14:nvPr/>
              </p14:nvContentPartPr>
              <p14:xfrm>
                <a:off x="11516229" y="3743074"/>
                <a:ext cx="163080" cy="213480"/>
              </p14:xfrm>
            </p:contentPart>
          </mc:Choice>
          <mc:Fallback xmlns="">
            <p:pic>
              <p:nvPicPr>
                <p:cNvPr id="91" name="Ink 90">
                  <a:extLst>
                    <a:ext uri="{FF2B5EF4-FFF2-40B4-BE49-F238E27FC236}">
                      <a16:creationId xmlns:a16="http://schemas.microsoft.com/office/drawing/2014/main" id="{1F928364-3659-4C9B-A15D-F5F3C2662DC2}"/>
                    </a:ext>
                  </a:extLst>
                </p:cNvPr>
                <p:cNvPicPr/>
                <p:nvPr/>
              </p:nvPicPr>
              <p:blipFill>
                <a:blip r:embed="rId419"/>
                <a:stretch>
                  <a:fillRect/>
                </a:stretch>
              </p:blipFill>
              <p:spPr>
                <a:xfrm>
                  <a:off x="11480229" y="3707074"/>
                  <a:ext cx="2347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94" name="Ink 93">
                  <a:extLst>
                    <a:ext uri="{FF2B5EF4-FFF2-40B4-BE49-F238E27FC236}">
                      <a16:creationId xmlns:a16="http://schemas.microsoft.com/office/drawing/2014/main" id="{61AA8DD9-5904-41FC-892C-06619CE78AA7}"/>
                    </a:ext>
                  </a:extLst>
                </p14:cNvPr>
                <p14:cNvContentPartPr/>
                <p14:nvPr/>
              </p14:nvContentPartPr>
              <p14:xfrm>
                <a:off x="11711709" y="3444994"/>
                <a:ext cx="112320" cy="298800"/>
              </p14:xfrm>
            </p:contentPart>
          </mc:Choice>
          <mc:Fallback xmlns="">
            <p:pic>
              <p:nvPicPr>
                <p:cNvPr id="94" name="Ink 93">
                  <a:extLst>
                    <a:ext uri="{FF2B5EF4-FFF2-40B4-BE49-F238E27FC236}">
                      <a16:creationId xmlns:a16="http://schemas.microsoft.com/office/drawing/2014/main" id="{61AA8DD9-5904-41FC-892C-06619CE78AA7}"/>
                    </a:ext>
                  </a:extLst>
                </p:cNvPr>
                <p:cNvPicPr/>
                <p:nvPr/>
              </p:nvPicPr>
              <p:blipFill>
                <a:blip r:embed="rId421"/>
                <a:stretch>
                  <a:fillRect/>
                </a:stretch>
              </p:blipFill>
              <p:spPr>
                <a:xfrm>
                  <a:off x="11676069" y="3408994"/>
                  <a:ext cx="1839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97" name="Ink 96">
                  <a:extLst>
                    <a:ext uri="{FF2B5EF4-FFF2-40B4-BE49-F238E27FC236}">
                      <a16:creationId xmlns:a16="http://schemas.microsoft.com/office/drawing/2014/main" id="{74EF93DF-320E-4BD9-BB4C-7127D0768365}"/>
                    </a:ext>
                  </a:extLst>
                </p14:cNvPr>
                <p14:cNvContentPartPr/>
                <p14:nvPr/>
              </p14:nvContentPartPr>
              <p14:xfrm>
                <a:off x="11688669" y="3282994"/>
                <a:ext cx="225360" cy="196920"/>
              </p14:xfrm>
            </p:contentPart>
          </mc:Choice>
          <mc:Fallback xmlns="">
            <p:pic>
              <p:nvPicPr>
                <p:cNvPr id="97" name="Ink 96">
                  <a:extLst>
                    <a:ext uri="{FF2B5EF4-FFF2-40B4-BE49-F238E27FC236}">
                      <a16:creationId xmlns:a16="http://schemas.microsoft.com/office/drawing/2014/main" id="{74EF93DF-320E-4BD9-BB4C-7127D0768365}"/>
                    </a:ext>
                  </a:extLst>
                </p:cNvPr>
                <p:cNvPicPr/>
                <p:nvPr/>
              </p:nvPicPr>
              <p:blipFill>
                <a:blip r:embed="rId423"/>
                <a:stretch>
                  <a:fillRect/>
                </a:stretch>
              </p:blipFill>
              <p:spPr>
                <a:xfrm>
                  <a:off x="11652669" y="3247354"/>
                  <a:ext cx="2970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19" name="Ink 118">
                  <a:extLst>
                    <a:ext uri="{FF2B5EF4-FFF2-40B4-BE49-F238E27FC236}">
                      <a16:creationId xmlns:a16="http://schemas.microsoft.com/office/drawing/2014/main" id="{BC794E38-F8B9-46E4-A2E7-A34BE25CFE5B}"/>
                    </a:ext>
                  </a:extLst>
                </p14:cNvPr>
                <p14:cNvContentPartPr/>
                <p14:nvPr/>
              </p14:nvContentPartPr>
              <p14:xfrm>
                <a:off x="10917909" y="3982114"/>
                <a:ext cx="568080" cy="487800"/>
              </p14:xfrm>
            </p:contentPart>
          </mc:Choice>
          <mc:Fallback xmlns="">
            <p:pic>
              <p:nvPicPr>
                <p:cNvPr id="119" name="Ink 118">
                  <a:extLst>
                    <a:ext uri="{FF2B5EF4-FFF2-40B4-BE49-F238E27FC236}">
                      <a16:creationId xmlns:a16="http://schemas.microsoft.com/office/drawing/2014/main" id="{BC794E38-F8B9-46E4-A2E7-A34BE25CFE5B}"/>
                    </a:ext>
                  </a:extLst>
                </p:cNvPr>
                <p:cNvPicPr/>
                <p:nvPr/>
              </p:nvPicPr>
              <p:blipFill>
                <a:blip r:embed="rId425"/>
                <a:stretch>
                  <a:fillRect/>
                </a:stretch>
              </p:blipFill>
              <p:spPr>
                <a:xfrm>
                  <a:off x="10882269" y="3946114"/>
                  <a:ext cx="63972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22" name="Ink 121">
                  <a:extLst>
                    <a:ext uri="{FF2B5EF4-FFF2-40B4-BE49-F238E27FC236}">
                      <a16:creationId xmlns:a16="http://schemas.microsoft.com/office/drawing/2014/main" id="{1109BCCA-F56F-43AD-8CD1-8107161432DE}"/>
                    </a:ext>
                  </a:extLst>
                </p14:cNvPr>
                <p14:cNvContentPartPr/>
                <p14:nvPr/>
              </p14:nvContentPartPr>
              <p14:xfrm>
                <a:off x="11071629" y="4180114"/>
                <a:ext cx="133200" cy="160200"/>
              </p14:xfrm>
            </p:contentPart>
          </mc:Choice>
          <mc:Fallback xmlns="">
            <p:pic>
              <p:nvPicPr>
                <p:cNvPr id="122" name="Ink 121">
                  <a:extLst>
                    <a:ext uri="{FF2B5EF4-FFF2-40B4-BE49-F238E27FC236}">
                      <a16:creationId xmlns:a16="http://schemas.microsoft.com/office/drawing/2014/main" id="{1109BCCA-F56F-43AD-8CD1-8107161432DE}"/>
                    </a:ext>
                  </a:extLst>
                </p:cNvPr>
                <p:cNvPicPr/>
                <p:nvPr/>
              </p:nvPicPr>
              <p:blipFill>
                <a:blip r:embed="rId427"/>
                <a:stretch>
                  <a:fillRect/>
                </a:stretch>
              </p:blipFill>
              <p:spPr>
                <a:xfrm>
                  <a:off x="11035989" y="4144114"/>
                  <a:ext cx="2048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24" name="Ink 123">
                  <a:extLst>
                    <a:ext uri="{FF2B5EF4-FFF2-40B4-BE49-F238E27FC236}">
                      <a16:creationId xmlns:a16="http://schemas.microsoft.com/office/drawing/2014/main" id="{4BB1A3FD-3499-4338-A2C2-4C25EE206D88}"/>
                    </a:ext>
                  </a:extLst>
                </p14:cNvPr>
                <p14:cNvContentPartPr/>
                <p14:nvPr/>
              </p14:nvContentPartPr>
              <p14:xfrm>
                <a:off x="11414709" y="4133314"/>
                <a:ext cx="171360" cy="201240"/>
              </p14:xfrm>
            </p:contentPart>
          </mc:Choice>
          <mc:Fallback xmlns="">
            <p:pic>
              <p:nvPicPr>
                <p:cNvPr id="124" name="Ink 123">
                  <a:extLst>
                    <a:ext uri="{FF2B5EF4-FFF2-40B4-BE49-F238E27FC236}">
                      <a16:creationId xmlns:a16="http://schemas.microsoft.com/office/drawing/2014/main" id="{4BB1A3FD-3499-4338-A2C2-4C25EE206D88}"/>
                    </a:ext>
                  </a:extLst>
                </p:cNvPr>
                <p:cNvPicPr/>
                <p:nvPr/>
              </p:nvPicPr>
              <p:blipFill>
                <a:blip r:embed="rId429"/>
                <a:stretch>
                  <a:fillRect/>
                </a:stretch>
              </p:blipFill>
              <p:spPr>
                <a:xfrm>
                  <a:off x="11379069" y="4097674"/>
                  <a:ext cx="243000" cy="272880"/>
                </a:xfrm>
                <a:prstGeom prst="rect">
                  <a:avLst/>
                </a:prstGeom>
              </p:spPr>
            </p:pic>
          </mc:Fallback>
        </mc:AlternateContent>
      </p:grpSp>
      <p:grpSp>
        <p:nvGrpSpPr>
          <p:cNvPr id="74" name="Group 73">
            <a:extLst>
              <a:ext uri="{FF2B5EF4-FFF2-40B4-BE49-F238E27FC236}">
                <a16:creationId xmlns:a16="http://schemas.microsoft.com/office/drawing/2014/main" id="{E6B1A94A-EA5E-4E79-B178-EDFB2B2B155B}"/>
              </a:ext>
            </a:extLst>
          </p:cNvPr>
          <p:cNvGrpSpPr/>
          <p:nvPr/>
        </p:nvGrpSpPr>
        <p:grpSpPr>
          <a:xfrm>
            <a:off x="1013229" y="3064114"/>
            <a:ext cx="4793760" cy="242280"/>
            <a:chOff x="1013229" y="3064114"/>
            <a:chExt cx="4793760" cy="242280"/>
          </a:xfrm>
        </p:grpSpPr>
        <mc:AlternateContent xmlns:mc="http://schemas.openxmlformats.org/markup-compatibility/2006" xmlns:p14="http://schemas.microsoft.com/office/powerpoint/2010/main">
          <mc:Choice Requires="p14">
            <p:contentPart p14:bwMode="auto" r:id="rId430">
              <p14:nvContentPartPr>
                <p14:cNvPr id="26" name="Ink 25">
                  <a:extLst>
                    <a:ext uri="{FF2B5EF4-FFF2-40B4-BE49-F238E27FC236}">
                      <a16:creationId xmlns:a16="http://schemas.microsoft.com/office/drawing/2014/main" id="{43B00570-663C-4C87-BCB9-BB0563C05354}"/>
                    </a:ext>
                  </a:extLst>
                </p14:cNvPr>
                <p14:cNvContentPartPr/>
                <p14:nvPr/>
              </p14:nvContentPartPr>
              <p14:xfrm>
                <a:off x="1013229" y="3160234"/>
                <a:ext cx="2368080" cy="146160"/>
              </p14:xfrm>
            </p:contentPart>
          </mc:Choice>
          <mc:Fallback xmlns="">
            <p:pic>
              <p:nvPicPr>
                <p:cNvPr id="26" name="Ink 25">
                  <a:extLst>
                    <a:ext uri="{FF2B5EF4-FFF2-40B4-BE49-F238E27FC236}">
                      <a16:creationId xmlns:a16="http://schemas.microsoft.com/office/drawing/2014/main" id="{43B00570-663C-4C87-BCB9-BB0563C05354}"/>
                    </a:ext>
                  </a:extLst>
                </p:cNvPr>
                <p:cNvPicPr/>
                <p:nvPr/>
              </p:nvPicPr>
              <p:blipFill>
                <a:blip r:embed="rId431"/>
                <a:stretch>
                  <a:fillRect/>
                </a:stretch>
              </p:blipFill>
              <p:spPr>
                <a:xfrm>
                  <a:off x="977229" y="3124234"/>
                  <a:ext cx="2439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49" name="Ink 48">
                  <a:extLst>
                    <a:ext uri="{FF2B5EF4-FFF2-40B4-BE49-F238E27FC236}">
                      <a16:creationId xmlns:a16="http://schemas.microsoft.com/office/drawing/2014/main" id="{0B6663B6-8F6C-400D-B296-6A6B81B537BF}"/>
                    </a:ext>
                  </a:extLst>
                </p14:cNvPr>
                <p14:cNvContentPartPr/>
                <p14:nvPr/>
              </p14:nvContentPartPr>
              <p14:xfrm>
                <a:off x="4043349" y="3064114"/>
                <a:ext cx="1763640" cy="110160"/>
              </p14:xfrm>
            </p:contentPart>
          </mc:Choice>
          <mc:Fallback xmlns="">
            <p:pic>
              <p:nvPicPr>
                <p:cNvPr id="49" name="Ink 48">
                  <a:extLst>
                    <a:ext uri="{FF2B5EF4-FFF2-40B4-BE49-F238E27FC236}">
                      <a16:creationId xmlns:a16="http://schemas.microsoft.com/office/drawing/2014/main" id="{0B6663B6-8F6C-400D-B296-6A6B81B537BF}"/>
                    </a:ext>
                  </a:extLst>
                </p:cNvPr>
                <p:cNvPicPr/>
                <p:nvPr/>
              </p:nvPicPr>
              <p:blipFill>
                <a:blip r:embed="rId433"/>
                <a:stretch>
                  <a:fillRect/>
                </a:stretch>
              </p:blipFill>
              <p:spPr>
                <a:xfrm>
                  <a:off x="4007349" y="3028474"/>
                  <a:ext cx="1835280" cy="181800"/>
                </a:xfrm>
                <a:prstGeom prst="rect">
                  <a:avLst/>
                </a:prstGeom>
              </p:spPr>
            </p:pic>
          </mc:Fallback>
        </mc:AlternateContent>
      </p:grpSp>
    </p:spTree>
    <p:extLst>
      <p:ext uri="{BB962C8B-B14F-4D97-AF65-F5344CB8AC3E}">
        <p14:creationId xmlns:p14="http://schemas.microsoft.com/office/powerpoint/2010/main" val="938580196"/>
      </p:ext>
    </p:extLst>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ChangeArrowheads="1"/>
          </p:cNvSpPr>
          <p:nvPr/>
        </p:nvSpPr>
        <p:spPr bwMode="auto">
          <a:xfrm>
            <a:off x="1012580" y="1412108"/>
            <a:ext cx="10008179" cy="895350"/>
          </a:xfrm>
          <a:prstGeom prst="rect">
            <a:avLst/>
          </a:prstGeom>
          <a:noFill/>
          <a:ln w="12700">
            <a:noFill/>
            <a:miter lim="800000"/>
            <a:headEnd/>
            <a:tailEnd/>
          </a:ln>
          <a:effectLst/>
        </p:spPr>
        <p:txBody>
          <a:bodyPr wrap="square" anchor="ctr"/>
          <a:lstStyle/>
          <a:p>
            <a:pPr marL="342900" indent="-342900" algn="l">
              <a:lnSpc>
                <a:spcPct val="90000"/>
              </a:lnSpc>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The equality part of the hypotheses always appears in the null hypothesis.</a:t>
            </a:r>
            <a:endParaRPr lang="en-US" dirty="0">
              <a:solidFill>
                <a:srgbClr val="000000"/>
              </a:solidFill>
              <a:effectLst/>
              <a:latin typeface="+mn-lt"/>
              <a:cs typeface="Arial" panose="020B0604020202020204" pitchFamily="34" charset="0"/>
            </a:endParaRPr>
          </a:p>
        </p:txBody>
      </p:sp>
      <p:sp>
        <p:nvSpPr>
          <p:cNvPr id="8" name="Rectangle 8"/>
          <p:cNvSpPr>
            <a:spLocks noChangeArrowheads="1"/>
          </p:cNvSpPr>
          <p:nvPr/>
        </p:nvSpPr>
        <p:spPr bwMode="auto">
          <a:xfrm>
            <a:off x="1002542" y="2104082"/>
            <a:ext cx="10008179" cy="1355215"/>
          </a:xfrm>
          <a:prstGeom prst="rect">
            <a:avLst/>
          </a:prstGeom>
          <a:noFill/>
          <a:ln w="12700">
            <a:noFill/>
            <a:miter lim="800000"/>
            <a:headEnd/>
            <a:tailEnd/>
          </a:ln>
          <a:effectLst/>
        </p:spPr>
        <p:txBody>
          <a:bodyPr wrap="square" anchor="ctr"/>
          <a:lstStyle/>
          <a:p>
            <a:pPr marL="342900" indent="-342900" algn="l">
              <a:lnSpc>
                <a:spcPct val="110000"/>
              </a:lnSpc>
              <a:buFont typeface="Arial" panose="020B0604020202020204" pitchFamily="34" charset="0"/>
              <a:buChar char="•"/>
            </a:pPr>
            <a:r>
              <a:rPr lang="en-US" sz="2400" dirty="0">
                <a:solidFill>
                  <a:srgbClr val="000000"/>
                </a:solidFill>
                <a:effectLst/>
                <a:latin typeface="+mn-lt"/>
                <a:cs typeface="Arial" panose="020B0604020202020204" pitchFamily="34" charset="0"/>
              </a:rPr>
              <a:t>In general, a hypothesis test about the value of a population proportion </a:t>
            </a:r>
            <a:r>
              <a:rPr lang="en-US" sz="2400" i="1" dirty="0">
                <a:solidFill>
                  <a:srgbClr val="000000"/>
                </a:solidFill>
                <a:effectLst/>
                <a:latin typeface="+mn-lt"/>
                <a:cs typeface="Arial" panose="020B0604020202020204" pitchFamily="34" charset="0"/>
              </a:rPr>
              <a:t>p</a:t>
            </a:r>
            <a:r>
              <a:rPr lang="en-US" sz="2400" baseline="-25000"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must take one of the following three forms (where </a:t>
            </a:r>
            <a:r>
              <a:rPr lang="en-US" sz="2400" i="1" dirty="0">
                <a:solidFill>
                  <a:srgbClr val="000000"/>
                </a:solidFill>
                <a:effectLst/>
                <a:latin typeface="+mn-lt"/>
                <a:cs typeface="Arial" panose="020B0604020202020204" pitchFamily="34" charset="0"/>
              </a:rPr>
              <a:t>p</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is the hypothesized       value of the population proportion).</a:t>
            </a:r>
          </a:p>
        </p:txBody>
      </p:sp>
      <p:sp>
        <p:nvSpPr>
          <p:cNvPr id="9" name="Rectangle 9"/>
          <p:cNvSpPr>
            <a:spLocks noChangeArrowheads="1"/>
          </p:cNvSpPr>
          <p:nvPr/>
        </p:nvSpPr>
        <p:spPr bwMode="auto">
          <a:xfrm>
            <a:off x="940245" y="686126"/>
            <a:ext cx="10337562" cy="8143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A Summary of Forms for Null and Alternative Hypotheses About a Population Proportion</a:t>
            </a:r>
          </a:p>
        </p:txBody>
      </p:sp>
      <p:sp>
        <p:nvSpPr>
          <p:cNvPr id="10" name="Text Box 13"/>
          <p:cNvSpPr txBox="1">
            <a:spLocks noChangeArrowheads="1"/>
          </p:cNvSpPr>
          <p:nvPr/>
        </p:nvSpPr>
        <p:spPr bwMode="auto">
          <a:xfrm>
            <a:off x="3160876" y="4692759"/>
            <a:ext cx="1536318" cy="830997"/>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One-tailed</a:t>
            </a:r>
          </a:p>
          <a:p>
            <a:r>
              <a:rPr lang="en-US" sz="2400" dirty="0">
                <a:solidFill>
                  <a:srgbClr val="000000"/>
                </a:solidFill>
                <a:effectLst/>
                <a:latin typeface="+mn-lt"/>
                <a:cs typeface="Arial" panose="020B0604020202020204" pitchFamily="34" charset="0"/>
              </a:rPr>
              <a:t>(lower tail)</a:t>
            </a:r>
          </a:p>
        </p:txBody>
      </p:sp>
      <p:sp>
        <p:nvSpPr>
          <p:cNvPr id="11" name="Text Box 14"/>
          <p:cNvSpPr txBox="1">
            <a:spLocks noChangeArrowheads="1"/>
          </p:cNvSpPr>
          <p:nvPr/>
        </p:nvSpPr>
        <p:spPr bwMode="auto">
          <a:xfrm>
            <a:off x="5330621" y="4692759"/>
            <a:ext cx="1573892" cy="830997"/>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One-tailed</a:t>
            </a:r>
          </a:p>
          <a:p>
            <a:r>
              <a:rPr lang="en-US" sz="2400" dirty="0">
                <a:solidFill>
                  <a:srgbClr val="000000"/>
                </a:solidFill>
                <a:effectLst/>
                <a:latin typeface="+mn-lt"/>
                <a:cs typeface="Arial" panose="020B0604020202020204" pitchFamily="34" charset="0"/>
              </a:rPr>
              <a:t>(upper tail)</a:t>
            </a:r>
          </a:p>
        </p:txBody>
      </p:sp>
      <p:sp>
        <p:nvSpPr>
          <p:cNvPr id="12" name="Text Box 15"/>
          <p:cNvSpPr txBox="1">
            <a:spLocks noChangeArrowheads="1"/>
          </p:cNvSpPr>
          <p:nvPr/>
        </p:nvSpPr>
        <p:spPr bwMode="auto">
          <a:xfrm>
            <a:off x="7520714" y="4680402"/>
            <a:ext cx="1498744"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Two-tailed</a:t>
            </a:r>
          </a:p>
        </p:txBody>
      </p:sp>
      <mc:AlternateContent xmlns:mc="http://schemas.openxmlformats.org/markup-compatibility/2006" xmlns:a14="http://schemas.microsoft.com/office/drawing/2010/main">
        <mc:Choice Requires="a14">
          <p:sp>
            <p:nvSpPr>
              <p:cNvPr id="30" name="TextBox 29"/>
              <p:cNvSpPr txBox="1"/>
              <p:nvPr/>
            </p:nvSpPr>
            <p:spPr>
              <a:xfrm>
                <a:off x="3200458" y="3535881"/>
                <a:ext cx="1449307" cy="499239"/>
              </a:xfrm>
              <a:prstGeom prst="rect">
                <a:avLst/>
              </a:prstGeom>
              <a:noFill/>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0</m:t>
                        </m:r>
                      </m:sub>
                    </m:sSub>
                    <m:r>
                      <a:rPr lang="en-US" sz="2400" b="0" i="1" smtClean="0">
                        <a:solidFill>
                          <a:srgbClr val="000000"/>
                        </a:solidFill>
                        <a:effectLst/>
                        <a:latin typeface="Cambria Math"/>
                      </a:rPr>
                      <m:t>:</m:t>
                    </m:r>
                    <m:r>
                      <a:rPr lang="en-US" sz="2400" b="0" i="1" smtClean="0">
                        <a:solidFill>
                          <a:srgbClr val="000000"/>
                        </a:solidFill>
                        <a:effectLst/>
                        <a:latin typeface="Cambria Math"/>
                        <a:ea typeface="Cambria Math"/>
                      </a:rPr>
                      <m:t>𝑝</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cs typeface="Arial" panose="020B0604020202020204" pitchFamily="34" charset="0"/>
                  </a:rPr>
                  <a: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𝑝</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cs typeface="Arial" panose="020B0604020202020204"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3200458" y="3535881"/>
                <a:ext cx="1449307" cy="499239"/>
              </a:xfrm>
              <a:prstGeom prst="rect">
                <a:avLst/>
              </a:prstGeom>
              <a:blipFill rotWithShape="1">
                <a:blip r:embed="rId2"/>
                <a:stretch>
                  <a:fillRect l="-420" t="-8537" b="-2073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234129" y="3983032"/>
                <a:ext cx="1449308" cy="499239"/>
              </a:xfrm>
              <a:prstGeom prst="rect">
                <a:avLst/>
              </a:prstGeom>
              <a:noFill/>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𝑎</m:t>
                        </m:r>
                      </m:sub>
                    </m:sSub>
                    <m:r>
                      <a:rPr lang="en-US" sz="2400" b="0" i="1" smtClean="0">
                        <a:solidFill>
                          <a:srgbClr val="000000"/>
                        </a:solidFill>
                        <a:effectLst/>
                        <a:latin typeface="Cambria Math"/>
                      </a:rPr>
                      <m:t>:</m:t>
                    </m:r>
                    <m:r>
                      <a:rPr lang="en-US" sz="2400" b="0" i="1" smtClean="0">
                        <a:solidFill>
                          <a:srgbClr val="000000"/>
                        </a:solidFill>
                        <a:effectLst/>
                        <a:latin typeface="Cambria Math"/>
                        <a:ea typeface="Cambria Math"/>
                      </a:rPr>
                      <m:t>𝑝</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cs typeface="Arial" panose="020B0604020202020204" pitchFamily="34" charset="0"/>
                  </a:rPr>
                  <a:t>&lt;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𝑝</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cs typeface="Arial" panose="020B0604020202020204" pitchFamily="3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234129" y="3983032"/>
                <a:ext cx="1449308" cy="499239"/>
              </a:xfrm>
              <a:prstGeom prst="rect">
                <a:avLst/>
              </a:prstGeom>
              <a:blipFill rotWithShape="1">
                <a:blip r:embed="rId3"/>
                <a:stretch>
                  <a:fillRect l="-844" t="-8537" b="-2073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5336207" y="3531210"/>
                <a:ext cx="1449307" cy="499239"/>
              </a:xfrm>
              <a:prstGeom prst="rect">
                <a:avLst/>
              </a:prstGeom>
              <a:noFill/>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0</m:t>
                        </m:r>
                      </m:sub>
                    </m:sSub>
                    <m:r>
                      <a:rPr lang="en-US" sz="2400" b="0" i="1" smtClean="0">
                        <a:solidFill>
                          <a:srgbClr val="000000"/>
                        </a:solidFill>
                        <a:effectLst/>
                        <a:latin typeface="Cambria Math"/>
                      </a:rPr>
                      <m:t>:</m:t>
                    </m:r>
                    <m:r>
                      <a:rPr lang="en-US" sz="2400" b="0" i="1" smtClean="0">
                        <a:solidFill>
                          <a:srgbClr val="000000"/>
                        </a:solidFill>
                        <a:effectLst/>
                        <a:latin typeface="Cambria Math"/>
                        <a:ea typeface="Cambria Math"/>
                      </a:rPr>
                      <m:t>𝑝</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cs typeface="Arial" panose="020B0604020202020204" pitchFamily="34" charset="0"/>
                  </a:rPr>
                  <a: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𝑝</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cs typeface="Arial" panose="020B0604020202020204"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5336207" y="3531210"/>
                <a:ext cx="1449307" cy="499239"/>
              </a:xfrm>
              <a:prstGeom prst="rect">
                <a:avLst/>
              </a:prstGeom>
              <a:blipFill rotWithShape="1">
                <a:blip r:embed="rId4"/>
                <a:stretch>
                  <a:fillRect l="-420" t="-8537" b="-2073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372822" y="4012478"/>
                <a:ext cx="1449308" cy="499239"/>
              </a:xfrm>
              <a:prstGeom prst="rect">
                <a:avLst/>
              </a:prstGeom>
              <a:noFill/>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𝑎</m:t>
                        </m:r>
                      </m:sub>
                    </m:sSub>
                    <m:r>
                      <a:rPr lang="en-US" sz="2400" b="0" i="1" smtClean="0">
                        <a:solidFill>
                          <a:srgbClr val="000000"/>
                        </a:solidFill>
                        <a:effectLst/>
                        <a:latin typeface="Cambria Math"/>
                      </a:rPr>
                      <m:t>:</m:t>
                    </m:r>
                    <m:r>
                      <a:rPr lang="en-US" sz="2400" b="0" i="1" smtClean="0">
                        <a:solidFill>
                          <a:srgbClr val="000000"/>
                        </a:solidFill>
                        <a:effectLst/>
                        <a:latin typeface="Cambria Math"/>
                        <a:ea typeface="Cambria Math"/>
                      </a:rPr>
                      <m:t>𝑝</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cs typeface="Arial" panose="020B0604020202020204" pitchFamily="34" charset="0"/>
                  </a:rPr>
                  <a:t>&gt;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𝑝</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cs typeface="Arial" panose="020B0604020202020204" pitchFamily="34"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372822" y="4012478"/>
                <a:ext cx="1449308" cy="499239"/>
              </a:xfrm>
              <a:prstGeom prst="rect">
                <a:avLst/>
              </a:prstGeom>
              <a:blipFill rotWithShape="1">
                <a:blip r:embed="rId5"/>
                <a:stretch>
                  <a:fillRect l="-420" t="-8537" b="-2073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532007" y="3541409"/>
                <a:ext cx="1449308" cy="499239"/>
              </a:xfrm>
              <a:prstGeom prst="rect">
                <a:avLst/>
              </a:prstGeom>
              <a:noFill/>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0</m:t>
                        </m:r>
                      </m:sub>
                    </m:sSub>
                    <m:r>
                      <a:rPr lang="en-US" sz="2400" b="0" i="1" smtClean="0">
                        <a:solidFill>
                          <a:srgbClr val="000000"/>
                        </a:solidFill>
                        <a:effectLst/>
                        <a:latin typeface="Cambria Math"/>
                      </a:rPr>
                      <m:t>:</m:t>
                    </m:r>
                    <m:r>
                      <a:rPr lang="en-US" sz="2400" b="0" i="1" smtClean="0">
                        <a:solidFill>
                          <a:srgbClr val="000000"/>
                        </a:solidFill>
                        <a:effectLst/>
                        <a:latin typeface="Cambria Math"/>
                        <a:ea typeface="Cambria Math"/>
                      </a:rPr>
                      <m:t>𝑝</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cs typeface="Arial" panose="020B0604020202020204" pitchFamily="34" charset="0"/>
                  </a:rPr>
                  <a: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𝑝</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cs typeface="Arial" panose="020B0604020202020204" pitchFamily="34"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7532007" y="3541409"/>
                <a:ext cx="1449308" cy="499239"/>
              </a:xfrm>
              <a:prstGeom prst="rect">
                <a:avLst/>
              </a:prstGeom>
              <a:blipFill rotWithShape="1">
                <a:blip r:embed="rId6"/>
                <a:stretch>
                  <a:fillRect l="-844" t="-8537" b="-2073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531369" y="4013415"/>
                <a:ext cx="1449308" cy="499239"/>
              </a:xfrm>
              <a:prstGeom prst="rect">
                <a:avLst/>
              </a:prstGeom>
              <a:noFill/>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𝑎</m:t>
                        </m:r>
                      </m:sub>
                    </m:sSub>
                    <m:r>
                      <a:rPr lang="en-US" sz="2400" b="0" i="1" smtClean="0">
                        <a:solidFill>
                          <a:srgbClr val="000000"/>
                        </a:solidFill>
                        <a:effectLst/>
                        <a:latin typeface="Cambria Math"/>
                      </a:rPr>
                      <m:t>:</m:t>
                    </m:r>
                    <m:r>
                      <a:rPr lang="en-US" sz="2400" b="0" i="1" smtClean="0">
                        <a:solidFill>
                          <a:srgbClr val="000000"/>
                        </a:solidFill>
                        <a:effectLst/>
                        <a:latin typeface="Cambria Math"/>
                        <a:ea typeface="Cambria Math"/>
                      </a:rPr>
                      <m:t>𝑝</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cs typeface="Arial" panose="020B0604020202020204" pitchFamily="34" charset="0"/>
                  </a:rPr>
                  <a:t>≠</a:t>
                </a:r>
                <a14:m>
                  <m:oMath xmlns:m="http://schemas.openxmlformats.org/officeDocument/2006/math">
                    <m:r>
                      <a:rPr lang="en-US" sz="2400" b="0" i="1" smtClean="0">
                        <a:solidFill>
                          <a:srgbClr val="000000"/>
                        </a:solidFill>
                        <a:effectLst/>
                        <a:latin typeface="Cambria Math"/>
                        <a:ea typeface="Cambria Math"/>
                      </a:rPr>
                      <m:t> </m:t>
                    </m:r>
                    <m:sSub>
                      <m:sSubPr>
                        <m:ctrlPr>
                          <a:rPr lang="en-US" sz="2400" b="0" i="1" smtClean="0">
                            <a:solidFill>
                              <a:srgbClr val="000000"/>
                            </a:solidFill>
                            <a:effectLst/>
                            <a:latin typeface="Cambria Math" panose="02040503050406030204" pitchFamily="18" charset="0"/>
                            <a:ea typeface="Cambria Math"/>
                          </a:rPr>
                        </m:ctrlPr>
                      </m:sSubPr>
                      <m:e>
                        <m:r>
                          <a:rPr lang="en-US" sz="2400" b="0" i="1" smtClean="0">
                            <a:solidFill>
                              <a:srgbClr val="000000"/>
                            </a:solidFill>
                            <a:effectLst/>
                            <a:latin typeface="Cambria Math"/>
                            <a:ea typeface="Cambria Math"/>
                          </a:rPr>
                          <m:t>𝑝</m:t>
                        </m:r>
                      </m:e>
                      <m:sub>
                        <m:r>
                          <a:rPr lang="en-US" sz="2400" b="0" i="1" smtClean="0">
                            <a:solidFill>
                              <a:srgbClr val="000000"/>
                            </a:solidFill>
                            <a:effectLst/>
                            <a:latin typeface="Cambria Math"/>
                            <a:ea typeface="Cambria Math"/>
                          </a:rPr>
                          <m:t>0</m:t>
                        </m:r>
                      </m:sub>
                    </m:sSub>
                  </m:oMath>
                </a14:m>
                <a:endParaRPr lang="en-US" sz="2400" dirty="0">
                  <a:solidFill>
                    <a:srgbClr val="000000"/>
                  </a:solidFill>
                  <a:effectLst/>
                  <a:latin typeface="+mn-lt"/>
                  <a:cs typeface="Arial" panose="020B060402020202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531369" y="4013415"/>
                <a:ext cx="1449308" cy="499239"/>
              </a:xfrm>
              <a:prstGeom prst="rect">
                <a:avLst/>
              </a:prstGeom>
              <a:blipFill rotWithShape="1">
                <a:blip r:embed="rId7"/>
                <a:stretch>
                  <a:fillRect l="-420" t="-8537" b="-20732"/>
                </a:stretch>
              </a:blipFill>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949EBC64-41CB-41B8-B6DF-9B1367312BD4}" type="slidenum">
              <a:rPr lang="en-US" smtClean="0"/>
              <a:t>66</a:t>
            </a:fld>
            <a:endParaRPr lang="en-US"/>
          </a:p>
        </p:txBody>
      </p:sp>
    </p:spTree>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006850" y="1459177"/>
            <a:ext cx="10508587" cy="595312"/>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Test Statistic:</a:t>
            </a:r>
            <a:endParaRPr lang="en-US" sz="2400" baseline="-25000" dirty="0">
              <a:solidFill>
                <a:srgbClr val="000000"/>
              </a:solidFill>
              <a:effectLst/>
              <a:latin typeface="+mn-lt"/>
              <a:cs typeface="Arial" panose="020B0604020202020204" pitchFamily="34" charset="0"/>
            </a:endParaRPr>
          </a:p>
        </p:txBody>
      </p:sp>
      <p:sp>
        <p:nvSpPr>
          <p:cNvPr id="3" name="Rectangle 7"/>
          <p:cNvSpPr>
            <a:spLocks noChangeArrowheads="1"/>
          </p:cNvSpPr>
          <p:nvPr/>
        </p:nvSpPr>
        <p:spPr bwMode="auto">
          <a:xfrm>
            <a:off x="940245" y="506447"/>
            <a:ext cx="10337562" cy="7000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Tests About a Population Proportion</a:t>
            </a:r>
          </a:p>
        </p:txBody>
      </p:sp>
      <p:sp>
        <p:nvSpPr>
          <p:cNvPr id="6" name="Text Box 10"/>
          <p:cNvSpPr txBox="1">
            <a:spLocks noChangeArrowheads="1"/>
          </p:cNvSpPr>
          <p:nvPr/>
        </p:nvSpPr>
        <p:spPr bwMode="auto">
          <a:xfrm>
            <a:off x="3151300" y="2638553"/>
            <a:ext cx="1059071"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where:</a:t>
            </a:r>
          </a:p>
        </p:txBody>
      </p:sp>
      <p:sp>
        <p:nvSpPr>
          <p:cNvPr id="7" name="Text Box 11"/>
          <p:cNvSpPr txBox="1">
            <a:spLocks noChangeArrowheads="1"/>
          </p:cNvSpPr>
          <p:nvPr/>
        </p:nvSpPr>
        <p:spPr bwMode="auto">
          <a:xfrm>
            <a:off x="3151300" y="3498843"/>
            <a:ext cx="4196982"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assuming </a:t>
            </a:r>
            <a:r>
              <a:rPr lang="en-US" sz="2400" i="1" dirty="0" err="1">
                <a:solidFill>
                  <a:srgbClr val="000000"/>
                </a:solidFill>
                <a:effectLst/>
                <a:latin typeface="+mn-lt"/>
                <a:cs typeface="Arial" panose="020B0604020202020204" pitchFamily="34" charset="0"/>
              </a:rPr>
              <a:t>np</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5 and </a:t>
            </a:r>
            <a:r>
              <a:rPr lang="en-US" sz="2400" i="1" dirty="0">
                <a:solidFill>
                  <a:srgbClr val="000000"/>
                </a:solidFill>
                <a:effectLst/>
                <a:latin typeface="+mn-lt"/>
                <a:cs typeface="Arial" panose="020B0604020202020204" pitchFamily="34" charset="0"/>
              </a:rPr>
              <a:t>n</a:t>
            </a:r>
            <a:r>
              <a:rPr lang="en-US" sz="2400" dirty="0">
                <a:solidFill>
                  <a:srgbClr val="000000"/>
                </a:solidFill>
                <a:effectLst/>
                <a:latin typeface="+mn-lt"/>
                <a:cs typeface="Arial" panose="020B0604020202020204" pitchFamily="34" charset="0"/>
              </a:rPr>
              <a:t>(1 –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5</a:t>
            </a:r>
          </a:p>
        </p:txBody>
      </p:sp>
      <mc:AlternateContent xmlns:mc="http://schemas.openxmlformats.org/markup-compatibility/2006" xmlns:a14="http://schemas.microsoft.com/office/drawing/2010/main">
        <mc:Choice Requires="a14">
          <p:sp>
            <p:nvSpPr>
              <p:cNvPr id="11" name="TextBox 10"/>
              <p:cNvSpPr txBox="1"/>
              <p:nvPr/>
            </p:nvSpPr>
            <p:spPr>
              <a:xfrm>
                <a:off x="3119002" y="1269510"/>
                <a:ext cx="1649747" cy="900503"/>
              </a:xfrm>
              <a:prstGeom prst="rect">
                <a:avLst/>
              </a:prstGeom>
              <a:noFill/>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effectLst/>
                          <a:latin typeface="Cambria Math"/>
                        </a:rPr>
                        <m:t>𝑧</m:t>
                      </m:r>
                      <m:r>
                        <a:rPr lang="en-US" sz="2400" b="0" i="1" smtClean="0">
                          <a:solidFill>
                            <a:srgbClr val="000000"/>
                          </a:solidFill>
                          <a:effectLst/>
                          <a:latin typeface="Cambria Math"/>
                        </a:rPr>
                        <m:t>=</m:t>
                      </m:r>
                      <m:f>
                        <m:fPr>
                          <m:ctrlPr>
                            <a:rPr lang="en-US" sz="2400" b="0" i="1" smtClean="0">
                              <a:solidFill>
                                <a:srgbClr val="000000"/>
                              </a:solidFill>
                              <a:effectLst/>
                              <a:latin typeface="Cambria Math" panose="02040503050406030204" pitchFamily="18" charset="0"/>
                            </a:rPr>
                          </m:ctrlPr>
                        </m:fPr>
                        <m:num>
                          <m:acc>
                            <m:accPr>
                              <m:chr m:val="̅"/>
                              <m:ctrlPr>
                                <a:rPr lang="en-US" sz="2400" b="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𝑝</m:t>
                              </m:r>
                            </m:e>
                          </m:acc>
                          <m:r>
                            <a:rPr lang="en-US" sz="2400" b="0" i="1" smtClean="0">
                              <a:solidFill>
                                <a:srgbClr val="000000"/>
                              </a:solidFill>
                              <a:effectLst/>
                              <a:latin typeface="Cambria Math"/>
                            </a:rPr>
                            <m:t>−</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𝑝</m:t>
                              </m:r>
                            </m:e>
                            <m:sub>
                              <m:r>
                                <a:rPr lang="en-US" sz="2400" b="0" i="1" smtClean="0">
                                  <a:solidFill>
                                    <a:srgbClr val="000000"/>
                                  </a:solidFill>
                                  <a:effectLst/>
                                  <a:latin typeface="Cambria Math"/>
                                </a:rPr>
                                <m:t>0</m:t>
                              </m:r>
                            </m:sub>
                          </m:sSub>
                        </m:num>
                        <m:den>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ea typeface="Cambria Math"/>
                                </a:rPr>
                                <m:t>𝜎</m:t>
                              </m:r>
                            </m:e>
                            <m:sub>
                              <m:acc>
                                <m:accPr>
                                  <m:chr m:val="̅"/>
                                  <m:ctrlPr>
                                    <a:rPr lang="en-US" sz="2400" b="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𝑝</m:t>
                                  </m:r>
                                </m:e>
                              </m:acc>
                            </m:sub>
                          </m:sSub>
                        </m:den>
                      </m:f>
                    </m:oMath>
                  </m:oMathPara>
                </a14:m>
                <a:endParaRPr lang="en-US" sz="2400" dirty="0">
                  <a:solidFill>
                    <a:srgbClr val="000000"/>
                  </a:solidFill>
                  <a:effectLst/>
                  <a:latin typeface="+mn-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119002" y="1269510"/>
                <a:ext cx="1649747" cy="900503"/>
              </a:xfrm>
              <a:prstGeom prst="rect">
                <a:avLst/>
              </a:prstGeom>
              <a:blipFill rotWithShape="1">
                <a:blip r:embed="rId2"/>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22956" y="2166407"/>
                <a:ext cx="2612382" cy="1183529"/>
              </a:xfrm>
              <a:prstGeom prst="rect">
                <a:avLst/>
              </a:prstGeom>
              <a:noFill/>
              <a:effec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i="1" smtClean="0">
                              <a:solidFill>
                                <a:srgbClr val="000000"/>
                              </a:solidFill>
                              <a:effectLst/>
                              <a:latin typeface="Cambria Math"/>
                              <a:ea typeface="Cambria Math"/>
                            </a:rPr>
                            <m:t>𝜎</m:t>
                          </m:r>
                        </m:e>
                        <m:sub>
                          <m:acc>
                            <m:accPr>
                              <m:chr m:val="̅"/>
                              <m:ctrlPr>
                                <a:rPr lang="en-US" sz="240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𝑝</m:t>
                              </m:r>
                            </m:e>
                          </m:acc>
                        </m:sub>
                      </m:sSub>
                      <m:r>
                        <a:rPr lang="en-US" sz="2400" b="0" i="1" smtClean="0">
                          <a:solidFill>
                            <a:srgbClr val="000000"/>
                          </a:solidFill>
                          <a:effectLst/>
                          <a:latin typeface="Cambria Math"/>
                        </a:rPr>
                        <m:t>=</m:t>
                      </m:r>
                      <m:rad>
                        <m:radPr>
                          <m:degHide m:val="on"/>
                          <m:ctrlPr>
                            <a:rPr lang="en-US" sz="2400" b="0" i="1" smtClean="0">
                              <a:solidFill>
                                <a:srgbClr val="000000"/>
                              </a:solidFill>
                              <a:effectLst/>
                              <a:latin typeface="Cambria Math" panose="02040503050406030204" pitchFamily="18" charset="0"/>
                            </a:rPr>
                          </m:ctrlPr>
                        </m:radPr>
                        <m:deg/>
                        <m:e>
                          <m:f>
                            <m:fPr>
                              <m:ctrlPr>
                                <a:rPr lang="en-US" sz="2400" b="0" i="1" smtClean="0">
                                  <a:solidFill>
                                    <a:srgbClr val="000000"/>
                                  </a:solidFill>
                                  <a:effectLst/>
                                  <a:latin typeface="Cambria Math" panose="02040503050406030204" pitchFamily="18" charset="0"/>
                                </a:rPr>
                              </m:ctrlPr>
                            </m:fPr>
                            <m:num>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𝑝</m:t>
                                  </m:r>
                                </m:e>
                                <m:sub>
                                  <m:r>
                                    <a:rPr lang="en-US" sz="2400" b="0" i="1" smtClean="0">
                                      <a:solidFill>
                                        <a:srgbClr val="000000"/>
                                      </a:solidFill>
                                      <a:effectLst/>
                                      <a:latin typeface="Cambria Math"/>
                                    </a:rPr>
                                    <m:t>0</m:t>
                                  </m:r>
                                </m:sub>
                              </m:sSub>
                              <m:d>
                                <m:dPr>
                                  <m:ctrlPr>
                                    <a:rPr lang="en-US" sz="2400" b="0" i="1" smtClean="0">
                                      <a:solidFill>
                                        <a:srgbClr val="000000"/>
                                      </a:solidFill>
                                      <a:effectLst/>
                                      <a:latin typeface="Cambria Math" panose="02040503050406030204" pitchFamily="18" charset="0"/>
                                    </a:rPr>
                                  </m:ctrlPr>
                                </m:dPr>
                                <m:e>
                                  <m:r>
                                    <a:rPr lang="en-US" sz="2400" b="0" i="1" smtClean="0">
                                      <a:solidFill>
                                        <a:srgbClr val="000000"/>
                                      </a:solidFill>
                                      <a:effectLst/>
                                      <a:latin typeface="Cambria Math"/>
                                    </a:rPr>
                                    <m:t>1−</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𝑝</m:t>
                                      </m:r>
                                    </m:e>
                                    <m:sub>
                                      <m:r>
                                        <a:rPr lang="en-US" sz="2400" b="0" i="1" smtClean="0">
                                          <a:solidFill>
                                            <a:srgbClr val="000000"/>
                                          </a:solidFill>
                                          <a:effectLst/>
                                          <a:latin typeface="Cambria Math"/>
                                        </a:rPr>
                                        <m:t>0</m:t>
                                      </m:r>
                                    </m:sub>
                                  </m:sSub>
                                </m:e>
                              </m:d>
                            </m:num>
                            <m:den>
                              <m:r>
                                <a:rPr lang="en-US" sz="2400" b="0" i="1" smtClean="0">
                                  <a:solidFill>
                                    <a:srgbClr val="000000"/>
                                  </a:solidFill>
                                  <a:effectLst/>
                                  <a:latin typeface="Cambria Math"/>
                                </a:rPr>
                                <m:t>𝑛</m:t>
                              </m:r>
                            </m:den>
                          </m:f>
                        </m:e>
                      </m:rad>
                    </m:oMath>
                  </m:oMathPara>
                </a14:m>
                <a:endParaRPr lang="en-US" sz="2400" dirty="0">
                  <a:solidFill>
                    <a:srgbClr val="000000"/>
                  </a:solidFill>
                  <a:effectLst/>
                  <a:latin typeface="+mn-l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422956" y="2166407"/>
                <a:ext cx="2612382" cy="1183529"/>
              </a:xfrm>
              <a:prstGeom prst="rect">
                <a:avLst/>
              </a:prstGeom>
              <a:blipFill rotWithShape="1">
                <a:blip r:embed="rId3"/>
                <a:stretch>
                  <a:fillRect/>
                </a:stretch>
              </a:blipFill>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49EBC64-41CB-41B8-B6DF-9B1367312BD4}" type="slidenum">
              <a:rPr lang="en-US" smtClean="0"/>
              <a:t>67</a:t>
            </a:fld>
            <a:endParaRPr lang="en-US"/>
          </a:p>
        </p:txBody>
      </p:sp>
    </p:spTree>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1012882" y="1147311"/>
            <a:ext cx="10337562" cy="585787"/>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Rejection Rule: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 Approach</a:t>
            </a:r>
            <a:endParaRPr lang="en-US" sz="2400" baseline="-25000" dirty="0">
              <a:solidFill>
                <a:srgbClr val="000000"/>
              </a:solidFill>
              <a:effectLst/>
              <a:latin typeface="+mn-lt"/>
              <a:cs typeface="Arial" panose="020B0604020202020204" pitchFamily="34" charset="0"/>
            </a:endParaRPr>
          </a:p>
        </p:txBody>
      </p:sp>
      <p:sp>
        <p:nvSpPr>
          <p:cNvPr id="4" name="Text Box 4"/>
          <p:cNvSpPr txBox="1">
            <a:spLocks noChangeArrowheads="1"/>
          </p:cNvSpPr>
          <p:nvPr/>
        </p:nvSpPr>
        <p:spPr bwMode="auto">
          <a:xfrm>
            <a:off x="3492652" y="2745818"/>
            <a:ext cx="1414169"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p</a:t>
            </a:r>
            <a:r>
              <a:rPr lang="en-US" sz="2400" baseline="-25000" dirty="0">
                <a:solidFill>
                  <a:srgbClr val="000000"/>
                </a:solidFill>
                <a:effectLst/>
                <a:latin typeface="+mn-lt"/>
                <a:cs typeface="Arial" panose="020B0604020202020204" pitchFamily="34" charset="0"/>
              </a:rPr>
              <a:t>0</a:t>
            </a:r>
          </a:p>
        </p:txBody>
      </p:sp>
      <p:sp>
        <p:nvSpPr>
          <p:cNvPr id="5" name="Text Box 5"/>
          <p:cNvSpPr txBox="1">
            <a:spLocks noChangeArrowheads="1"/>
          </p:cNvSpPr>
          <p:nvPr/>
        </p:nvSpPr>
        <p:spPr bwMode="auto">
          <a:xfrm>
            <a:off x="5025154" y="2780400"/>
            <a:ext cx="2796856"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 </a:t>
            </a:r>
            <a:r>
              <a:rPr lang="en-US" sz="2400" dirty="0">
                <a:solidFill>
                  <a:srgbClr val="000000"/>
                </a:solidFill>
                <a:effectLst/>
                <a:latin typeface="+mn-lt"/>
                <a:cs typeface="Arial" panose="020B0604020202020204" pitchFamily="34" charset="0"/>
              </a:rPr>
              <a:t>if </a:t>
            </a:r>
            <a:r>
              <a:rPr lang="en-US" sz="2400" i="1" dirty="0" err="1">
                <a:solidFill>
                  <a:srgbClr val="000000"/>
                </a:solidFill>
                <a:effectLst/>
                <a:latin typeface="+mn-lt"/>
                <a:cs typeface="Arial" panose="020B0604020202020204" pitchFamily="34" charset="0"/>
              </a:rPr>
              <a:t>Zcalc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Z</a:t>
            </a:r>
            <a:r>
              <a:rPr lang="en-US" sz="2400" baseline="-25000" dirty="0">
                <a:solidFill>
                  <a:srgbClr val="000000"/>
                </a:solidFill>
                <a:effectLst/>
                <a:latin typeface="Symbol" panose="05050102010706020507" pitchFamily="18" charset="2"/>
                <a:cs typeface="Arial" panose="020B0604020202020204" pitchFamily="34" charset="0"/>
              </a:rPr>
              <a:t></a:t>
            </a:r>
          </a:p>
        </p:txBody>
      </p:sp>
      <p:sp>
        <p:nvSpPr>
          <p:cNvPr id="6" name="Text Box 6"/>
          <p:cNvSpPr txBox="1">
            <a:spLocks noChangeArrowheads="1"/>
          </p:cNvSpPr>
          <p:nvPr/>
        </p:nvSpPr>
        <p:spPr bwMode="auto">
          <a:xfrm>
            <a:off x="4984969" y="3466199"/>
            <a:ext cx="2978572"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 </a:t>
            </a:r>
            <a:r>
              <a:rPr lang="en-US" sz="2400" dirty="0">
                <a:solidFill>
                  <a:srgbClr val="000000"/>
                </a:solidFill>
                <a:effectLst/>
                <a:latin typeface="+mn-lt"/>
                <a:cs typeface="Arial" panose="020B0604020202020204" pitchFamily="34" charset="0"/>
              </a:rPr>
              <a:t>if -</a:t>
            </a:r>
            <a:r>
              <a:rPr lang="en-US" sz="2400" dirty="0" err="1">
                <a:solidFill>
                  <a:srgbClr val="000000"/>
                </a:solidFill>
                <a:effectLst/>
                <a:latin typeface="+mn-lt"/>
                <a:cs typeface="Arial" panose="020B0604020202020204" pitchFamily="34" charset="0"/>
              </a:rPr>
              <a:t>Zcalc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Z</a:t>
            </a:r>
            <a:r>
              <a:rPr lang="en-US" sz="2400" baseline="-25000" dirty="0">
                <a:solidFill>
                  <a:srgbClr val="000000"/>
                </a:solidFill>
                <a:effectLst/>
                <a:latin typeface="Symbol" panose="05050102010706020507" pitchFamily="18" charset="2"/>
                <a:cs typeface="Arial" panose="020B0604020202020204" pitchFamily="34" charset="0"/>
              </a:rPr>
              <a:t></a:t>
            </a:r>
          </a:p>
        </p:txBody>
      </p:sp>
      <p:sp>
        <p:nvSpPr>
          <p:cNvPr id="7" name="Text Box 7"/>
          <p:cNvSpPr txBox="1">
            <a:spLocks noChangeArrowheads="1"/>
          </p:cNvSpPr>
          <p:nvPr/>
        </p:nvSpPr>
        <p:spPr bwMode="auto">
          <a:xfrm>
            <a:off x="4421373" y="4113900"/>
            <a:ext cx="5776710" cy="461665"/>
          </a:xfrm>
          <a:prstGeom prst="rect">
            <a:avLst/>
          </a:prstGeom>
          <a:noFill/>
          <a:ln w="12700">
            <a:noFill/>
            <a:miter lim="800000"/>
            <a:headEnd/>
            <a:tailEnd/>
          </a:ln>
          <a:effectLst/>
        </p:spPr>
        <p:txBody>
          <a:bodyPr wrap="none">
            <a:spAutoFit/>
          </a:bodyPr>
          <a:lstStyle/>
          <a:p>
            <a:pPr>
              <a:spcBef>
                <a:spcPct val="20000"/>
              </a:spcBef>
              <a:buSzPct val="75000"/>
              <a:buFont typeface="Monotype Sorts" charset="2"/>
              <a:buNone/>
            </a:pPr>
            <a:r>
              <a:rPr lang="en-US" sz="2400" dirty="0">
                <a:solidFill>
                  <a:srgbClr val="000000"/>
                </a:solidFill>
                <a:effectLst/>
                <a:latin typeface="+mn-lt"/>
                <a:cs typeface="Arial" panose="020B0604020202020204" pitchFamily="34" charset="0"/>
              </a:rPr>
              <a:t>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 </a:t>
            </a:r>
            <a:r>
              <a:rPr lang="en-US" sz="2400" dirty="0">
                <a:solidFill>
                  <a:srgbClr val="000000"/>
                </a:solidFill>
                <a:effectLst/>
                <a:latin typeface="+mn-lt"/>
                <a:cs typeface="Arial" panose="020B0604020202020204" pitchFamily="34" charset="0"/>
              </a:rPr>
              <a:t>if </a:t>
            </a:r>
            <a:r>
              <a:rPr lang="en-US" sz="2400" i="1" dirty="0">
                <a:solidFill>
                  <a:srgbClr val="000000"/>
                </a:solidFill>
                <a:effectLst/>
                <a:latin typeface="+mn-lt"/>
                <a:cs typeface="Arial" panose="020B0604020202020204" pitchFamily="34" charset="0"/>
              </a:rPr>
              <a:t>-</a:t>
            </a:r>
            <a:r>
              <a:rPr lang="en-US" sz="2400" i="1" dirty="0" err="1">
                <a:solidFill>
                  <a:srgbClr val="000000"/>
                </a:solidFill>
                <a:effectLst/>
                <a:latin typeface="+mn-lt"/>
                <a:cs typeface="Arial" panose="020B0604020202020204" pitchFamily="34" charset="0"/>
              </a:rPr>
              <a:t>Zcalc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Z</a:t>
            </a:r>
            <a:r>
              <a:rPr lang="en-US" sz="2400" baseline="-25000"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/2</a:t>
            </a:r>
            <a:r>
              <a:rPr lang="en-US" sz="2400" dirty="0">
                <a:solidFill>
                  <a:srgbClr val="000000"/>
                </a:solidFill>
                <a:effectLst/>
                <a:latin typeface="+mn-lt"/>
                <a:cs typeface="Arial" panose="020B0604020202020204" pitchFamily="34" charset="0"/>
              </a:rPr>
              <a:t>  or  </a:t>
            </a:r>
            <a:r>
              <a:rPr lang="en-US" sz="2400" i="1" dirty="0" err="1">
                <a:solidFill>
                  <a:srgbClr val="000000"/>
                </a:solidFill>
                <a:effectLst/>
                <a:latin typeface="+mn-lt"/>
                <a:cs typeface="Arial" panose="020B0604020202020204" pitchFamily="34" charset="0"/>
              </a:rPr>
              <a:t>Zcalc</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Z</a:t>
            </a:r>
            <a:r>
              <a:rPr lang="en-US" sz="2400" baseline="-25000" dirty="0">
                <a:solidFill>
                  <a:srgbClr val="000000"/>
                </a:solidFill>
                <a:effectLst/>
                <a:latin typeface="Symbol" panose="05050102010706020507" pitchFamily="18" charset="2"/>
                <a:cs typeface="Arial" panose="020B0604020202020204" pitchFamily="34" charset="0"/>
              </a:rPr>
              <a:t></a:t>
            </a:r>
            <a:r>
              <a:rPr lang="en-US" sz="2400" baseline="-25000" dirty="0">
                <a:solidFill>
                  <a:srgbClr val="000000"/>
                </a:solidFill>
                <a:effectLst/>
                <a:latin typeface="+mn-lt"/>
                <a:cs typeface="Arial" panose="020B0604020202020204" pitchFamily="34" charset="0"/>
              </a:rPr>
              <a:t>/2</a:t>
            </a:r>
            <a:r>
              <a:rPr lang="en-US" sz="2400" dirty="0">
                <a:solidFill>
                  <a:srgbClr val="000000"/>
                </a:solidFill>
                <a:effectLst/>
                <a:latin typeface="+mn-lt"/>
                <a:cs typeface="Arial" panose="020B0604020202020204" pitchFamily="34" charset="0"/>
              </a:rPr>
              <a:t> </a:t>
            </a:r>
          </a:p>
        </p:txBody>
      </p:sp>
      <p:sp>
        <p:nvSpPr>
          <p:cNvPr id="10" name="Text Box 10"/>
          <p:cNvSpPr txBox="1">
            <a:spLocks noChangeArrowheads="1"/>
          </p:cNvSpPr>
          <p:nvPr/>
        </p:nvSpPr>
        <p:spPr bwMode="auto">
          <a:xfrm>
            <a:off x="3517989" y="3412567"/>
            <a:ext cx="1414169"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p</a:t>
            </a:r>
            <a:r>
              <a:rPr lang="en-US" sz="2400" baseline="-25000" dirty="0">
                <a:solidFill>
                  <a:srgbClr val="000000"/>
                </a:solidFill>
                <a:effectLst/>
                <a:latin typeface="+mn-lt"/>
                <a:cs typeface="Arial" panose="020B0604020202020204" pitchFamily="34" charset="0"/>
              </a:rPr>
              <a:t>0</a:t>
            </a:r>
          </a:p>
        </p:txBody>
      </p:sp>
      <p:sp>
        <p:nvSpPr>
          <p:cNvPr id="11" name="Text Box 11"/>
          <p:cNvSpPr txBox="1">
            <a:spLocks noChangeArrowheads="1"/>
          </p:cNvSpPr>
          <p:nvPr/>
        </p:nvSpPr>
        <p:spPr bwMode="auto">
          <a:xfrm>
            <a:off x="3517989" y="4079318"/>
            <a:ext cx="1414169"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 </a:t>
            </a:r>
            <a:r>
              <a:rPr lang="en-US" sz="2400" i="1" dirty="0">
                <a:solidFill>
                  <a:srgbClr val="000000"/>
                </a:solidFill>
                <a:effectLst/>
                <a:latin typeface="+mn-lt"/>
                <a:cs typeface="Arial" panose="020B0604020202020204" pitchFamily="34" charset="0"/>
              </a:rPr>
              <a:t>p</a:t>
            </a:r>
            <a:r>
              <a:rPr lang="en-US" sz="2400" baseline="-25000" dirty="0">
                <a:solidFill>
                  <a:srgbClr val="000000"/>
                </a:solidFill>
                <a:effectLst/>
                <a:latin typeface="+mn-lt"/>
                <a:cs typeface="Arial" panose="020B0604020202020204" pitchFamily="34" charset="0"/>
              </a:rPr>
              <a:t>0</a:t>
            </a:r>
          </a:p>
        </p:txBody>
      </p:sp>
      <p:sp>
        <p:nvSpPr>
          <p:cNvPr id="16" name="Text Box 16"/>
          <p:cNvSpPr txBox="1">
            <a:spLocks noChangeArrowheads="1"/>
          </p:cNvSpPr>
          <p:nvPr/>
        </p:nvSpPr>
        <p:spPr bwMode="auto">
          <a:xfrm>
            <a:off x="4489887" y="1601789"/>
            <a:ext cx="3141950"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 </a:t>
            </a:r>
            <a:r>
              <a:rPr lang="en-US" sz="2400" dirty="0">
                <a:solidFill>
                  <a:srgbClr val="000000"/>
                </a:solidFill>
                <a:effectLst/>
                <a:latin typeface="+mn-lt"/>
                <a:cs typeface="Arial" panose="020B0604020202020204" pitchFamily="34" charset="0"/>
              </a:rPr>
              <a:t>if </a:t>
            </a:r>
            <a:r>
              <a:rPr lang="en-US" sz="2400" i="1" dirty="0">
                <a:solidFill>
                  <a:srgbClr val="000000"/>
                </a:solidFill>
                <a:effectLst/>
                <a:latin typeface="+mn-lt"/>
                <a:cs typeface="Arial" panose="020B0604020202020204" pitchFamily="34" charset="0"/>
              </a:rPr>
              <a:t>p </a:t>
            </a:r>
            <a:r>
              <a:rPr lang="en-US" sz="2400" dirty="0">
                <a:solidFill>
                  <a:srgbClr val="000000"/>
                </a:solidFill>
                <a:effectLst/>
                <a:latin typeface="+mn-lt"/>
                <a:cs typeface="Arial" panose="020B0604020202020204" pitchFamily="34" charset="0"/>
              </a:rPr>
              <a:t>–value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a:t>
            </a:r>
            <a:r>
              <a:rPr lang="en-US" sz="2400" i="1" dirty="0">
                <a:solidFill>
                  <a:srgbClr val="000000"/>
                </a:solidFill>
                <a:effectLst/>
                <a:latin typeface="Symbol" panose="05050102010706020507" pitchFamily="18" charset="2"/>
                <a:cs typeface="Arial" panose="020B0604020202020204" pitchFamily="34" charset="0"/>
              </a:rPr>
              <a:t>a</a:t>
            </a:r>
            <a:endParaRPr lang="en-US" sz="2400" i="1" baseline="-25000" dirty="0">
              <a:solidFill>
                <a:srgbClr val="000000"/>
              </a:solidFill>
              <a:effectLst/>
              <a:latin typeface="Symbol" panose="05050102010706020507" pitchFamily="18" charset="2"/>
              <a:cs typeface="Arial" panose="020B0604020202020204" pitchFamily="34" charset="0"/>
            </a:endParaRPr>
          </a:p>
        </p:txBody>
      </p:sp>
      <p:sp>
        <p:nvSpPr>
          <p:cNvPr id="17" name="Rectangle 17"/>
          <p:cNvSpPr>
            <a:spLocks noChangeArrowheads="1"/>
          </p:cNvSpPr>
          <p:nvPr/>
        </p:nvSpPr>
        <p:spPr bwMode="auto">
          <a:xfrm>
            <a:off x="1012882" y="2233161"/>
            <a:ext cx="10337562" cy="585787"/>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Rejection Rule:  Critical Value Approach</a:t>
            </a:r>
            <a:endParaRPr lang="en-US" sz="2400" baseline="-25000" dirty="0">
              <a:solidFill>
                <a:srgbClr val="000000"/>
              </a:solidFill>
              <a:effectLst/>
              <a:latin typeface="+mn-lt"/>
              <a:cs typeface="Arial" panose="020B0604020202020204" pitchFamily="34" charset="0"/>
            </a:endParaRPr>
          </a:p>
        </p:txBody>
      </p:sp>
      <p:sp>
        <p:nvSpPr>
          <p:cNvPr id="12" name="Slide Number Placeholder 11"/>
          <p:cNvSpPr>
            <a:spLocks noGrp="1"/>
          </p:cNvSpPr>
          <p:nvPr>
            <p:ph type="sldNum" sz="quarter" idx="12"/>
          </p:nvPr>
        </p:nvSpPr>
        <p:spPr/>
        <p:txBody>
          <a:bodyPr/>
          <a:lstStyle/>
          <a:p>
            <a:fld id="{949EBC64-41CB-41B8-B6DF-9B1367312BD4}" type="slidenum">
              <a:rPr lang="en-US" smtClean="0"/>
              <a:t>68</a:t>
            </a:fld>
            <a:endParaRPr lang="en-US"/>
          </a:p>
        </p:txBody>
      </p:sp>
      <p:sp>
        <p:nvSpPr>
          <p:cNvPr id="13" name="Rectangle 7"/>
          <p:cNvSpPr>
            <a:spLocks noChangeArrowheads="1"/>
          </p:cNvSpPr>
          <p:nvPr/>
        </p:nvSpPr>
        <p:spPr bwMode="auto">
          <a:xfrm>
            <a:off x="940245" y="506447"/>
            <a:ext cx="10337562" cy="7000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Tests About a Population Proportion</a:t>
            </a:r>
          </a:p>
        </p:txBody>
      </p:sp>
    </p:spTree>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009541" y="1156608"/>
            <a:ext cx="8523843" cy="566738"/>
          </a:xfrm>
          <a:prstGeom prst="rect">
            <a:avLst/>
          </a:prstGeom>
          <a:noFill/>
          <a:ln w="12700">
            <a:noFill/>
            <a:miter lim="800000"/>
            <a:headEnd/>
            <a:tailEnd/>
          </a:ln>
          <a:effectLst/>
        </p:spPr>
        <p:txBody>
          <a:bodyPr lIns="90488" tIns="44450" rIns="90488" bIns="44450"/>
          <a:lstStyle/>
          <a:p>
            <a:pPr marL="342900" indent="-342900" algn="l">
              <a:spcBef>
                <a:spcPct val="20000"/>
              </a:spcBef>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Example:  National Safety Council (NSC)</a:t>
            </a:r>
          </a:p>
        </p:txBody>
      </p:sp>
      <p:sp>
        <p:nvSpPr>
          <p:cNvPr id="4" name="Text Box 63"/>
          <p:cNvSpPr txBox="1">
            <a:spLocks noChangeArrowheads="1"/>
          </p:cNvSpPr>
          <p:nvPr/>
        </p:nvSpPr>
        <p:spPr bwMode="auto">
          <a:xfrm>
            <a:off x="1372429" y="1595438"/>
            <a:ext cx="9883606" cy="1569660"/>
          </a:xfrm>
          <a:prstGeom prst="rect">
            <a:avLst/>
          </a:prstGeom>
          <a:noFill/>
          <a:ln w="12700">
            <a:noFill/>
            <a:miter lim="800000"/>
            <a:headEnd/>
            <a:tailEnd/>
          </a:ln>
          <a:effectLst/>
        </p:spPr>
        <p:txBody>
          <a:bodyPr wrap="square">
            <a:spAutoFit/>
          </a:bodyPr>
          <a:lstStyle/>
          <a:p>
            <a:pPr algn="l">
              <a:spcBef>
                <a:spcPct val="20000"/>
              </a:spcBef>
              <a:buSzPct val="75000"/>
              <a:buFont typeface="Monotype Sorts" charset="2"/>
              <a:buNone/>
            </a:pPr>
            <a:r>
              <a:rPr lang="en-US" sz="2400" dirty="0">
                <a:solidFill>
                  <a:srgbClr val="000000"/>
                </a:solidFill>
                <a:effectLst/>
                <a:latin typeface="+mn-lt"/>
                <a:cs typeface="Arial" panose="020B0604020202020204" pitchFamily="34" charset="0"/>
              </a:rPr>
              <a:t>     For a Christmas and New Year’s week, the National Safety Council estimated that 500 people would be killed and 25,000 injured on the nation’s roads.  The NSC claimed that 50% of the accidents would be caused by drunk driving.</a:t>
            </a:r>
          </a:p>
        </p:txBody>
      </p:sp>
      <p:sp>
        <p:nvSpPr>
          <p:cNvPr id="5" name="Rectangle 64"/>
          <p:cNvSpPr>
            <a:spLocks noChangeArrowheads="1"/>
          </p:cNvSpPr>
          <p:nvPr/>
        </p:nvSpPr>
        <p:spPr bwMode="auto">
          <a:xfrm>
            <a:off x="940245" y="503044"/>
            <a:ext cx="10337562" cy="7000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Two-Tailed Test About a Population Proportion</a:t>
            </a:r>
          </a:p>
        </p:txBody>
      </p:sp>
      <p:sp>
        <p:nvSpPr>
          <p:cNvPr id="6" name="Text Box 3"/>
          <p:cNvSpPr txBox="1">
            <a:spLocks noChangeArrowheads="1"/>
          </p:cNvSpPr>
          <p:nvPr/>
        </p:nvSpPr>
        <p:spPr bwMode="auto">
          <a:xfrm>
            <a:off x="1347092" y="3108612"/>
            <a:ext cx="9908943" cy="830997"/>
          </a:xfrm>
          <a:prstGeom prst="rect">
            <a:avLst/>
          </a:prstGeom>
          <a:noFill/>
          <a:ln w="12700">
            <a:noFill/>
            <a:miter lim="800000"/>
            <a:headEnd/>
            <a:tailEnd/>
          </a:ln>
          <a:effectLst/>
        </p:spPr>
        <p:txBody>
          <a:bodyPr wrap="square">
            <a:spAutoFit/>
          </a:bodyPr>
          <a:lstStyle/>
          <a:p>
            <a:pPr algn="l">
              <a:spcBef>
                <a:spcPct val="20000"/>
              </a:spcBef>
              <a:buSzPct val="75000"/>
              <a:buFont typeface="Monotype Sorts" charset="2"/>
              <a:buNone/>
            </a:pPr>
            <a:r>
              <a:rPr lang="en-US" sz="2400" dirty="0">
                <a:solidFill>
                  <a:srgbClr val="000000"/>
                </a:solidFill>
                <a:effectLst/>
                <a:latin typeface="+mn-lt"/>
                <a:cs typeface="Arial" panose="020B0604020202020204" pitchFamily="34" charset="0"/>
              </a:rPr>
              <a:t>     A sample of 120 accidents showed that 67 were caused by drunk driving.  Use these data to test the NSC’s claim with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 = .05.</a:t>
            </a:r>
          </a:p>
        </p:txBody>
      </p:sp>
      <p:sp>
        <p:nvSpPr>
          <p:cNvPr id="3" name="Slide Number Placeholder 2"/>
          <p:cNvSpPr>
            <a:spLocks noGrp="1"/>
          </p:cNvSpPr>
          <p:nvPr>
            <p:ph type="sldNum" sz="quarter" idx="12"/>
          </p:nvPr>
        </p:nvSpPr>
        <p:spPr/>
        <p:txBody>
          <a:bodyPr/>
          <a:lstStyle/>
          <a:p>
            <a:fld id="{949EBC64-41CB-41B8-B6DF-9B1367312BD4}" type="slidenum">
              <a:rPr lang="en-US" smtClean="0"/>
              <a:t>69</a:t>
            </a:fld>
            <a:endParaRPr lang="en-US"/>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95332" y="1147311"/>
            <a:ext cx="10652165" cy="574675"/>
          </a:xfrm>
          <a:prstGeom prst="rect">
            <a:avLst/>
          </a:prstGeom>
          <a:noFill/>
          <a:ln/>
        </p:spPr>
        <p:txBody>
          <a:bodyPr/>
          <a:lstStyle/>
          <a:p>
            <a:pPr marL="342900" marR="0" lvl="0" indent="-342900" algn="l" defTabSz="914400" rtl="0" eaLnBrk="0" fontAlgn="base" latinLnBrk="0" hangingPunct="0">
              <a:lnSpc>
                <a:spcPct val="100000"/>
              </a:lnSpc>
              <a:spcBef>
                <a:spcPct val="20000"/>
              </a:spcBef>
              <a:spcAft>
                <a:spcPct val="0"/>
              </a:spcAft>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mn-lt"/>
                <a:cs typeface="Arial" panose="020B0604020202020204" pitchFamily="34" charset="0"/>
              </a:rPr>
              <a:t>Alternative Hypothesis as a Research Hypothesis</a:t>
            </a:r>
          </a:p>
        </p:txBody>
      </p:sp>
      <p:sp>
        <p:nvSpPr>
          <p:cNvPr id="4" name="Rectangle 5"/>
          <p:cNvSpPr>
            <a:spLocks noChangeArrowheads="1"/>
          </p:cNvSpPr>
          <p:nvPr/>
        </p:nvSpPr>
        <p:spPr bwMode="auto">
          <a:xfrm>
            <a:off x="1292195" y="1577975"/>
            <a:ext cx="9780145" cy="133350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Example:  </a:t>
            </a:r>
          </a:p>
          <a:p>
            <a:pPr marL="457200" indent="-457200" algn="l">
              <a:buSzPct val="125000"/>
            </a:pPr>
            <a:r>
              <a:rPr lang="en-US" sz="2400" dirty="0">
                <a:solidFill>
                  <a:srgbClr val="000000"/>
                </a:solidFill>
                <a:effectLst/>
                <a:latin typeface="+mn-lt"/>
                <a:cs typeface="Arial" panose="020B0604020202020204" pitchFamily="34" charset="0"/>
              </a:rPr>
              <a:t>       A new sales force bonus plan is developed in an attempt to increase sales.</a:t>
            </a:r>
          </a:p>
        </p:txBody>
      </p:sp>
      <p:sp>
        <p:nvSpPr>
          <p:cNvPr id="5" name="Rectangle 6"/>
          <p:cNvSpPr>
            <a:spLocks noChangeArrowheads="1"/>
          </p:cNvSpPr>
          <p:nvPr/>
        </p:nvSpPr>
        <p:spPr bwMode="auto">
          <a:xfrm>
            <a:off x="1279527" y="2763622"/>
            <a:ext cx="9729470" cy="990600"/>
          </a:xfrm>
          <a:prstGeom prst="rect">
            <a:avLst/>
          </a:prstGeom>
          <a:noFill/>
          <a:ln w="12700">
            <a:noFill/>
            <a:miter lim="800000"/>
            <a:headEnd/>
            <a:tailEnd/>
          </a:ln>
          <a:effectLst/>
        </p:spPr>
        <p:txBody>
          <a:bodyPr wrap="non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Alternative Hypothesis:  </a:t>
            </a:r>
          </a:p>
          <a:p>
            <a:pPr algn="l">
              <a:buSzPct val="125000"/>
            </a:pPr>
            <a:r>
              <a:rPr lang="en-US" sz="2400" dirty="0">
                <a:solidFill>
                  <a:srgbClr val="000000"/>
                </a:solidFill>
                <a:effectLst/>
                <a:latin typeface="+mn-lt"/>
                <a:cs typeface="Arial" panose="020B0604020202020204" pitchFamily="34" charset="0"/>
              </a:rPr>
              <a:t>       The new bonus </a:t>
            </a:r>
            <a:r>
              <a:rPr lang="en-US" sz="2400">
                <a:solidFill>
                  <a:srgbClr val="000000"/>
                </a:solidFill>
                <a:effectLst/>
                <a:latin typeface="+mn-lt"/>
                <a:cs typeface="Arial" panose="020B0604020202020204" pitchFamily="34" charset="0"/>
              </a:rPr>
              <a:t>plan </a:t>
            </a:r>
            <a:r>
              <a:rPr lang="en-US" sz="2400" dirty="0">
                <a:solidFill>
                  <a:srgbClr val="000000"/>
                </a:solidFill>
                <a:effectLst/>
                <a:latin typeface="+mn-lt"/>
                <a:cs typeface="Arial" panose="020B0604020202020204" pitchFamily="34" charset="0"/>
              </a:rPr>
              <a:t>will</a:t>
            </a:r>
            <a:r>
              <a:rPr lang="en-US" sz="2400">
                <a:solidFill>
                  <a:srgbClr val="000000"/>
                </a:solidFill>
                <a:effectLst/>
                <a:latin typeface="+mn-lt"/>
                <a:cs typeface="Arial" panose="020B0604020202020204" pitchFamily="34" charset="0"/>
              </a:rPr>
              <a:t> increase </a:t>
            </a:r>
            <a:r>
              <a:rPr lang="en-US" sz="2400" dirty="0">
                <a:solidFill>
                  <a:srgbClr val="000000"/>
                </a:solidFill>
                <a:effectLst/>
                <a:latin typeface="+mn-lt"/>
                <a:cs typeface="Arial" panose="020B0604020202020204" pitchFamily="34" charset="0"/>
              </a:rPr>
              <a:t>sales. </a:t>
            </a:r>
          </a:p>
        </p:txBody>
      </p:sp>
      <p:sp>
        <p:nvSpPr>
          <p:cNvPr id="8" name="Rectangle 6"/>
          <p:cNvSpPr>
            <a:spLocks noChangeArrowheads="1"/>
          </p:cNvSpPr>
          <p:nvPr/>
        </p:nvSpPr>
        <p:spPr bwMode="auto">
          <a:xfrm>
            <a:off x="1279527" y="3655366"/>
            <a:ext cx="9729470" cy="953701"/>
          </a:xfrm>
          <a:prstGeom prst="rect">
            <a:avLst/>
          </a:prstGeom>
          <a:noFill/>
          <a:ln w="12700">
            <a:noFill/>
            <a:miter lim="800000"/>
            <a:headEnd/>
            <a:tailEnd/>
          </a:ln>
          <a:effectLst/>
        </p:spPr>
        <p:txBody>
          <a:bodyPr wrap="non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Null Hypothesis:  </a:t>
            </a:r>
          </a:p>
          <a:p>
            <a:pPr algn="l">
              <a:buSzPct val="125000"/>
            </a:pPr>
            <a:r>
              <a:rPr lang="en-US" sz="2400" dirty="0">
                <a:solidFill>
                  <a:srgbClr val="000000"/>
                </a:solidFill>
                <a:effectLst/>
                <a:latin typeface="+mn-lt"/>
                <a:cs typeface="Arial" panose="020B0604020202020204" pitchFamily="34" charset="0"/>
              </a:rPr>
              <a:t>       The new bonus </a:t>
            </a:r>
            <a:r>
              <a:rPr lang="en-US" sz="2400">
                <a:solidFill>
                  <a:srgbClr val="000000"/>
                </a:solidFill>
                <a:effectLst/>
                <a:latin typeface="+mn-lt"/>
                <a:cs typeface="Arial" panose="020B0604020202020204" pitchFamily="34" charset="0"/>
              </a:rPr>
              <a:t>plan will not </a:t>
            </a:r>
            <a:r>
              <a:rPr lang="en-US" sz="2400" dirty="0">
                <a:solidFill>
                  <a:srgbClr val="000000"/>
                </a:solidFill>
                <a:effectLst/>
                <a:latin typeface="+mn-lt"/>
                <a:cs typeface="Arial" panose="020B0604020202020204" pitchFamily="34" charset="0"/>
              </a:rPr>
              <a:t>increase sales.</a:t>
            </a:r>
          </a:p>
        </p:txBody>
      </p:sp>
      <p:sp>
        <p:nvSpPr>
          <p:cNvPr id="3" name="Slide Number Placeholder 2"/>
          <p:cNvSpPr>
            <a:spLocks noGrp="1"/>
          </p:cNvSpPr>
          <p:nvPr>
            <p:ph type="sldNum" sz="quarter" idx="12"/>
          </p:nvPr>
        </p:nvSpPr>
        <p:spPr/>
        <p:txBody>
          <a:bodyPr/>
          <a:lstStyle/>
          <a:p>
            <a:fld id="{949EBC64-41CB-41B8-B6DF-9B1367312BD4}" type="slidenum">
              <a:rPr lang="en-US" smtClean="0"/>
              <a:t>7</a:t>
            </a:fld>
            <a:endParaRPr lang="en-US"/>
          </a:p>
        </p:txBody>
      </p:sp>
      <p:sp>
        <p:nvSpPr>
          <p:cNvPr id="9" name="Rectangle 3"/>
          <p:cNvSpPr txBox="1">
            <a:spLocks noChangeArrowheads="1"/>
          </p:cNvSpPr>
          <p:nvPr/>
        </p:nvSpPr>
        <p:spPr>
          <a:xfrm>
            <a:off x="929331" y="613467"/>
            <a:ext cx="10337562" cy="642937"/>
          </a:xfrm>
          <a:prstGeom prst="rect">
            <a:avLst/>
          </a:prstGeom>
          <a:noFill/>
          <a:ln/>
        </p:spPr>
        <p:txBody>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pPr fontAlgn="auto">
              <a:spcAft>
                <a:spcPts val="0"/>
              </a:spcAft>
            </a:pPr>
            <a:r>
              <a:rPr lang="en-US" dirty="0">
                <a:effectLst/>
              </a:rPr>
              <a:t>Developing Null and Alternative Hypotheses</a:t>
            </a:r>
          </a:p>
        </p:txBody>
      </p:sp>
    </p:spTree>
  </p:cSld>
  <p:clrMapOvr>
    <a:masterClrMapping/>
  </p:clrMapOvr>
  <p:transition>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0"/>
          <p:cNvSpPr txBox="1">
            <a:spLocks noChangeArrowheads="1"/>
          </p:cNvSpPr>
          <p:nvPr/>
        </p:nvSpPr>
        <p:spPr bwMode="auto">
          <a:xfrm>
            <a:off x="1572715" y="1713954"/>
            <a:ext cx="3953839"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1.  Determine the hypotheses.</a:t>
            </a:r>
          </a:p>
        </p:txBody>
      </p:sp>
      <p:sp>
        <p:nvSpPr>
          <p:cNvPr id="6" name="Text Box 52"/>
          <p:cNvSpPr txBox="1">
            <a:spLocks noChangeArrowheads="1"/>
          </p:cNvSpPr>
          <p:nvPr/>
        </p:nvSpPr>
        <p:spPr bwMode="auto">
          <a:xfrm>
            <a:off x="1576937" y="2504988"/>
            <a:ext cx="4512004"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2.  Specify the level of significance.</a:t>
            </a:r>
          </a:p>
        </p:txBody>
      </p:sp>
      <p:sp>
        <p:nvSpPr>
          <p:cNvPr id="8" name="Text Box 54"/>
          <p:cNvSpPr txBox="1">
            <a:spLocks noChangeArrowheads="1"/>
          </p:cNvSpPr>
          <p:nvPr/>
        </p:nvSpPr>
        <p:spPr bwMode="auto">
          <a:xfrm>
            <a:off x="1619467" y="3295109"/>
            <a:ext cx="5380640"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3.  Compute the value of the test statistic.</a:t>
            </a:r>
          </a:p>
        </p:txBody>
      </p:sp>
      <p:sp>
        <p:nvSpPr>
          <p:cNvPr id="9" name="Text Box 55"/>
          <p:cNvSpPr txBox="1">
            <a:spLocks noChangeArrowheads="1"/>
          </p:cNvSpPr>
          <p:nvPr/>
        </p:nvSpPr>
        <p:spPr bwMode="auto">
          <a:xfrm>
            <a:off x="6436491" y="2510225"/>
            <a:ext cx="1127232" cy="461665"/>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Symbol" panose="05050102010706020507" pitchFamily="18" charset="2"/>
                <a:cs typeface="Arial" panose="020B0604020202020204" pitchFamily="34" charset="0"/>
              </a:rPr>
              <a:t>a</a:t>
            </a:r>
            <a:r>
              <a:rPr lang="en-US" sz="2400" i="1" dirty="0">
                <a:solidFill>
                  <a:srgbClr val="000000"/>
                </a:solidFill>
                <a:effectLst/>
                <a:latin typeface="+mn-lt"/>
                <a:cs typeface="Arial" panose="020B0604020202020204" pitchFamily="34" charset="0"/>
              </a:rPr>
              <a:t> </a:t>
            </a:r>
            <a:r>
              <a:rPr lang="en-US" sz="2400" dirty="0">
                <a:solidFill>
                  <a:srgbClr val="000000"/>
                </a:solidFill>
                <a:effectLst/>
                <a:latin typeface="+mn-lt"/>
                <a:cs typeface="Arial" panose="020B0604020202020204" pitchFamily="34" charset="0"/>
              </a:rPr>
              <a:t> = .05</a:t>
            </a:r>
          </a:p>
        </p:txBody>
      </p:sp>
      <p:sp>
        <p:nvSpPr>
          <p:cNvPr id="10" name="Text Box 56"/>
          <p:cNvSpPr txBox="1">
            <a:spLocks noChangeArrowheads="1"/>
          </p:cNvSpPr>
          <p:nvPr/>
        </p:nvSpPr>
        <p:spPr bwMode="auto">
          <a:xfrm>
            <a:off x="1001329" y="1154113"/>
            <a:ext cx="5519396" cy="461665"/>
          </a:xfrm>
          <a:prstGeom prst="rect">
            <a:avLst/>
          </a:prstGeom>
          <a:noFill/>
          <a:ln w="12700">
            <a:noFill/>
            <a:miter lim="800000"/>
            <a:headEnd/>
            <a:tailEnd/>
          </a:ln>
          <a:effectLst/>
        </p:spPr>
        <p:txBody>
          <a:bodyPr wrap="none">
            <a:spAutoFit/>
          </a:bodyPr>
          <a:lstStyle/>
          <a:p>
            <a:pPr marL="342900" indent="-342900" algn="l">
              <a:buFont typeface="Arial" panose="020B0604020202020204" pitchFamily="34" charset="0"/>
              <a:buChar char="•"/>
            </a:pP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 and Critical Value Approaches</a:t>
            </a:r>
          </a:p>
        </p:txBody>
      </p:sp>
      <p:sp>
        <p:nvSpPr>
          <p:cNvPr id="14" name="Oval 67"/>
          <p:cNvSpPr>
            <a:spLocks noChangeArrowheads="1"/>
          </p:cNvSpPr>
          <p:nvPr/>
        </p:nvSpPr>
        <p:spPr bwMode="auto">
          <a:xfrm>
            <a:off x="7881528" y="5203133"/>
            <a:ext cx="1014020" cy="457200"/>
          </a:xfrm>
          <a:prstGeom prst="ellipse">
            <a:avLst/>
          </a:prstGeom>
          <a:noFill/>
          <a:ln w="28575">
            <a:solidFill>
              <a:srgbClr val="000000"/>
            </a:solidFill>
            <a:round/>
            <a:headEnd/>
            <a:tailEnd/>
          </a:ln>
          <a:effectLst/>
        </p:spPr>
        <p:txBody>
          <a:bodyPr wrap="none" anchor="ctr"/>
          <a:lstStyle/>
          <a:p>
            <a:endParaRPr lang="en-US">
              <a:solidFill>
                <a:srgbClr val="000000"/>
              </a:solidFill>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2" name="TextBox 21"/>
              <p:cNvSpPr txBox="1"/>
              <p:nvPr/>
            </p:nvSpPr>
            <p:spPr>
              <a:xfrm>
                <a:off x="4523307" y="3858907"/>
                <a:ext cx="4953599" cy="1952009"/>
              </a:xfrm>
              <a:prstGeom prst="rect">
                <a:avLst/>
              </a:prstGeom>
              <a:noFill/>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i="1" smtClean="0">
                            <a:solidFill>
                              <a:srgbClr val="000000"/>
                            </a:solidFill>
                            <a:effectLst/>
                            <a:latin typeface="Cambria Math"/>
                            <a:ea typeface="Cambria Math"/>
                          </a:rPr>
                          <m:t>𝜎</m:t>
                        </m:r>
                      </m:e>
                      <m:sub>
                        <m:acc>
                          <m:accPr>
                            <m:chr m:val="̅"/>
                            <m:ctrlPr>
                              <a:rPr lang="en-US" sz="240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𝑝</m:t>
                            </m:r>
                          </m:e>
                        </m:acc>
                      </m:sub>
                    </m:sSub>
                    <m:r>
                      <a:rPr lang="en-US" sz="2400" b="0" i="1" smtClean="0">
                        <a:solidFill>
                          <a:srgbClr val="000000"/>
                        </a:solidFill>
                        <a:effectLst/>
                        <a:latin typeface="Cambria Math"/>
                      </a:rPr>
                      <m:t>=</m:t>
                    </m:r>
                    <m:rad>
                      <m:radPr>
                        <m:degHide m:val="on"/>
                        <m:ctrlPr>
                          <a:rPr lang="en-US" sz="2400" b="0" i="1" smtClean="0">
                            <a:solidFill>
                              <a:srgbClr val="000000"/>
                            </a:solidFill>
                            <a:effectLst/>
                            <a:latin typeface="Cambria Math" panose="02040503050406030204" pitchFamily="18" charset="0"/>
                          </a:rPr>
                        </m:ctrlPr>
                      </m:radPr>
                      <m:deg/>
                      <m:e>
                        <m:f>
                          <m:fPr>
                            <m:ctrlPr>
                              <a:rPr lang="en-US" sz="2400" b="0" i="1" smtClean="0">
                                <a:solidFill>
                                  <a:srgbClr val="000000"/>
                                </a:solidFill>
                                <a:effectLst/>
                                <a:latin typeface="Cambria Math" panose="02040503050406030204" pitchFamily="18" charset="0"/>
                              </a:rPr>
                            </m:ctrlPr>
                          </m:fPr>
                          <m:num>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𝑝</m:t>
                                </m:r>
                              </m:e>
                              <m:sub>
                                <m:r>
                                  <a:rPr lang="en-US" sz="2400" b="0" i="1" smtClean="0">
                                    <a:solidFill>
                                      <a:srgbClr val="000000"/>
                                    </a:solidFill>
                                    <a:effectLst/>
                                    <a:latin typeface="Cambria Math"/>
                                  </a:rPr>
                                  <m:t>0</m:t>
                                </m:r>
                              </m:sub>
                            </m:sSub>
                            <m:d>
                              <m:dPr>
                                <m:ctrlPr>
                                  <a:rPr lang="en-US" sz="2400" b="0" i="1" smtClean="0">
                                    <a:solidFill>
                                      <a:srgbClr val="000000"/>
                                    </a:solidFill>
                                    <a:effectLst/>
                                    <a:latin typeface="Cambria Math" panose="02040503050406030204" pitchFamily="18" charset="0"/>
                                  </a:rPr>
                                </m:ctrlPr>
                              </m:dPr>
                              <m:e>
                                <m:r>
                                  <a:rPr lang="en-US" sz="2400" b="0" i="1" smtClean="0">
                                    <a:solidFill>
                                      <a:srgbClr val="000000"/>
                                    </a:solidFill>
                                    <a:effectLst/>
                                    <a:latin typeface="Cambria Math"/>
                                  </a:rPr>
                                  <m:t>1−</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𝑝</m:t>
                                    </m:r>
                                  </m:e>
                                  <m:sub>
                                    <m:r>
                                      <a:rPr lang="en-US" sz="2400" b="0" i="1" smtClean="0">
                                        <a:solidFill>
                                          <a:srgbClr val="000000"/>
                                        </a:solidFill>
                                        <a:effectLst/>
                                        <a:latin typeface="Cambria Math"/>
                                      </a:rPr>
                                      <m:t>0</m:t>
                                    </m:r>
                                  </m:sub>
                                </m:sSub>
                              </m:e>
                            </m:d>
                          </m:num>
                          <m:den>
                            <m:r>
                              <a:rPr lang="en-US" sz="2400" b="0" i="1" smtClean="0">
                                <a:solidFill>
                                  <a:srgbClr val="000000"/>
                                </a:solidFill>
                                <a:effectLst/>
                                <a:latin typeface="Cambria Math"/>
                              </a:rPr>
                              <m:t>𝑛</m:t>
                            </m:r>
                          </m:den>
                        </m:f>
                      </m:e>
                    </m:rad>
                    <m:r>
                      <a:rPr lang="en-US" sz="2400" b="0" i="1" smtClean="0">
                        <a:solidFill>
                          <a:srgbClr val="000000"/>
                        </a:solidFill>
                        <a:effectLst/>
                        <a:latin typeface="Cambria Math"/>
                      </a:rPr>
                      <m:t>=</m:t>
                    </m:r>
                    <m:rad>
                      <m:radPr>
                        <m:degHide m:val="on"/>
                        <m:ctrlPr>
                          <a:rPr lang="en-US" sz="2400" i="1">
                            <a:solidFill>
                              <a:srgbClr val="000000"/>
                            </a:solidFill>
                            <a:effectLst/>
                            <a:latin typeface="Cambria Math" panose="02040503050406030204" pitchFamily="18" charset="0"/>
                          </a:rPr>
                        </m:ctrlPr>
                      </m:radPr>
                      <m:deg/>
                      <m:e>
                        <m:f>
                          <m:fPr>
                            <m:ctrlPr>
                              <a:rPr lang="en-US" sz="2400" i="1">
                                <a:solidFill>
                                  <a:srgbClr val="000000"/>
                                </a:solidFill>
                                <a:effectLst/>
                                <a:latin typeface="Cambria Math" panose="02040503050406030204" pitchFamily="18" charset="0"/>
                              </a:rPr>
                            </m:ctrlPr>
                          </m:fPr>
                          <m:num>
                            <m:r>
                              <a:rPr lang="en-US" sz="2400" b="0" i="1" smtClean="0">
                                <a:solidFill>
                                  <a:srgbClr val="000000"/>
                                </a:solidFill>
                                <a:effectLst/>
                                <a:latin typeface="Cambria Math"/>
                              </a:rPr>
                              <m:t>.5</m:t>
                            </m:r>
                            <m:d>
                              <m:dPr>
                                <m:ctrlPr>
                                  <a:rPr lang="en-US" sz="2400" i="1">
                                    <a:solidFill>
                                      <a:srgbClr val="000000"/>
                                    </a:solidFill>
                                    <a:effectLst/>
                                    <a:latin typeface="Cambria Math" panose="02040503050406030204" pitchFamily="18" charset="0"/>
                                  </a:rPr>
                                </m:ctrlPr>
                              </m:dPr>
                              <m:e>
                                <m:r>
                                  <a:rPr lang="en-US" sz="2400" i="1">
                                    <a:solidFill>
                                      <a:srgbClr val="000000"/>
                                    </a:solidFill>
                                    <a:effectLst/>
                                    <a:latin typeface="Cambria Math"/>
                                  </a:rPr>
                                  <m:t>1−</m:t>
                                </m:r>
                                <m:r>
                                  <a:rPr lang="en-US" sz="2400" b="0" i="1" smtClean="0">
                                    <a:solidFill>
                                      <a:srgbClr val="000000"/>
                                    </a:solidFill>
                                    <a:effectLst/>
                                    <a:latin typeface="Cambria Math"/>
                                  </a:rPr>
                                  <m:t>.5</m:t>
                                </m:r>
                              </m:e>
                            </m:d>
                          </m:num>
                          <m:den>
                            <m:r>
                              <a:rPr lang="en-US" sz="2400" b="0" i="1" smtClean="0">
                                <a:solidFill>
                                  <a:srgbClr val="000000"/>
                                </a:solidFill>
                                <a:effectLst/>
                                <a:latin typeface="Cambria Math"/>
                              </a:rPr>
                              <m:t>120</m:t>
                            </m:r>
                          </m:den>
                        </m:f>
                      </m:e>
                    </m:rad>
                  </m:oMath>
                </a14:m>
                <a:r>
                  <a:rPr lang="en-US" sz="2400" dirty="0">
                    <a:solidFill>
                      <a:srgbClr val="000000"/>
                    </a:solidFill>
                    <a:effectLst/>
                    <a:latin typeface="+mn-lt"/>
                    <a:cs typeface="Arial" panose="020B0604020202020204" pitchFamily="34" charset="0"/>
                  </a:rPr>
                  <a:t> =  .045644</a:t>
                </a:r>
              </a:p>
              <a:p>
                <a:r>
                  <a:rPr lang="en-US" sz="2400" dirty="0" err="1">
                    <a:solidFill>
                      <a:srgbClr val="000000"/>
                    </a:solidFill>
                    <a:effectLst/>
                    <a:latin typeface="+mn-lt"/>
                    <a:cs typeface="Arial" panose="020B0604020202020204" pitchFamily="34" charset="0"/>
                  </a:rPr>
                  <a:t>Pbar</a:t>
                </a:r>
                <a:r>
                  <a:rPr lang="en-US" sz="2400" dirty="0">
                    <a:solidFill>
                      <a:srgbClr val="000000"/>
                    </a:solidFill>
                    <a:effectLst/>
                    <a:latin typeface="+mn-lt"/>
                    <a:cs typeface="Arial" panose="020B0604020202020204" pitchFamily="34" charset="0"/>
                  </a:rPr>
                  <a:t>=67/120=0.558</a:t>
                </a:r>
              </a:p>
              <a:p>
                <a:endParaRPr lang="en-US" sz="2400" dirty="0">
                  <a:solidFill>
                    <a:srgbClr val="000000"/>
                  </a:solidFill>
                  <a:effectLst/>
                  <a:latin typeface="+mn-lt"/>
                  <a:cs typeface="Arial" panose="020B0604020202020204" pitchFamily="34" charset="0"/>
                </a:endParaRPr>
              </a:p>
              <a:p>
                <a:endParaRPr lang="en-US" sz="2400" dirty="0">
                  <a:solidFill>
                    <a:srgbClr val="000000"/>
                  </a:solidFill>
                  <a:effectLst/>
                  <a:latin typeface="+mn-lt"/>
                  <a:cs typeface="Arial" panose="020B060402020202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523307" y="3858907"/>
                <a:ext cx="4953599" cy="1952009"/>
              </a:xfrm>
              <a:prstGeom prst="rect">
                <a:avLst/>
              </a:prstGeom>
              <a:blipFill rotWithShape="0">
                <a:blip r:embed="rId2"/>
                <a:stretch>
                  <a:fillRect r="-1353"/>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746946" y="1713953"/>
                <a:ext cx="3255891" cy="461665"/>
              </a:xfrm>
              <a:prstGeom prst="rect">
                <a:avLst/>
              </a:prstGeom>
              <a:noFill/>
              <a:effectLst>
                <a:outerShdw dist="25400" dir="3000000" algn="ctr" rotWithShape="0">
                  <a:schemeClr val="bg1"/>
                </a:outerShdw>
              </a:effectLst>
            </p:spPr>
            <p:txBody>
              <a:bodyPr wrap="none" rtlCol="0">
                <a:spAutoFit/>
              </a:bodyPr>
              <a:lstStyle/>
              <a:p>
                <a14:m>
                  <m:oMath xmlns:m="http://schemas.openxmlformats.org/officeDocument/2006/math">
                    <m:sSub>
                      <m:sSubPr>
                        <m:ctrlPr>
                          <a:rPr lang="en-US" sz="240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𝐻</m:t>
                        </m:r>
                      </m:e>
                      <m:sub>
                        <m:r>
                          <a:rPr lang="en-US" sz="2400" b="0" i="1" smtClean="0">
                            <a:solidFill>
                              <a:srgbClr val="000000"/>
                            </a:solidFill>
                            <a:effectLst/>
                            <a:latin typeface="Cambria Math"/>
                          </a:rPr>
                          <m:t>0</m:t>
                        </m:r>
                      </m:sub>
                    </m:sSub>
                    <m:r>
                      <a:rPr lang="en-US" sz="2400" b="0" i="1" smtClean="0">
                        <a:solidFill>
                          <a:srgbClr val="000000"/>
                        </a:solidFill>
                        <a:effectLst/>
                        <a:latin typeface="Cambria Math"/>
                      </a:rPr>
                      <m:t>:</m:t>
                    </m:r>
                    <m:r>
                      <a:rPr lang="en-US" sz="2400" b="0" i="1" smtClean="0">
                        <a:solidFill>
                          <a:srgbClr val="000000"/>
                        </a:solidFill>
                        <a:effectLst/>
                        <a:latin typeface="Cambria Math"/>
                        <a:ea typeface="Cambria Math"/>
                      </a:rPr>
                      <m:t>𝑝</m:t>
                    </m:r>
                    <m:r>
                      <a:rPr lang="en-US" sz="2400" b="0" i="1" smtClean="0">
                        <a:solidFill>
                          <a:srgbClr val="000000"/>
                        </a:solidFill>
                        <a:effectLst/>
                        <a:latin typeface="Cambria Math"/>
                        <a:ea typeface="Cambria Math"/>
                      </a:rPr>
                      <m:t> </m:t>
                    </m:r>
                  </m:oMath>
                </a14:m>
                <a:r>
                  <a:rPr lang="en-US" sz="2400" b="0" i="0" dirty="0">
                    <a:solidFill>
                      <a:srgbClr val="000000"/>
                    </a:solidFill>
                    <a:effectLst/>
                    <a:latin typeface="+mn-lt"/>
                    <a:ea typeface="Cambria Math"/>
                    <a:cs typeface="Arial" panose="020B0604020202020204" pitchFamily="34" charset="0"/>
                  </a:rPr>
                  <a:t>=</a:t>
                </a:r>
                <a14:m>
                  <m:oMath xmlns:m="http://schemas.openxmlformats.org/officeDocument/2006/math">
                    <m:r>
                      <a:rPr lang="en-US" sz="2400" b="0" i="1" smtClean="0">
                        <a:solidFill>
                          <a:srgbClr val="000000"/>
                        </a:solidFill>
                        <a:effectLst/>
                        <a:latin typeface="Cambria Math"/>
                        <a:ea typeface="Cambria Math"/>
                      </a:rPr>
                      <m:t> .5 </m:t>
                    </m:r>
                    <m:r>
                      <m:rPr>
                        <m:sty m:val="p"/>
                      </m:rPr>
                      <a:rPr lang="en-US" sz="2400" b="0" i="0" smtClean="0">
                        <a:solidFill>
                          <a:srgbClr val="000000"/>
                        </a:solidFill>
                        <a:effectLst/>
                        <a:latin typeface="Cambria Math"/>
                        <a:ea typeface="Cambria Math"/>
                      </a:rPr>
                      <m:t>and</m:t>
                    </m:r>
                    <m:sSub>
                      <m:sSubPr>
                        <m:ctrlPr>
                          <a:rPr lang="en-US" sz="2400" i="1">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  </m:t>
                        </m:r>
                        <m:r>
                          <a:rPr lang="en-US" sz="2400" i="1">
                            <a:solidFill>
                              <a:srgbClr val="000000"/>
                            </a:solidFill>
                            <a:effectLst/>
                            <a:latin typeface="Cambria Math"/>
                          </a:rPr>
                          <m:t>𝐻</m:t>
                        </m:r>
                      </m:e>
                      <m:sub>
                        <m:r>
                          <a:rPr lang="en-US" sz="2400" i="1">
                            <a:solidFill>
                              <a:srgbClr val="000000"/>
                            </a:solidFill>
                            <a:effectLst/>
                            <a:latin typeface="Cambria Math"/>
                          </a:rPr>
                          <m:t>𝑎</m:t>
                        </m:r>
                      </m:sub>
                    </m:sSub>
                    <m:r>
                      <a:rPr lang="en-US" sz="2400" i="1">
                        <a:solidFill>
                          <a:srgbClr val="000000"/>
                        </a:solidFill>
                        <a:effectLst/>
                        <a:latin typeface="Cambria Math"/>
                      </a:rPr>
                      <m:t>:</m:t>
                    </m:r>
                    <m:r>
                      <a:rPr lang="en-US" sz="2400" i="1">
                        <a:solidFill>
                          <a:srgbClr val="000000"/>
                        </a:solidFill>
                        <a:effectLst/>
                        <a:latin typeface="Cambria Math"/>
                        <a:ea typeface="Cambria Math"/>
                      </a:rPr>
                      <m:t>𝑝</m:t>
                    </m:r>
                    <m:r>
                      <a:rPr lang="en-US" sz="2400" i="1">
                        <a:solidFill>
                          <a:srgbClr val="000000"/>
                        </a:solidFill>
                        <a:effectLst/>
                        <a:latin typeface="Cambria Math"/>
                        <a:ea typeface="Cambria Math"/>
                      </a:rPr>
                      <m:t> </m:t>
                    </m:r>
                    <m:r>
                      <m:rPr>
                        <m:nor/>
                      </m:rPr>
                      <a:rPr lang="en-US" sz="2400" dirty="0">
                        <a:solidFill>
                          <a:srgbClr val="000000"/>
                        </a:solidFill>
                        <a:effectLst/>
                        <a:latin typeface="+mn-lt"/>
                        <a:ea typeface="Cambria Math"/>
                        <a:cs typeface="Arial" panose="020B0604020202020204" pitchFamily="34" charset="0"/>
                      </a:rPr>
                      <m:t>≠</m:t>
                    </m:r>
                    <m:r>
                      <a:rPr lang="en-US" sz="2400" i="1">
                        <a:solidFill>
                          <a:srgbClr val="000000"/>
                        </a:solidFill>
                        <a:effectLst/>
                        <a:latin typeface="Cambria Math"/>
                        <a:ea typeface="Cambria Math"/>
                      </a:rPr>
                      <m:t> .5</m:t>
                    </m:r>
                  </m:oMath>
                </a14:m>
                <a:endParaRPr lang="en-US" sz="2400" dirty="0">
                  <a:solidFill>
                    <a:srgbClr val="000000"/>
                  </a:solidFill>
                  <a:effectLst/>
                  <a:latin typeface="+mn-lt"/>
                  <a:cs typeface="Arial" panose="020B0604020202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746946" y="1713953"/>
                <a:ext cx="3255891" cy="461665"/>
              </a:xfrm>
              <a:prstGeom prst="rect">
                <a:avLst/>
              </a:prstGeom>
              <a:blipFill rotWithShape="1">
                <a:blip r:embed="rId3"/>
                <a:stretch>
                  <a:fillRect l="-186" t="-2830"/>
                </a:stretch>
              </a:blipFill>
              <a:effectLst>
                <a:outerShdw dist="25400" dir="3000000" algn="ctr" rotWithShape="0">
                  <a:schemeClr val="bg1"/>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182622" y="4678865"/>
                <a:ext cx="3634969" cy="1234184"/>
              </a:xfrm>
              <a:prstGeom prst="rect">
                <a:avLst/>
              </a:prstGeom>
              <a:noFill/>
              <a:effectLst>
                <a:outerShdw dist="25400" dir="3000000" algn="ctr" rotWithShape="0">
                  <a:schemeClr val="bg1"/>
                </a:outerShdw>
              </a:effectLst>
            </p:spPr>
            <p:txBody>
              <a:bodyPr wrap="none" rtlCol="0">
                <a:spAutoFit/>
              </a:bodyPr>
              <a:lstStyle/>
              <a:p>
                <a:endParaRPr lang="en-US" sz="2400" b="0" i="1" dirty="0">
                  <a:solidFill>
                    <a:srgbClr val="000000"/>
                  </a:solidFill>
                  <a:effectLst/>
                  <a:latin typeface="Cambria Math"/>
                </a:endParaRPr>
              </a:p>
              <a:p>
                <a14:m>
                  <m:oMath xmlns:m="http://schemas.openxmlformats.org/officeDocument/2006/math">
                    <m:r>
                      <a:rPr lang="en-US" sz="2400" b="0" i="1" smtClean="0">
                        <a:solidFill>
                          <a:srgbClr val="000000"/>
                        </a:solidFill>
                        <a:effectLst/>
                        <a:latin typeface="Cambria Math"/>
                      </a:rPr>
                      <m:t>𝑧</m:t>
                    </m:r>
                    <m:r>
                      <a:rPr lang="en-US" sz="2400" b="0" i="1" smtClean="0">
                        <a:solidFill>
                          <a:srgbClr val="000000"/>
                        </a:solidFill>
                        <a:effectLst/>
                        <a:latin typeface="Cambria Math"/>
                      </a:rPr>
                      <m:t>=</m:t>
                    </m:r>
                    <m:f>
                      <m:fPr>
                        <m:ctrlPr>
                          <a:rPr lang="en-US" sz="2400" b="0" i="1" smtClean="0">
                            <a:solidFill>
                              <a:srgbClr val="000000"/>
                            </a:solidFill>
                            <a:effectLst/>
                            <a:latin typeface="Cambria Math" panose="02040503050406030204" pitchFamily="18" charset="0"/>
                          </a:rPr>
                        </m:ctrlPr>
                      </m:fPr>
                      <m:num>
                        <m:acc>
                          <m:accPr>
                            <m:chr m:val="̅"/>
                            <m:ctrlPr>
                              <a:rPr lang="en-US" sz="2400" b="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𝑝</m:t>
                            </m:r>
                          </m:e>
                        </m:acc>
                        <m:r>
                          <a:rPr lang="en-US" sz="2400" b="0" i="1" smtClean="0">
                            <a:solidFill>
                              <a:srgbClr val="000000"/>
                            </a:solidFill>
                            <a:effectLst/>
                            <a:latin typeface="Cambria Math"/>
                          </a:rPr>
                          <m:t>−</m:t>
                        </m:r>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rPr>
                              <m:t>𝑝</m:t>
                            </m:r>
                          </m:e>
                          <m:sub>
                            <m:r>
                              <a:rPr lang="en-US" sz="2400" b="0" i="1" smtClean="0">
                                <a:solidFill>
                                  <a:srgbClr val="000000"/>
                                </a:solidFill>
                                <a:effectLst/>
                                <a:latin typeface="Cambria Math"/>
                              </a:rPr>
                              <m:t>0</m:t>
                            </m:r>
                          </m:sub>
                        </m:sSub>
                      </m:num>
                      <m:den>
                        <m:sSub>
                          <m:sSubPr>
                            <m:ctrlPr>
                              <a:rPr lang="en-US" sz="2400" b="0" i="1" smtClean="0">
                                <a:solidFill>
                                  <a:srgbClr val="000000"/>
                                </a:solidFill>
                                <a:effectLst/>
                                <a:latin typeface="Cambria Math" panose="02040503050406030204" pitchFamily="18" charset="0"/>
                              </a:rPr>
                            </m:ctrlPr>
                          </m:sSubPr>
                          <m:e>
                            <m:r>
                              <a:rPr lang="en-US" sz="2400" b="0" i="1" smtClean="0">
                                <a:solidFill>
                                  <a:srgbClr val="000000"/>
                                </a:solidFill>
                                <a:effectLst/>
                                <a:latin typeface="Cambria Math"/>
                                <a:ea typeface="Cambria Math"/>
                              </a:rPr>
                              <m:t>𝜎</m:t>
                            </m:r>
                          </m:e>
                          <m:sub>
                            <m:acc>
                              <m:accPr>
                                <m:chr m:val="̅"/>
                                <m:ctrlPr>
                                  <a:rPr lang="en-US" sz="2400" b="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𝑝</m:t>
                                </m:r>
                              </m:e>
                            </m:acc>
                          </m:sub>
                        </m:sSub>
                      </m:den>
                    </m:f>
                    <m:r>
                      <a:rPr lang="en-US" sz="2400" b="0" i="1" smtClean="0">
                        <a:solidFill>
                          <a:srgbClr val="000000"/>
                        </a:solidFill>
                        <a:effectLst/>
                        <a:latin typeface="Cambria Math"/>
                      </a:rPr>
                      <m:t>=</m:t>
                    </m:r>
                    <m:f>
                      <m:fPr>
                        <m:ctrlPr>
                          <a:rPr lang="en-US" sz="2400" i="1" dirty="0" smtClean="0">
                            <a:solidFill>
                              <a:srgbClr val="000000"/>
                            </a:solidFill>
                            <a:effectLst/>
                            <a:latin typeface="Cambria Math" panose="02040503050406030204" pitchFamily="18" charset="0"/>
                          </a:rPr>
                        </m:ctrlPr>
                      </m:fPr>
                      <m:num>
                        <m:d>
                          <m:dPr>
                            <m:ctrlPr>
                              <a:rPr lang="en-US" sz="2400" b="0" i="1" dirty="0" smtClean="0">
                                <a:solidFill>
                                  <a:srgbClr val="000000"/>
                                </a:solidFill>
                                <a:effectLst/>
                                <a:latin typeface="Cambria Math" panose="02040503050406030204" pitchFamily="18" charset="0"/>
                              </a:rPr>
                            </m:ctrlPr>
                          </m:dPr>
                          <m:e>
                            <m:f>
                              <m:fPr>
                                <m:ctrlPr>
                                  <a:rPr lang="en-US" sz="2400" b="0" i="1" dirty="0" smtClean="0">
                                    <a:solidFill>
                                      <a:srgbClr val="000000"/>
                                    </a:solidFill>
                                    <a:effectLst/>
                                    <a:latin typeface="Cambria Math" panose="02040503050406030204" pitchFamily="18" charset="0"/>
                                  </a:rPr>
                                </m:ctrlPr>
                              </m:fPr>
                              <m:num>
                                <m:r>
                                  <a:rPr lang="en-US" sz="2400" b="0" i="1" dirty="0" smtClean="0">
                                    <a:solidFill>
                                      <a:srgbClr val="000000"/>
                                    </a:solidFill>
                                    <a:effectLst/>
                                    <a:latin typeface="Cambria Math"/>
                                  </a:rPr>
                                  <m:t>67</m:t>
                                </m:r>
                              </m:num>
                              <m:den>
                                <m:r>
                                  <a:rPr lang="en-US" sz="2400" b="0" i="1" dirty="0" smtClean="0">
                                    <a:solidFill>
                                      <a:srgbClr val="000000"/>
                                    </a:solidFill>
                                    <a:effectLst/>
                                    <a:latin typeface="Cambria Math"/>
                                  </a:rPr>
                                  <m:t>120</m:t>
                                </m:r>
                              </m:den>
                            </m:f>
                          </m:e>
                        </m:d>
                        <m:r>
                          <a:rPr lang="en-US" sz="2400" b="0" i="1" dirty="0" smtClean="0">
                            <a:solidFill>
                              <a:srgbClr val="000000"/>
                            </a:solidFill>
                            <a:effectLst/>
                            <a:latin typeface="Cambria Math"/>
                          </a:rPr>
                          <m:t>−.5</m:t>
                        </m:r>
                      </m:num>
                      <m:den>
                        <m:r>
                          <a:rPr lang="en-US" sz="2400" b="0" i="1" dirty="0" smtClean="0">
                            <a:solidFill>
                              <a:srgbClr val="000000"/>
                            </a:solidFill>
                            <a:effectLst/>
                            <a:latin typeface="Cambria Math"/>
                          </a:rPr>
                          <m:t>.045644</m:t>
                        </m:r>
                      </m:den>
                    </m:f>
                  </m:oMath>
                </a14:m>
                <a:r>
                  <a:rPr lang="en-US" sz="2400" dirty="0">
                    <a:solidFill>
                      <a:srgbClr val="000000"/>
                    </a:solidFill>
                    <a:effectLst/>
                    <a:latin typeface="+mn-lt"/>
                    <a:cs typeface="Arial" panose="020B0604020202020204" pitchFamily="34" charset="0"/>
                  </a:rPr>
                  <a:t> =    1.28</a:t>
                </a:r>
              </a:p>
            </p:txBody>
          </p:sp>
        </mc:Choice>
        <mc:Fallback xmlns="">
          <p:sp>
            <p:nvSpPr>
              <p:cNvPr id="25" name="TextBox 24"/>
              <p:cNvSpPr txBox="1">
                <a:spLocks noRot="1" noChangeAspect="1" noMove="1" noResize="1" noEditPoints="1" noAdjustHandles="1" noChangeArrowheads="1" noChangeShapeType="1" noTextEdit="1"/>
              </p:cNvSpPr>
              <p:nvPr/>
            </p:nvSpPr>
            <p:spPr>
              <a:xfrm>
                <a:off x="5182622" y="4678865"/>
                <a:ext cx="3634969" cy="1234184"/>
              </a:xfrm>
              <a:prstGeom prst="rect">
                <a:avLst/>
              </a:prstGeom>
              <a:blipFill>
                <a:blip r:embed="rId4"/>
                <a:stretch>
                  <a:fillRect/>
                </a:stretch>
              </a:blipFill>
              <a:effectLst>
                <a:outerShdw dist="25400" dir="3000000" algn="ctr" rotWithShape="0">
                  <a:schemeClr val="bg1"/>
                </a:outerShdw>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949EBC64-41CB-41B8-B6DF-9B1367312BD4}" type="slidenum">
              <a:rPr lang="en-US" smtClean="0"/>
              <a:t>70</a:t>
            </a:fld>
            <a:endParaRPr lang="en-US"/>
          </a:p>
        </p:txBody>
      </p:sp>
      <p:sp>
        <p:nvSpPr>
          <p:cNvPr id="15" name="Rectangle 64"/>
          <p:cNvSpPr>
            <a:spLocks noChangeArrowheads="1"/>
          </p:cNvSpPr>
          <p:nvPr/>
        </p:nvSpPr>
        <p:spPr bwMode="auto">
          <a:xfrm>
            <a:off x="940245" y="503044"/>
            <a:ext cx="10337562" cy="7000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Two-Tailed Test About a Population Proportion</a:t>
            </a:r>
          </a:p>
        </p:txBody>
      </p:sp>
    </p:spTree>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005743" y="1155474"/>
            <a:ext cx="2749855" cy="461665"/>
          </a:xfrm>
          <a:prstGeom prst="rect">
            <a:avLst/>
          </a:prstGeom>
          <a:noFill/>
          <a:ln w="12700">
            <a:noFill/>
            <a:miter lim="800000"/>
            <a:headEnd/>
            <a:tailEnd/>
          </a:ln>
          <a:effectLst/>
        </p:spPr>
        <p:txBody>
          <a:bodyPr wrap="none">
            <a:spAutoFit/>
          </a:bodyPr>
          <a:lstStyle/>
          <a:p>
            <a:pPr marL="342900" indent="-342900" algn="l">
              <a:buFont typeface="Arial" panose="020B0604020202020204" pitchFamily="34" charset="0"/>
              <a:buChar char="•"/>
            </a:pP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Approach</a:t>
            </a:r>
          </a:p>
        </p:txBody>
      </p:sp>
      <p:sp>
        <p:nvSpPr>
          <p:cNvPr id="4" name="Text Box 4"/>
          <p:cNvSpPr txBox="1">
            <a:spLocks noChangeArrowheads="1"/>
          </p:cNvSpPr>
          <p:nvPr/>
        </p:nvSpPr>
        <p:spPr bwMode="auto">
          <a:xfrm>
            <a:off x="1549489" y="1690944"/>
            <a:ext cx="3326745" cy="461665"/>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4.  Compute the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 -value.</a:t>
            </a:r>
          </a:p>
        </p:txBody>
      </p:sp>
      <p:sp>
        <p:nvSpPr>
          <p:cNvPr id="6" name="Text Box 6"/>
          <p:cNvSpPr txBox="1">
            <a:spLocks noChangeArrowheads="1"/>
          </p:cNvSpPr>
          <p:nvPr/>
        </p:nvSpPr>
        <p:spPr bwMode="auto">
          <a:xfrm>
            <a:off x="1549490" y="3382788"/>
            <a:ext cx="4575996"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5.  Determine whether to reject </a:t>
            </a:r>
            <a:r>
              <a:rPr lang="en-US" sz="2400" i="1">
                <a:solidFill>
                  <a:srgbClr val="000000"/>
                </a:solidFill>
                <a:effectLst/>
                <a:latin typeface="+mn-lt"/>
                <a:cs typeface="Arial" panose="020B0604020202020204" pitchFamily="34" charset="0"/>
              </a:rPr>
              <a:t>H</a:t>
            </a:r>
            <a:r>
              <a:rPr lang="en-US" sz="2400" baseline="-25000">
                <a:solidFill>
                  <a:srgbClr val="000000"/>
                </a:solidFill>
                <a:effectLst/>
                <a:latin typeface="+mn-lt"/>
                <a:cs typeface="Arial" panose="020B0604020202020204" pitchFamily="34" charset="0"/>
              </a:rPr>
              <a:t>0</a:t>
            </a:r>
            <a:r>
              <a:rPr lang="en-US" sz="2400">
                <a:solidFill>
                  <a:srgbClr val="000000"/>
                </a:solidFill>
                <a:effectLst/>
                <a:latin typeface="+mn-lt"/>
                <a:cs typeface="Arial" panose="020B0604020202020204" pitchFamily="34" charset="0"/>
              </a:rPr>
              <a:t>.</a:t>
            </a:r>
          </a:p>
        </p:txBody>
      </p:sp>
      <p:sp>
        <p:nvSpPr>
          <p:cNvPr id="7" name="Text Box 7"/>
          <p:cNvSpPr txBox="1">
            <a:spLocks noChangeArrowheads="1"/>
          </p:cNvSpPr>
          <p:nvPr/>
        </p:nvSpPr>
        <p:spPr bwMode="auto">
          <a:xfrm>
            <a:off x="4066680" y="3970163"/>
            <a:ext cx="4404731" cy="830997"/>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Because </a:t>
            </a:r>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 .2006 &gt;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 = .05,</a:t>
            </a:r>
          </a:p>
          <a:p>
            <a:r>
              <a:rPr lang="en-US" sz="2400" dirty="0">
                <a:solidFill>
                  <a:srgbClr val="000000"/>
                </a:solidFill>
                <a:effectLst/>
                <a:latin typeface="+mn-lt"/>
                <a:cs typeface="Arial" panose="020B0604020202020204" pitchFamily="34" charset="0"/>
              </a:rPr>
              <a:t> we cannot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a:t>
            </a:r>
          </a:p>
        </p:txBody>
      </p:sp>
      <p:sp>
        <p:nvSpPr>
          <p:cNvPr id="11" name="Text Box 57"/>
          <p:cNvSpPr txBox="1">
            <a:spLocks noChangeArrowheads="1"/>
          </p:cNvSpPr>
          <p:nvPr/>
        </p:nvSpPr>
        <p:spPr bwMode="auto">
          <a:xfrm>
            <a:off x="3309039" y="2182638"/>
            <a:ext cx="5550879" cy="1015663"/>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For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 1.28, cumulative probability = .8997</a:t>
            </a:r>
          </a:p>
          <a:p>
            <a:endParaRPr lang="en-US" sz="1200" dirty="0">
              <a:solidFill>
                <a:srgbClr val="000000"/>
              </a:solidFill>
              <a:effectLst/>
              <a:latin typeface="+mn-lt"/>
              <a:cs typeface="Arial" panose="020B0604020202020204" pitchFamily="34" charset="0"/>
            </a:endParaRPr>
          </a:p>
          <a:p>
            <a:r>
              <a:rPr lang="en-US" sz="2400" i="1" dirty="0">
                <a:solidFill>
                  <a:srgbClr val="000000"/>
                </a:solidFill>
                <a:effectLst/>
                <a:latin typeface="+mn-lt"/>
                <a:cs typeface="Arial" panose="020B0604020202020204" pitchFamily="34" charset="0"/>
              </a:rPr>
              <a:t>p</a:t>
            </a:r>
            <a:r>
              <a:rPr lang="en-US" sz="2400" dirty="0">
                <a:solidFill>
                  <a:srgbClr val="000000"/>
                </a:solidFill>
                <a:effectLst/>
                <a:latin typeface="+mn-lt"/>
                <a:cs typeface="Arial" panose="020B0604020202020204" pitchFamily="34" charset="0"/>
              </a:rPr>
              <a:t>-value = 2(1 - .8997) =   .2006</a:t>
            </a:r>
          </a:p>
        </p:txBody>
      </p:sp>
      <p:sp>
        <p:nvSpPr>
          <p:cNvPr id="12" name="Oval 58"/>
          <p:cNvSpPr>
            <a:spLocks noChangeArrowheads="1"/>
          </p:cNvSpPr>
          <p:nvPr/>
        </p:nvSpPr>
        <p:spPr bwMode="auto">
          <a:xfrm>
            <a:off x="7066433" y="2711305"/>
            <a:ext cx="1089028" cy="495300"/>
          </a:xfrm>
          <a:prstGeom prst="ellipse">
            <a:avLst/>
          </a:prstGeom>
          <a:noFill/>
          <a:ln w="28575">
            <a:solidFill>
              <a:srgbClr val="000000"/>
            </a:solidFill>
            <a:round/>
            <a:headEnd/>
            <a:tailEnd/>
          </a:ln>
          <a:effectLst/>
        </p:spPr>
        <p:txBody>
          <a:bodyPr wrap="none" anchor="ctr"/>
          <a:lstStyle/>
          <a:p>
            <a:endParaRPr lang="en-US">
              <a:solidFill>
                <a:srgbClr val="000000"/>
              </a:solidFill>
              <a:effectLst/>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949EBC64-41CB-41B8-B6DF-9B1367312BD4}" type="slidenum">
              <a:rPr lang="en-US" smtClean="0"/>
              <a:t>71</a:t>
            </a:fld>
            <a:endParaRPr lang="en-US"/>
          </a:p>
        </p:txBody>
      </p:sp>
      <p:sp>
        <p:nvSpPr>
          <p:cNvPr id="10" name="Rectangle 64"/>
          <p:cNvSpPr>
            <a:spLocks noChangeArrowheads="1"/>
          </p:cNvSpPr>
          <p:nvPr/>
        </p:nvSpPr>
        <p:spPr bwMode="auto">
          <a:xfrm>
            <a:off x="940245" y="503044"/>
            <a:ext cx="10337562" cy="7000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Two-Tailed Test About a Population Proportion</a:t>
            </a:r>
          </a:p>
        </p:txBody>
      </p:sp>
    </p:spTree>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9"/>
          <p:cNvSpPr txBox="1">
            <a:spLocks noChangeArrowheads="1"/>
          </p:cNvSpPr>
          <p:nvPr/>
        </p:nvSpPr>
        <p:spPr bwMode="auto">
          <a:xfrm>
            <a:off x="1008813" y="1147763"/>
            <a:ext cx="3425361" cy="461665"/>
          </a:xfrm>
          <a:prstGeom prst="rect">
            <a:avLst/>
          </a:prstGeom>
          <a:noFill/>
          <a:ln w="12700">
            <a:noFill/>
            <a:miter lim="800000"/>
            <a:headEnd/>
            <a:tailEnd/>
          </a:ln>
          <a:effectLst/>
        </p:spPr>
        <p:txBody>
          <a:bodyPr wrap="none">
            <a:spAutoFit/>
          </a:bodyPr>
          <a:lstStyle/>
          <a:p>
            <a:pPr marL="342900" indent="-342900" algn="l">
              <a:buFont typeface="Arial" panose="020B0604020202020204" pitchFamily="34" charset="0"/>
              <a:buChar char="•"/>
            </a:pPr>
            <a:r>
              <a:rPr lang="en-US" sz="2400" dirty="0">
                <a:solidFill>
                  <a:srgbClr val="000000"/>
                </a:solidFill>
                <a:effectLst/>
                <a:latin typeface="+mn-lt"/>
                <a:cs typeface="Arial" panose="020B0604020202020204" pitchFamily="34" charset="0"/>
              </a:rPr>
              <a:t>Critical Value Approach</a:t>
            </a:r>
          </a:p>
        </p:txBody>
      </p:sp>
      <p:sp>
        <p:nvSpPr>
          <p:cNvPr id="6" name="Text Box 52"/>
          <p:cNvSpPr txBox="1">
            <a:spLocks noChangeArrowheads="1"/>
          </p:cNvSpPr>
          <p:nvPr/>
        </p:nvSpPr>
        <p:spPr bwMode="auto">
          <a:xfrm>
            <a:off x="1581462" y="3548064"/>
            <a:ext cx="4575996" cy="461665"/>
          </a:xfrm>
          <a:prstGeom prst="rect">
            <a:avLst/>
          </a:prstGeom>
          <a:noFill/>
          <a:ln w="12700">
            <a:noFill/>
            <a:miter lim="800000"/>
            <a:headEnd/>
            <a:tailEnd/>
          </a:ln>
          <a:effectLst/>
        </p:spPr>
        <p:txBody>
          <a:bodyPr wrap="none">
            <a:spAutoFit/>
          </a:bodyPr>
          <a:lstStyle/>
          <a:p>
            <a:pPr algn="l"/>
            <a:r>
              <a:rPr lang="en-US" sz="2400">
                <a:solidFill>
                  <a:srgbClr val="000000"/>
                </a:solidFill>
                <a:effectLst/>
                <a:latin typeface="+mn-lt"/>
                <a:cs typeface="Arial" panose="020B0604020202020204" pitchFamily="34" charset="0"/>
              </a:rPr>
              <a:t>5.  Determine whether to reject </a:t>
            </a:r>
            <a:r>
              <a:rPr lang="en-US" sz="2400" i="1">
                <a:solidFill>
                  <a:srgbClr val="000000"/>
                </a:solidFill>
                <a:effectLst/>
                <a:latin typeface="+mn-lt"/>
                <a:cs typeface="Arial" panose="020B0604020202020204" pitchFamily="34" charset="0"/>
              </a:rPr>
              <a:t>H</a:t>
            </a:r>
            <a:r>
              <a:rPr lang="en-US" sz="2400" baseline="-25000">
                <a:solidFill>
                  <a:srgbClr val="000000"/>
                </a:solidFill>
                <a:effectLst/>
                <a:latin typeface="+mn-lt"/>
                <a:cs typeface="Arial" panose="020B0604020202020204" pitchFamily="34" charset="0"/>
              </a:rPr>
              <a:t>0</a:t>
            </a:r>
            <a:r>
              <a:rPr lang="en-US" sz="2400">
                <a:solidFill>
                  <a:srgbClr val="000000"/>
                </a:solidFill>
                <a:effectLst/>
                <a:latin typeface="+mn-lt"/>
                <a:cs typeface="Arial" panose="020B0604020202020204" pitchFamily="34" charset="0"/>
              </a:rPr>
              <a:t>.</a:t>
            </a:r>
          </a:p>
        </p:txBody>
      </p:sp>
      <p:sp>
        <p:nvSpPr>
          <p:cNvPr id="8" name="Text Box 54"/>
          <p:cNvSpPr txBox="1">
            <a:spLocks noChangeArrowheads="1"/>
          </p:cNvSpPr>
          <p:nvPr/>
        </p:nvSpPr>
        <p:spPr bwMode="auto">
          <a:xfrm>
            <a:off x="3896000" y="2272655"/>
            <a:ext cx="4348242"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For </a:t>
            </a:r>
            <a:r>
              <a:rPr lang="en-US" sz="2400" i="1" dirty="0">
                <a:solidFill>
                  <a:srgbClr val="000000"/>
                </a:solidFill>
                <a:effectLst/>
                <a:latin typeface="Symbol" panose="05050102010706020507" pitchFamily="18" charset="2"/>
                <a:cs typeface="Arial" panose="020B0604020202020204" pitchFamily="34" charset="0"/>
              </a:rPr>
              <a:t>a</a:t>
            </a:r>
            <a:r>
              <a:rPr lang="en-US" sz="2400" dirty="0">
                <a:solidFill>
                  <a:srgbClr val="000000"/>
                </a:solidFill>
                <a:effectLst/>
                <a:latin typeface="+mn-lt"/>
                <a:cs typeface="Arial" panose="020B0604020202020204" pitchFamily="34" charset="0"/>
              </a:rPr>
              <a:t>/2 = .05/2 = .025, </a:t>
            </a:r>
            <a:r>
              <a:rPr lang="en-US" sz="2400" i="1" dirty="0">
                <a:solidFill>
                  <a:srgbClr val="000000"/>
                </a:solidFill>
                <a:effectLst/>
                <a:latin typeface="+mn-lt"/>
                <a:cs typeface="Arial" panose="020B0604020202020204" pitchFamily="34" charset="0"/>
              </a:rPr>
              <a:t>z</a:t>
            </a:r>
            <a:r>
              <a:rPr lang="en-US" sz="2400" baseline="-25000" dirty="0">
                <a:solidFill>
                  <a:srgbClr val="000000"/>
                </a:solidFill>
                <a:effectLst/>
                <a:latin typeface="+mn-lt"/>
                <a:cs typeface="Arial" panose="020B0604020202020204" pitchFamily="34" charset="0"/>
              </a:rPr>
              <a:t>.025</a:t>
            </a:r>
            <a:r>
              <a:rPr lang="en-US" sz="2400" dirty="0">
                <a:solidFill>
                  <a:srgbClr val="000000"/>
                </a:solidFill>
                <a:effectLst/>
                <a:latin typeface="+mn-lt"/>
                <a:cs typeface="Arial" panose="020B0604020202020204" pitchFamily="34" charset="0"/>
              </a:rPr>
              <a:t> = 1.96</a:t>
            </a:r>
          </a:p>
        </p:txBody>
      </p:sp>
      <p:sp>
        <p:nvSpPr>
          <p:cNvPr id="10" name="Text Box 56"/>
          <p:cNvSpPr txBox="1">
            <a:spLocks noChangeArrowheads="1"/>
          </p:cNvSpPr>
          <p:nvPr/>
        </p:nvSpPr>
        <p:spPr bwMode="auto">
          <a:xfrm>
            <a:off x="1556125" y="1733678"/>
            <a:ext cx="9362082" cy="457200"/>
          </a:xfrm>
          <a:prstGeom prst="rect">
            <a:avLst/>
          </a:prstGeom>
          <a:noFill/>
          <a:ln w="12700">
            <a:noFill/>
            <a:miter lim="800000"/>
            <a:headEnd/>
            <a:tailEnd/>
          </a:ln>
          <a:effectLst/>
        </p:spPr>
        <p:txBody>
          <a:bodyPr>
            <a:spAutoFit/>
          </a:bodyPr>
          <a:lstStyle/>
          <a:p>
            <a:pPr algn="l"/>
            <a:r>
              <a:rPr lang="en-US" sz="2400" dirty="0">
                <a:solidFill>
                  <a:srgbClr val="000000"/>
                </a:solidFill>
                <a:effectLst/>
                <a:latin typeface="+mn-lt"/>
                <a:cs typeface="Arial" panose="020B0604020202020204" pitchFamily="34" charset="0"/>
              </a:rPr>
              <a:t>4.  Determine the critical values and rejection rule.</a:t>
            </a:r>
          </a:p>
        </p:txBody>
      </p:sp>
      <p:sp>
        <p:nvSpPr>
          <p:cNvPr id="11" name="Text Box 57"/>
          <p:cNvSpPr txBox="1">
            <a:spLocks noChangeArrowheads="1"/>
          </p:cNvSpPr>
          <p:nvPr/>
        </p:nvSpPr>
        <p:spPr bwMode="auto">
          <a:xfrm>
            <a:off x="4021367" y="2831886"/>
            <a:ext cx="4113049" cy="461665"/>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mn-lt"/>
                <a:cs typeface="Arial" panose="020B0604020202020204" pitchFamily="34" charset="0"/>
              </a:rPr>
              <a:t>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if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&lt;</a:t>
            </a:r>
            <a:r>
              <a:rPr lang="en-US" sz="2400" dirty="0">
                <a:solidFill>
                  <a:srgbClr val="000000"/>
                </a:solidFill>
                <a:effectLst/>
                <a:latin typeface="+mn-lt"/>
                <a:cs typeface="Arial" panose="020B0604020202020204" pitchFamily="34" charset="0"/>
              </a:rPr>
              <a:t> -1.96  or </a:t>
            </a:r>
            <a:r>
              <a:rPr lang="en-US" sz="2400" i="1" dirty="0">
                <a:solidFill>
                  <a:srgbClr val="000000"/>
                </a:solidFill>
                <a:effectLst/>
                <a:latin typeface="+mn-lt"/>
                <a:cs typeface="Arial" panose="020B0604020202020204" pitchFamily="34" charset="0"/>
              </a:rPr>
              <a:t>z</a:t>
            </a:r>
            <a:r>
              <a:rPr lang="en-US" sz="2400" dirty="0">
                <a:solidFill>
                  <a:srgbClr val="000000"/>
                </a:solidFill>
                <a:effectLst/>
                <a:latin typeface="+mn-lt"/>
                <a:cs typeface="Arial" panose="020B0604020202020204" pitchFamily="34" charset="0"/>
              </a:rPr>
              <a:t> </a:t>
            </a:r>
            <a:r>
              <a:rPr lang="en-US" sz="2400" u="sng" dirty="0">
                <a:solidFill>
                  <a:srgbClr val="000000"/>
                </a:solidFill>
                <a:effectLst/>
                <a:latin typeface="+mn-lt"/>
                <a:cs typeface="Arial" panose="020B0604020202020204" pitchFamily="34" charset="0"/>
              </a:rPr>
              <a:t>&gt;</a:t>
            </a:r>
            <a:r>
              <a:rPr lang="en-US" sz="2400" dirty="0">
                <a:solidFill>
                  <a:srgbClr val="000000"/>
                </a:solidFill>
                <a:effectLst/>
                <a:latin typeface="+mn-lt"/>
                <a:cs typeface="Arial" panose="020B0604020202020204" pitchFamily="34" charset="0"/>
              </a:rPr>
              <a:t> 1.96</a:t>
            </a:r>
          </a:p>
        </p:txBody>
      </p:sp>
      <p:sp>
        <p:nvSpPr>
          <p:cNvPr id="12" name="Text Box 58"/>
          <p:cNvSpPr txBox="1">
            <a:spLocks noChangeArrowheads="1"/>
          </p:cNvSpPr>
          <p:nvPr/>
        </p:nvSpPr>
        <p:spPr bwMode="auto">
          <a:xfrm>
            <a:off x="3922832" y="4097937"/>
            <a:ext cx="4848443" cy="830997"/>
          </a:xfrm>
          <a:prstGeom prst="rect">
            <a:avLst/>
          </a:prstGeom>
          <a:noFill/>
          <a:ln w="12700">
            <a:noFill/>
            <a:miter lim="800000"/>
            <a:headEnd/>
            <a:tailEnd/>
          </a:ln>
          <a:effectLst/>
        </p:spPr>
        <p:txBody>
          <a:bodyPr wrap="none">
            <a:spAutoFit/>
          </a:bodyPr>
          <a:lstStyle/>
          <a:p>
            <a:pPr algn="l"/>
            <a:r>
              <a:rPr lang="en-US" sz="2400" dirty="0">
                <a:solidFill>
                  <a:srgbClr val="000000"/>
                </a:solidFill>
                <a:effectLst/>
                <a:latin typeface="+mn-lt"/>
                <a:cs typeface="Arial" panose="020B0604020202020204" pitchFamily="34" charset="0"/>
              </a:rPr>
              <a:t>Because 1.28 &lt; 1.96, and -1.28&gt; -1.96</a:t>
            </a:r>
          </a:p>
          <a:p>
            <a:r>
              <a:rPr lang="en-US" sz="2400" dirty="0">
                <a:solidFill>
                  <a:srgbClr val="000000"/>
                </a:solidFill>
                <a:effectLst/>
                <a:latin typeface="+mn-lt"/>
                <a:cs typeface="Arial" panose="020B0604020202020204" pitchFamily="34" charset="0"/>
              </a:rPr>
              <a:t>we cannot reject </a:t>
            </a:r>
            <a:r>
              <a:rPr lang="en-US" sz="2400" i="1" dirty="0">
                <a:solidFill>
                  <a:srgbClr val="000000"/>
                </a:solidFill>
                <a:effectLst/>
                <a:latin typeface="+mn-lt"/>
                <a:cs typeface="Arial" panose="020B0604020202020204" pitchFamily="34" charset="0"/>
              </a:rPr>
              <a:t>H</a:t>
            </a:r>
            <a:r>
              <a:rPr lang="en-US" sz="2400" baseline="-25000" dirty="0">
                <a:solidFill>
                  <a:srgbClr val="000000"/>
                </a:solidFill>
                <a:effectLst/>
                <a:latin typeface="+mn-lt"/>
                <a:cs typeface="Arial" panose="020B0604020202020204" pitchFamily="34" charset="0"/>
              </a:rPr>
              <a:t>0</a:t>
            </a:r>
            <a:r>
              <a:rPr lang="en-US" sz="2400" dirty="0">
                <a:solidFill>
                  <a:srgbClr val="000000"/>
                </a:solidFill>
                <a:effectLst/>
                <a:latin typeface="+mn-lt"/>
                <a:cs typeface="Arial" panose="020B0604020202020204" pitchFamily="34" charset="0"/>
              </a:rPr>
              <a:t>. </a:t>
            </a:r>
          </a:p>
        </p:txBody>
      </p:sp>
      <p:sp>
        <p:nvSpPr>
          <p:cNvPr id="4" name="Slide Number Placeholder 3"/>
          <p:cNvSpPr>
            <a:spLocks noGrp="1"/>
          </p:cNvSpPr>
          <p:nvPr>
            <p:ph type="sldNum" sz="quarter" idx="12"/>
          </p:nvPr>
        </p:nvSpPr>
        <p:spPr/>
        <p:txBody>
          <a:bodyPr/>
          <a:lstStyle/>
          <a:p>
            <a:fld id="{949EBC64-41CB-41B8-B6DF-9B1367312BD4}" type="slidenum">
              <a:rPr lang="en-US" smtClean="0"/>
              <a:t>72</a:t>
            </a:fld>
            <a:endParaRPr lang="en-US"/>
          </a:p>
        </p:txBody>
      </p:sp>
      <p:sp>
        <p:nvSpPr>
          <p:cNvPr id="13" name="Rectangle 64"/>
          <p:cNvSpPr>
            <a:spLocks noChangeArrowheads="1"/>
          </p:cNvSpPr>
          <p:nvPr/>
        </p:nvSpPr>
        <p:spPr bwMode="auto">
          <a:xfrm>
            <a:off x="940245" y="503044"/>
            <a:ext cx="10337562" cy="700087"/>
          </a:xfrm>
          <a:prstGeom prst="rect">
            <a:avLst/>
          </a:prstGeom>
          <a:noFill/>
          <a:ln w="12700">
            <a:noFill/>
            <a:miter lim="800000"/>
            <a:headEnd/>
            <a:tailEnd/>
          </a:ln>
          <a:effectLst/>
        </p:spPr>
        <p:txBody>
          <a:bodyPr lIns="90488" tIns="44450" rIns="90488" bIns="44450" anchor="ctr"/>
          <a:lstStyle/>
          <a:p>
            <a:pPr algn="l"/>
            <a:r>
              <a:rPr lang="en-US" sz="3200" dirty="0">
                <a:effectLst/>
                <a:latin typeface="+mn-lt"/>
                <a:cs typeface="Arial" panose="020B0604020202020204" pitchFamily="34" charset="0"/>
              </a:rPr>
              <a:t>Two-Tailed Test About a Population Proportion</a:t>
            </a:r>
          </a:p>
        </p:txBody>
      </p:sp>
      <p:grpSp>
        <p:nvGrpSpPr>
          <p:cNvPr id="20" name="Group 19">
            <a:extLst>
              <a:ext uri="{FF2B5EF4-FFF2-40B4-BE49-F238E27FC236}">
                <a16:creationId xmlns:a16="http://schemas.microsoft.com/office/drawing/2014/main" id="{0F17228A-3D20-4927-ACF8-6DA4DD7BACE6}"/>
              </a:ext>
            </a:extLst>
          </p:cNvPr>
          <p:cNvGrpSpPr/>
          <p:nvPr/>
        </p:nvGrpSpPr>
        <p:grpSpPr>
          <a:xfrm>
            <a:off x="839709" y="2342674"/>
            <a:ext cx="1706760" cy="672120"/>
            <a:chOff x="839709" y="2342674"/>
            <a:chExt cx="1706760" cy="67212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77D7B1E7-5881-4B44-9412-572F7A60BDEC}"/>
                    </a:ext>
                  </a:extLst>
                </p14:cNvPr>
                <p14:cNvContentPartPr/>
                <p14:nvPr/>
              </p14:nvContentPartPr>
              <p14:xfrm>
                <a:off x="857709" y="2342674"/>
                <a:ext cx="441720" cy="541440"/>
              </p14:xfrm>
            </p:contentPart>
          </mc:Choice>
          <mc:Fallback xmlns="">
            <p:pic>
              <p:nvPicPr>
                <p:cNvPr id="15" name="Ink 14">
                  <a:extLst>
                    <a:ext uri="{FF2B5EF4-FFF2-40B4-BE49-F238E27FC236}">
                      <a16:creationId xmlns:a16="http://schemas.microsoft.com/office/drawing/2014/main" id="{77D7B1E7-5881-4B44-9412-572F7A60BDEC}"/>
                    </a:ext>
                  </a:extLst>
                </p:cNvPr>
                <p:cNvPicPr/>
                <p:nvPr/>
              </p:nvPicPr>
              <p:blipFill>
                <a:blip r:embed="rId3"/>
                <a:stretch>
                  <a:fillRect/>
                </a:stretch>
              </p:blipFill>
              <p:spPr>
                <a:xfrm>
                  <a:off x="821709" y="2306674"/>
                  <a:ext cx="51336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E71FD3CE-A6C4-4926-A1D5-FED9B2BB7E65}"/>
                    </a:ext>
                  </a:extLst>
                </p14:cNvPr>
                <p14:cNvContentPartPr/>
                <p14:nvPr/>
              </p14:nvContentPartPr>
              <p14:xfrm>
                <a:off x="839709" y="2572354"/>
                <a:ext cx="369360" cy="48960"/>
              </p14:xfrm>
            </p:contentPart>
          </mc:Choice>
          <mc:Fallback xmlns="">
            <p:pic>
              <p:nvPicPr>
                <p:cNvPr id="16" name="Ink 15">
                  <a:extLst>
                    <a:ext uri="{FF2B5EF4-FFF2-40B4-BE49-F238E27FC236}">
                      <a16:creationId xmlns:a16="http://schemas.microsoft.com/office/drawing/2014/main" id="{E71FD3CE-A6C4-4926-A1D5-FED9B2BB7E65}"/>
                    </a:ext>
                  </a:extLst>
                </p:cNvPr>
                <p:cNvPicPr/>
                <p:nvPr/>
              </p:nvPicPr>
              <p:blipFill>
                <a:blip r:embed="rId5"/>
                <a:stretch>
                  <a:fillRect/>
                </a:stretch>
              </p:blipFill>
              <p:spPr>
                <a:xfrm>
                  <a:off x="803709" y="2536714"/>
                  <a:ext cx="441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B0A0B849-83B9-4605-90B5-278DEFFB3DDA}"/>
                    </a:ext>
                  </a:extLst>
                </p14:cNvPr>
                <p14:cNvContentPartPr/>
                <p14:nvPr/>
              </p14:nvContentPartPr>
              <p14:xfrm>
                <a:off x="1336869" y="2565514"/>
                <a:ext cx="448200" cy="379440"/>
              </p14:xfrm>
            </p:contentPart>
          </mc:Choice>
          <mc:Fallback xmlns="">
            <p:pic>
              <p:nvPicPr>
                <p:cNvPr id="17" name="Ink 16">
                  <a:extLst>
                    <a:ext uri="{FF2B5EF4-FFF2-40B4-BE49-F238E27FC236}">
                      <a16:creationId xmlns:a16="http://schemas.microsoft.com/office/drawing/2014/main" id="{B0A0B849-83B9-4605-90B5-278DEFFB3DDA}"/>
                    </a:ext>
                  </a:extLst>
                </p:cNvPr>
                <p:cNvPicPr/>
                <p:nvPr/>
              </p:nvPicPr>
              <p:blipFill>
                <a:blip r:embed="rId7"/>
                <a:stretch>
                  <a:fillRect/>
                </a:stretch>
              </p:blipFill>
              <p:spPr>
                <a:xfrm>
                  <a:off x="1300869" y="2529874"/>
                  <a:ext cx="5198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F95ED07D-AC7A-4643-94EF-7AF5823E5DB5}"/>
                    </a:ext>
                  </a:extLst>
                </p14:cNvPr>
                <p14:cNvContentPartPr/>
                <p14:nvPr/>
              </p14:nvContentPartPr>
              <p14:xfrm>
                <a:off x="2012949" y="2658754"/>
                <a:ext cx="90360" cy="245880"/>
              </p14:xfrm>
            </p:contentPart>
          </mc:Choice>
          <mc:Fallback xmlns="">
            <p:pic>
              <p:nvPicPr>
                <p:cNvPr id="18" name="Ink 17">
                  <a:extLst>
                    <a:ext uri="{FF2B5EF4-FFF2-40B4-BE49-F238E27FC236}">
                      <a16:creationId xmlns:a16="http://schemas.microsoft.com/office/drawing/2014/main" id="{F95ED07D-AC7A-4643-94EF-7AF5823E5DB5}"/>
                    </a:ext>
                  </a:extLst>
                </p:cNvPr>
                <p:cNvPicPr/>
                <p:nvPr/>
              </p:nvPicPr>
              <p:blipFill>
                <a:blip r:embed="rId9"/>
                <a:stretch>
                  <a:fillRect/>
                </a:stretch>
              </p:blipFill>
              <p:spPr>
                <a:xfrm>
                  <a:off x="1977309" y="2622754"/>
                  <a:ext cx="1620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1CB83CBA-2191-4D7F-8431-6551286AEB18}"/>
                    </a:ext>
                  </a:extLst>
                </p14:cNvPr>
                <p14:cNvContentPartPr/>
                <p14:nvPr/>
              </p14:nvContentPartPr>
              <p14:xfrm>
                <a:off x="2203029" y="2756674"/>
                <a:ext cx="343440" cy="258120"/>
              </p14:xfrm>
            </p:contentPart>
          </mc:Choice>
          <mc:Fallback xmlns="">
            <p:pic>
              <p:nvPicPr>
                <p:cNvPr id="19" name="Ink 18">
                  <a:extLst>
                    <a:ext uri="{FF2B5EF4-FFF2-40B4-BE49-F238E27FC236}">
                      <a16:creationId xmlns:a16="http://schemas.microsoft.com/office/drawing/2014/main" id="{1CB83CBA-2191-4D7F-8431-6551286AEB18}"/>
                    </a:ext>
                  </a:extLst>
                </p:cNvPr>
                <p:cNvPicPr/>
                <p:nvPr/>
              </p:nvPicPr>
              <p:blipFill>
                <a:blip r:embed="rId11"/>
                <a:stretch>
                  <a:fillRect/>
                </a:stretch>
              </p:blipFill>
              <p:spPr>
                <a:xfrm>
                  <a:off x="2167029" y="2721034"/>
                  <a:ext cx="415080" cy="329760"/>
                </a:xfrm>
                <a:prstGeom prst="rect">
                  <a:avLst/>
                </a:prstGeom>
              </p:spPr>
            </p:pic>
          </mc:Fallback>
        </mc:AlternateContent>
      </p:grpSp>
      <p:grpSp>
        <p:nvGrpSpPr>
          <p:cNvPr id="25" name="Group 24">
            <a:extLst>
              <a:ext uri="{FF2B5EF4-FFF2-40B4-BE49-F238E27FC236}">
                <a16:creationId xmlns:a16="http://schemas.microsoft.com/office/drawing/2014/main" id="{5C94691C-21EE-4111-8785-67C1C9504E3A}"/>
              </a:ext>
            </a:extLst>
          </p:cNvPr>
          <p:cNvGrpSpPr/>
          <p:nvPr/>
        </p:nvGrpSpPr>
        <p:grpSpPr>
          <a:xfrm>
            <a:off x="8322669" y="2287954"/>
            <a:ext cx="3332160" cy="1701360"/>
            <a:chOff x="8322669" y="2287954"/>
            <a:chExt cx="3332160" cy="1701360"/>
          </a:xfrm>
        </p:grpSpPr>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1D187144-3C25-437B-ACF0-ED4E98A39A9C}"/>
                    </a:ext>
                  </a:extLst>
                </p14:cNvPr>
                <p14:cNvContentPartPr/>
                <p14:nvPr/>
              </p14:nvContentPartPr>
              <p14:xfrm>
                <a:off x="8322669" y="3564874"/>
                <a:ext cx="3332160" cy="59760"/>
              </p14:xfrm>
            </p:contentPart>
          </mc:Choice>
          <mc:Fallback xmlns="">
            <p:pic>
              <p:nvPicPr>
                <p:cNvPr id="2" name="Ink 1">
                  <a:extLst>
                    <a:ext uri="{FF2B5EF4-FFF2-40B4-BE49-F238E27FC236}">
                      <a16:creationId xmlns:a16="http://schemas.microsoft.com/office/drawing/2014/main" id="{1D187144-3C25-437B-ACF0-ED4E98A39A9C}"/>
                    </a:ext>
                  </a:extLst>
                </p:cNvPr>
                <p:cNvPicPr/>
                <p:nvPr/>
              </p:nvPicPr>
              <p:blipFill>
                <a:blip r:embed="rId13"/>
                <a:stretch>
                  <a:fillRect/>
                </a:stretch>
              </p:blipFill>
              <p:spPr>
                <a:xfrm>
                  <a:off x="8287029" y="3529234"/>
                  <a:ext cx="3403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 name="Ink 4">
                  <a:extLst>
                    <a:ext uri="{FF2B5EF4-FFF2-40B4-BE49-F238E27FC236}">
                      <a16:creationId xmlns:a16="http://schemas.microsoft.com/office/drawing/2014/main" id="{D9388A63-950D-4E2F-96B9-127C89F85A0A}"/>
                    </a:ext>
                  </a:extLst>
                </p14:cNvPr>
                <p14:cNvContentPartPr/>
                <p14:nvPr/>
              </p14:nvContentPartPr>
              <p14:xfrm>
                <a:off x="8379549" y="2287954"/>
                <a:ext cx="3054600" cy="1180440"/>
              </p14:xfrm>
            </p:contentPart>
          </mc:Choice>
          <mc:Fallback xmlns="">
            <p:pic>
              <p:nvPicPr>
                <p:cNvPr id="5" name="Ink 4">
                  <a:extLst>
                    <a:ext uri="{FF2B5EF4-FFF2-40B4-BE49-F238E27FC236}">
                      <a16:creationId xmlns:a16="http://schemas.microsoft.com/office/drawing/2014/main" id="{D9388A63-950D-4E2F-96B9-127C89F85A0A}"/>
                    </a:ext>
                  </a:extLst>
                </p:cNvPr>
                <p:cNvPicPr/>
                <p:nvPr/>
              </p:nvPicPr>
              <p:blipFill>
                <a:blip r:embed="rId15"/>
                <a:stretch>
                  <a:fillRect/>
                </a:stretch>
              </p:blipFill>
              <p:spPr>
                <a:xfrm>
                  <a:off x="8343549" y="2252314"/>
                  <a:ext cx="312624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9CED776D-6B9C-485A-B6F8-99F88AAD3D59}"/>
                    </a:ext>
                  </a:extLst>
                </p14:cNvPr>
                <p14:cNvContentPartPr/>
                <p14:nvPr/>
              </p14:nvContentPartPr>
              <p14:xfrm>
                <a:off x="11316069" y="3441754"/>
                <a:ext cx="55800" cy="5760"/>
              </p14:xfrm>
            </p:contentPart>
          </mc:Choice>
          <mc:Fallback xmlns="">
            <p:pic>
              <p:nvPicPr>
                <p:cNvPr id="7" name="Ink 6">
                  <a:extLst>
                    <a:ext uri="{FF2B5EF4-FFF2-40B4-BE49-F238E27FC236}">
                      <a16:creationId xmlns:a16="http://schemas.microsoft.com/office/drawing/2014/main" id="{9CED776D-6B9C-485A-B6F8-99F88AAD3D59}"/>
                    </a:ext>
                  </a:extLst>
                </p:cNvPr>
                <p:cNvPicPr/>
                <p:nvPr/>
              </p:nvPicPr>
              <p:blipFill>
                <a:blip r:embed="rId17"/>
                <a:stretch>
                  <a:fillRect/>
                </a:stretch>
              </p:blipFill>
              <p:spPr>
                <a:xfrm>
                  <a:off x="11280429" y="3406114"/>
                  <a:ext cx="127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C130C9D3-0000-4FA6-B231-FC09D267324E}"/>
                    </a:ext>
                  </a:extLst>
                </p14:cNvPr>
                <p14:cNvContentPartPr/>
                <p14:nvPr/>
              </p14:nvContentPartPr>
              <p14:xfrm>
                <a:off x="11373669" y="3456874"/>
                <a:ext cx="245520" cy="27360"/>
              </p14:xfrm>
            </p:contentPart>
          </mc:Choice>
          <mc:Fallback xmlns="">
            <p:pic>
              <p:nvPicPr>
                <p:cNvPr id="9" name="Ink 8">
                  <a:extLst>
                    <a:ext uri="{FF2B5EF4-FFF2-40B4-BE49-F238E27FC236}">
                      <a16:creationId xmlns:a16="http://schemas.microsoft.com/office/drawing/2014/main" id="{C130C9D3-0000-4FA6-B231-FC09D267324E}"/>
                    </a:ext>
                  </a:extLst>
                </p:cNvPr>
                <p:cNvPicPr/>
                <p:nvPr/>
              </p:nvPicPr>
              <p:blipFill>
                <a:blip r:embed="rId19"/>
                <a:stretch>
                  <a:fillRect/>
                </a:stretch>
              </p:blipFill>
              <p:spPr>
                <a:xfrm>
                  <a:off x="11337669" y="3420874"/>
                  <a:ext cx="3171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BEADC2AA-BCA6-4FE3-B173-436619B4E335}"/>
                    </a:ext>
                  </a:extLst>
                </p14:cNvPr>
                <p14:cNvContentPartPr/>
                <p14:nvPr/>
              </p14:nvContentPartPr>
              <p14:xfrm>
                <a:off x="11201229" y="2751634"/>
                <a:ext cx="21960" cy="1237680"/>
              </p14:xfrm>
            </p:contentPart>
          </mc:Choice>
          <mc:Fallback xmlns="">
            <p:pic>
              <p:nvPicPr>
                <p:cNvPr id="21" name="Ink 20">
                  <a:extLst>
                    <a:ext uri="{FF2B5EF4-FFF2-40B4-BE49-F238E27FC236}">
                      <a16:creationId xmlns:a16="http://schemas.microsoft.com/office/drawing/2014/main" id="{BEADC2AA-BCA6-4FE3-B173-436619B4E335}"/>
                    </a:ext>
                  </a:extLst>
                </p:cNvPr>
                <p:cNvPicPr/>
                <p:nvPr/>
              </p:nvPicPr>
              <p:blipFill>
                <a:blip r:embed="rId21"/>
                <a:stretch>
                  <a:fillRect/>
                </a:stretch>
              </p:blipFill>
              <p:spPr>
                <a:xfrm>
                  <a:off x="11165589" y="2715634"/>
                  <a:ext cx="93600" cy="1309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6D62D630-636F-45A6-8127-974D393280A6}"/>
                    </a:ext>
                  </a:extLst>
                </p14:cNvPr>
                <p14:cNvContentPartPr/>
                <p14:nvPr/>
              </p14:nvContentPartPr>
              <p14:xfrm>
                <a:off x="11443869" y="2586034"/>
                <a:ext cx="146520" cy="831960"/>
              </p14:xfrm>
            </p:contentPart>
          </mc:Choice>
          <mc:Fallback xmlns="">
            <p:pic>
              <p:nvPicPr>
                <p:cNvPr id="23" name="Ink 22">
                  <a:extLst>
                    <a:ext uri="{FF2B5EF4-FFF2-40B4-BE49-F238E27FC236}">
                      <a16:creationId xmlns:a16="http://schemas.microsoft.com/office/drawing/2014/main" id="{6D62D630-636F-45A6-8127-974D393280A6}"/>
                    </a:ext>
                  </a:extLst>
                </p:cNvPr>
                <p:cNvPicPr/>
                <p:nvPr/>
              </p:nvPicPr>
              <p:blipFill>
                <a:blip r:embed="rId23"/>
                <a:stretch>
                  <a:fillRect/>
                </a:stretch>
              </p:blipFill>
              <p:spPr>
                <a:xfrm>
                  <a:off x="11408229" y="2550034"/>
                  <a:ext cx="218160" cy="903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F0792060-333A-4603-A0C5-9F01300BE419}"/>
                    </a:ext>
                  </a:extLst>
                </p14:cNvPr>
                <p14:cNvContentPartPr/>
                <p14:nvPr/>
              </p14:nvContentPartPr>
              <p14:xfrm>
                <a:off x="11327229" y="3155914"/>
                <a:ext cx="255600" cy="373680"/>
              </p14:xfrm>
            </p:contentPart>
          </mc:Choice>
          <mc:Fallback xmlns="">
            <p:pic>
              <p:nvPicPr>
                <p:cNvPr id="24" name="Ink 23">
                  <a:extLst>
                    <a:ext uri="{FF2B5EF4-FFF2-40B4-BE49-F238E27FC236}">
                      <a16:creationId xmlns:a16="http://schemas.microsoft.com/office/drawing/2014/main" id="{F0792060-333A-4603-A0C5-9F01300BE419}"/>
                    </a:ext>
                  </a:extLst>
                </p:cNvPr>
                <p:cNvPicPr/>
                <p:nvPr/>
              </p:nvPicPr>
              <p:blipFill>
                <a:blip r:embed="rId25"/>
                <a:stretch>
                  <a:fillRect/>
                </a:stretch>
              </p:blipFill>
              <p:spPr>
                <a:xfrm>
                  <a:off x="11291589" y="3119914"/>
                  <a:ext cx="327240" cy="445320"/>
                </a:xfrm>
                <a:prstGeom prst="rect">
                  <a:avLst/>
                </a:prstGeom>
              </p:spPr>
            </p:pic>
          </mc:Fallback>
        </mc:AlternateContent>
      </p:grpSp>
      <p:grpSp>
        <p:nvGrpSpPr>
          <p:cNvPr id="32" name="Group 31">
            <a:extLst>
              <a:ext uri="{FF2B5EF4-FFF2-40B4-BE49-F238E27FC236}">
                <a16:creationId xmlns:a16="http://schemas.microsoft.com/office/drawing/2014/main" id="{8DE7DD88-95FA-4569-8C6E-558307197FBF}"/>
              </a:ext>
            </a:extLst>
          </p:cNvPr>
          <p:cNvGrpSpPr/>
          <p:nvPr/>
        </p:nvGrpSpPr>
        <p:grpSpPr>
          <a:xfrm>
            <a:off x="10800189" y="1755154"/>
            <a:ext cx="914400" cy="507240"/>
            <a:chOff x="10800189" y="1755154"/>
            <a:chExt cx="914400" cy="507240"/>
          </a:xfrm>
        </p:grpSpPr>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F23E29C7-A19C-483F-A353-6D8CB60A623F}"/>
                    </a:ext>
                  </a:extLst>
                </p14:cNvPr>
                <p14:cNvContentPartPr/>
                <p14:nvPr/>
              </p14:nvContentPartPr>
              <p14:xfrm>
                <a:off x="10800189" y="2213794"/>
                <a:ext cx="46800" cy="47160"/>
              </p14:xfrm>
            </p:contentPart>
          </mc:Choice>
          <mc:Fallback xmlns="">
            <p:pic>
              <p:nvPicPr>
                <p:cNvPr id="26" name="Ink 25">
                  <a:extLst>
                    <a:ext uri="{FF2B5EF4-FFF2-40B4-BE49-F238E27FC236}">
                      <a16:creationId xmlns:a16="http://schemas.microsoft.com/office/drawing/2014/main" id="{F23E29C7-A19C-483F-A353-6D8CB60A623F}"/>
                    </a:ext>
                  </a:extLst>
                </p:cNvPr>
                <p:cNvPicPr/>
                <p:nvPr/>
              </p:nvPicPr>
              <p:blipFill>
                <a:blip r:embed="rId27"/>
                <a:stretch>
                  <a:fillRect/>
                </a:stretch>
              </p:blipFill>
              <p:spPr>
                <a:xfrm>
                  <a:off x="10764189" y="2177794"/>
                  <a:ext cx="1184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957171DE-52C0-4A1A-81BC-C4671F861877}"/>
                    </a:ext>
                  </a:extLst>
                </p14:cNvPr>
                <p14:cNvContentPartPr/>
                <p14:nvPr/>
              </p14:nvContentPartPr>
              <p14:xfrm>
                <a:off x="10979109" y="2075554"/>
                <a:ext cx="122040" cy="186840"/>
              </p14:xfrm>
            </p:contentPart>
          </mc:Choice>
          <mc:Fallback xmlns="">
            <p:pic>
              <p:nvPicPr>
                <p:cNvPr id="27" name="Ink 26">
                  <a:extLst>
                    <a:ext uri="{FF2B5EF4-FFF2-40B4-BE49-F238E27FC236}">
                      <a16:creationId xmlns:a16="http://schemas.microsoft.com/office/drawing/2014/main" id="{957171DE-52C0-4A1A-81BC-C4671F861877}"/>
                    </a:ext>
                  </a:extLst>
                </p:cNvPr>
                <p:cNvPicPr/>
                <p:nvPr/>
              </p:nvPicPr>
              <p:blipFill>
                <a:blip r:embed="rId29"/>
                <a:stretch>
                  <a:fillRect/>
                </a:stretch>
              </p:blipFill>
              <p:spPr>
                <a:xfrm>
                  <a:off x="10943109" y="2039914"/>
                  <a:ext cx="1936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320D9ACF-015F-4235-B19F-849345DA09F8}"/>
                    </a:ext>
                  </a:extLst>
                </p14:cNvPr>
                <p14:cNvContentPartPr/>
                <p14:nvPr/>
              </p14:nvContentPartPr>
              <p14:xfrm>
                <a:off x="11218149" y="1909234"/>
                <a:ext cx="201600" cy="263520"/>
              </p14:xfrm>
            </p:contentPart>
          </mc:Choice>
          <mc:Fallback xmlns="">
            <p:pic>
              <p:nvPicPr>
                <p:cNvPr id="28" name="Ink 27">
                  <a:extLst>
                    <a:ext uri="{FF2B5EF4-FFF2-40B4-BE49-F238E27FC236}">
                      <a16:creationId xmlns:a16="http://schemas.microsoft.com/office/drawing/2014/main" id="{320D9ACF-015F-4235-B19F-849345DA09F8}"/>
                    </a:ext>
                  </a:extLst>
                </p:cNvPr>
                <p:cNvPicPr/>
                <p:nvPr/>
              </p:nvPicPr>
              <p:blipFill>
                <a:blip r:embed="rId31"/>
                <a:stretch>
                  <a:fillRect/>
                </a:stretch>
              </p:blipFill>
              <p:spPr>
                <a:xfrm>
                  <a:off x="11182509" y="1873594"/>
                  <a:ext cx="2732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18FF7016-4487-4B72-92E5-F31F9D1EAE5F}"/>
                    </a:ext>
                  </a:extLst>
                </p14:cNvPr>
                <p14:cNvContentPartPr/>
                <p14:nvPr/>
              </p14:nvContentPartPr>
              <p14:xfrm>
                <a:off x="11486349" y="1794754"/>
                <a:ext cx="32760" cy="105840"/>
              </p14:xfrm>
            </p:contentPart>
          </mc:Choice>
          <mc:Fallback xmlns="">
            <p:pic>
              <p:nvPicPr>
                <p:cNvPr id="29" name="Ink 28">
                  <a:extLst>
                    <a:ext uri="{FF2B5EF4-FFF2-40B4-BE49-F238E27FC236}">
                      <a16:creationId xmlns:a16="http://schemas.microsoft.com/office/drawing/2014/main" id="{18FF7016-4487-4B72-92E5-F31F9D1EAE5F}"/>
                    </a:ext>
                  </a:extLst>
                </p:cNvPr>
                <p:cNvPicPr/>
                <p:nvPr/>
              </p:nvPicPr>
              <p:blipFill>
                <a:blip r:embed="rId33"/>
                <a:stretch>
                  <a:fillRect/>
                </a:stretch>
              </p:blipFill>
              <p:spPr>
                <a:xfrm>
                  <a:off x="11450709" y="1759114"/>
                  <a:ext cx="1044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185BC45-E702-428E-8F41-E99CF089D956}"/>
                    </a:ext>
                  </a:extLst>
                </p14:cNvPr>
                <p14:cNvContentPartPr/>
                <p14:nvPr/>
              </p14:nvContentPartPr>
              <p14:xfrm>
                <a:off x="11503269" y="1903474"/>
                <a:ext cx="211320" cy="186840"/>
              </p14:xfrm>
            </p:contentPart>
          </mc:Choice>
          <mc:Fallback xmlns="">
            <p:pic>
              <p:nvPicPr>
                <p:cNvPr id="30" name="Ink 29">
                  <a:extLst>
                    <a:ext uri="{FF2B5EF4-FFF2-40B4-BE49-F238E27FC236}">
                      <a16:creationId xmlns:a16="http://schemas.microsoft.com/office/drawing/2014/main" id="{D185BC45-E702-428E-8F41-E99CF089D956}"/>
                    </a:ext>
                  </a:extLst>
                </p:cNvPr>
                <p:cNvPicPr/>
                <p:nvPr/>
              </p:nvPicPr>
              <p:blipFill>
                <a:blip r:embed="rId35"/>
                <a:stretch>
                  <a:fillRect/>
                </a:stretch>
              </p:blipFill>
              <p:spPr>
                <a:xfrm>
                  <a:off x="11467629" y="1867834"/>
                  <a:ext cx="2829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6E0CC6E4-E2DC-4C0F-A7D7-609FCD94F26A}"/>
                    </a:ext>
                  </a:extLst>
                </p14:cNvPr>
                <p14:cNvContentPartPr/>
                <p14:nvPr/>
              </p14:nvContentPartPr>
              <p14:xfrm>
                <a:off x="11464389" y="1755154"/>
                <a:ext cx="171000" cy="76680"/>
              </p14:xfrm>
            </p:contentPart>
          </mc:Choice>
          <mc:Fallback xmlns="">
            <p:pic>
              <p:nvPicPr>
                <p:cNvPr id="31" name="Ink 30">
                  <a:extLst>
                    <a:ext uri="{FF2B5EF4-FFF2-40B4-BE49-F238E27FC236}">
                      <a16:creationId xmlns:a16="http://schemas.microsoft.com/office/drawing/2014/main" id="{6E0CC6E4-E2DC-4C0F-A7D7-609FCD94F26A}"/>
                    </a:ext>
                  </a:extLst>
                </p:cNvPr>
                <p:cNvPicPr/>
                <p:nvPr/>
              </p:nvPicPr>
              <p:blipFill>
                <a:blip r:embed="rId37"/>
                <a:stretch>
                  <a:fillRect/>
                </a:stretch>
              </p:blipFill>
              <p:spPr>
                <a:xfrm>
                  <a:off x="11428389" y="1719154"/>
                  <a:ext cx="242640" cy="148320"/>
                </a:xfrm>
                <a:prstGeom prst="rect">
                  <a:avLst/>
                </a:prstGeom>
              </p:spPr>
            </p:pic>
          </mc:Fallback>
        </mc:AlternateContent>
      </p:grpSp>
      <p:grpSp>
        <p:nvGrpSpPr>
          <p:cNvPr id="39" name="Group 38">
            <a:extLst>
              <a:ext uri="{FF2B5EF4-FFF2-40B4-BE49-F238E27FC236}">
                <a16:creationId xmlns:a16="http://schemas.microsoft.com/office/drawing/2014/main" id="{DCC75C1C-F533-46AB-B0EB-A1CFAEE21905}"/>
              </a:ext>
            </a:extLst>
          </p:cNvPr>
          <p:cNvGrpSpPr/>
          <p:nvPr/>
        </p:nvGrpSpPr>
        <p:grpSpPr>
          <a:xfrm>
            <a:off x="9193509" y="2811034"/>
            <a:ext cx="1044360" cy="412920"/>
            <a:chOff x="9193509" y="2811034"/>
            <a:chExt cx="1044360" cy="412920"/>
          </a:xfrm>
        </p:grpSpPr>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77388439-ABE1-41F0-9EEB-567030E5E80D}"/>
                    </a:ext>
                  </a:extLst>
                </p14:cNvPr>
                <p14:cNvContentPartPr/>
                <p14:nvPr/>
              </p14:nvContentPartPr>
              <p14:xfrm>
                <a:off x="9193509" y="3131434"/>
                <a:ext cx="105120" cy="42840"/>
              </p14:xfrm>
            </p:contentPart>
          </mc:Choice>
          <mc:Fallback xmlns="">
            <p:pic>
              <p:nvPicPr>
                <p:cNvPr id="33" name="Ink 32">
                  <a:extLst>
                    <a:ext uri="{FF2B5EF4-FFF2-40B4-BE49-F238E27FC236}">
                      <a16:creationId xmlns:a16="http://schemas.microsoft.com/office/drawing/2014/main" id="{77388439-ABE1-41F0-9EEB-567030E5E80D}"/>
                    </a:ext>
                  </a:extLst>
                </p:cNvPr>
                <p:cNvPicPr/>
                <p:nvPr/>
              </p:nvPicPr>
              <p:blipFill>
                <a:blip r:embed="rId39"/>
                <a:stretch>
                  <a:fillRect/>
                </a:stretch>
              </p:blipFill>
              <p:spPr>
                <a:xfrm>
                  <a:off x="9157509" y="3095794"/>
                  <a:ext cx="1767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FC6E1B49-1BA6-4627-B68F-54713A471B6E}"/>
                    </a:ext>
                  </a:extLst>
                </p14:cNvPr>
                <p14:cNvContentPartPr/>
                <p14:nvPr/>
              </p14:nvContentPartPr>
              <p14:xfrm>
                <a:off x="9506709" y="2898874"/>
                <a:ext cx="192600" cy="325080"/>
              </p14:xfrm>
            </p:contentPart>
          </mc:Choice>
          <mc:Fallback xmlns="">
            <p:pic>
              <p:nvPicPr>
                <p:cNvPr id="34" name="Ink 33">
                  <a:extLst>
                    <a:ext uri="{FF2B5EF4-FFF2-40B4-BE49-F238E27FC236}">
                      <a16:creationId xmlns:a16="http://schemas.microsoft.com/office/drawing/2014/main" id="{FC6E1B49-1BA6-4627-B68F-54713A471B6E}"/>
                    </a:ext>
                  </a:extLst>
                </p:cNvPr>
                <p:cNvPicPr/>
                <p:nvPr/>
              </p:nvPicPr>
              <p:blipFill>
                <a:blip r:embed="rId41"/>
                <a:stretch>
                  <a:fillRect/>
                </a:stretch>
              </p:blipFill>
              <p:spPr>
                <a:xfrm>
                  <a:off x="9470709" y="2862874"/>
                  <a:ext cx="26424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0672F34-3A75-426F-BE50-609F4BD9E491}"/>
                    </a:ext>
                  </a:extLst>
                </p14:cNvPr>
                <p14:cNvContentPartPr/>
                <p14:nvPr/>
              </p14:nvContentPartPr>
              <p14:xfrm>
                <a:off x="9801549" y="2866834"/>
                <a:ext cx="151920" cy="294840"/>
              </p14:xfrm>
            </p:contentPart>
          </mc:Choice>
          <mc:Fallback xmlns="">
            <p:pic>
              <p:nvPicPr>
                <p:cNvPr id="35" name="Ink 34">
                  <a:extLst>
                    <a:ext uri="{FF2B5EF4-FFF2-40B4-BE49-F238E27FC236}">
                      <a16:creationId xmlns:a16="http://schemas.microsoft.com/office/drawing/2014/main" id="{A0672F34-3A75-426F-BE50-609F4BD9E491}"/>
                    </a:ext>
                  </a:extLst>
                </p:cNvPr>
                <p:cNvPicPr/>
                <p:nvPr/>
              </p:nvPicPr>
              <p:blipFill>
                <a:blip r:embed="rId43"/>
                <a:stretch>
                  <a:fillRect/>
                </a:stretch>
              </p:blipFill>
              <p:spPr>
                <a:xfrm>
                  <a:off x="9765909" y="2831194"/>
                  <a:ext cx="2235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47B28C-F172-4048-B1E6-D62421DCB9A0}"/>
                    </a:ext>
                  </a:extLst>
                </p14:cNvPr>
                <p14:cNvContentPartPr/>
                <p14:nvPr/>
              </p14:nvContentPartPr>
              <p14:xfrm>
                <a:off x="10080549" y="2856034"/>
                <a:ext cx="155520" cy="299160"/>
              </p14:xfrm>
            </p:contentPart>
          </mc:Choice>
          <mc:Fallback xmlns="">
            <p:pic>
              <p:nvPicPr>
                <p:cNvPr id="37" name="Ink 36">
                  <a:extLst>
                    <a:ext uri="{FF2B5EF4-FFF2-40B4-BE49-F238E27FC236}">
                      <a16:creationId xmlns:a16="http://schemas.microsoft.com/office/drawing/2014/main" id="{C247B28C-F172-4048-B1E6-D62421DCB9A0}"/>
                    </a:ext>
                  </a:extLst>
                </p:cNvPr>
                <p:cNvPicPr/>
                <p:nvPr/>
              </p:nvPicPr>
              <p:blipFill>
                <a:blip r:embed="rId45"/>
                <a:stretch>
                  <a:fillRect/>
                </a:stretch>
              </p:blipFill>
              <p:spPr>
                <a:xfrm>
                  <a:off x="10044909" y="2820394"/>
                  <a:ext cx="2271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D65AFE9F-9B8F-4A46-B5F8-1FD246156018}"/>
                    </a:ext>
                  </a:extLst>
                </p14:cNvPr>
                <p14:cNvContentPartPr/>
                <p14:nvPr/>
              </p14:nvContentPartPr>
              <p14:xfrm>
                <a:off x="10098909" y="2811034"/>
                <a:ext cx="138960" cy="68760"/>
              </p14:xfrm>
            </p:contentPart>
          </mc:Choice>
          <mc:Fallback xmlns="">
            <p:pic>
              <p:nvPicPr>
                <p:cNvPr id="38" name="Ink 37">
                  <a:extLst>
                    <a:ext uri="{FF2B5EF4-FFF2-40B4-BE49-F238E27FC236}">
                      <a16:creationId xmlns:a16="http://schemas.microsoft.com/office/drawing/2014/main" id="{D65AFE9F-9B8F-4A46-B5F8-1FD246156018}"/>
                    </a:ext>
                  </a:extLst>
                </p:cNvPr>
                <p:cNvPicPr/>
                <p:nvPr/>
              </p:nvPicPr>
              <p:blipFill>
                <a:blip r:embed="rId47"/>
                <a:stretch>
                  <a:fillRect/>
                </a:stretch>
              </p:blipFill>
              <p:spPr>
                <a:xfrm>
                  <a:off x="10062909" y="2775034"/>
                  <a:ext cx="210600" cy="14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DADB025C-9333-4E7B-AAF8-925425F76921}"/>
                  </a:ext>
                </a:extLst>
              </p14:cNvPr>
              <p14:cNvContentPartPr/>
              <p14:nvPr/>
            </p14:nvContentPartPr>
            <p14:xfrm>
              <a:off x="11051109" y="3516994"/>
              <a:ext cx="185760" cy="171000"/>
            </p14:xfrm>
          </p:contentPart>
        </mc:Choice>
        <mc:Fallback xmlns="">
          <p:pic>
            <p:nvPicPr>
              <p:cNvPr id="40" name="Ink 39">
                <a:extLst>
                  <a:ext uri="{FF2B5EF4-FFF2-40B4-BE49-F238E27FC236}">
                    <a16:creationId xmlns:a16="http://schemas.microsoft.com/office/drawing/2014/main" id="{DADB025C-9333-4E7B-AAF8-925425F76921}"/>
                  </a:ext>
                </a:extLst>
              </p:cNvPr>
              <p:cNvPicPr/>
              <p:nvPr/>
            </p:nvPicPr>
            <p:blipFill>
              <a:blip r:embed="rId49"/>
              <a:stretch>
                <a:fillRect/>
              </a:stretch>
            </p:blipFill>
            <p:spPr>
              <a:xfrm>
                <a:off x="11015109" y="3481354"/>
                <a:ext cx="257400" cy="242640"/>
              </a:xfrm>
              <a:prstGeom prst="rect">
                <a:avLst/>
              </a:prstGeom>
            </p:spPr>
          </p:pic>
        </mc:Fallback>
      </mc:AlternateContent>
      <p:grpSp>
        <p:nvGrpSpPr>
          <p:cNvPr id="43" name="Group 42">
            <a:extLst>
              <a:ext uri="{FF2B5EF4-FFF2-40B4-BE49-F238E27FC236}">
                <a16:creationId xmlns:a16="http://schemas.microsoft.com/office/drawing/2014/main" id="{F88A8F8A-5A1F-455F-B50A-19C9374DE335}"/>
              </a:ext>
            </a:extLst>
          </p:cNvPr>
          <p:cNvGrpSpPr/>
          <p:nvPr/>
        </p:nvGrpSpPr>
        <p:grpSpPr>
          <a:xfrm>
            <a:off x="10092069" y="3718234"/>
            <a:ext cx="834120" cy="547560"/>
            <a:chOff x="10092069" y="3718234"/>
            <a:chExt cx="834120" cy="547560"/>
          </a:xfrm>
        </p:grpSpPr>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71C29B6C-97EE-478C-9D69-ADF1B6124471}"/>
                    </a:ext>
                  </a:extLst>
                </p14:cNvPr>
                <p14:cNvContentPartPr/>
                <p14:nvPr/>
              </p14:nvContentPartPr>
              <p14:xfrm>
                <a:off x="10092069" y="3826954"/>
                <a:ext cx="695520" cy="438840"/>
              </p14:xfrm>
            </p:contentPart>
          </mc:Choice>
          <mc:Fallback xmlns="">
            <p:pic>
              <p:nvPicPr>
                <p:cNvPr id="41" name="Ink 40">
                  <a:extLst>
                    <a:ext uri="{FF2B5EF4-FFF2-40B4-BE49-F238E27FC236}">
                      <a16:creationId xmlns:a16="http://schemas.microsoft.com/office/drawing/2014/main" id="{71C29B6C-97EE-478C-9D69-ADF1B6124471}"/>
                    </a:ext>
                  </a:extLst>
                </p:cNvPr>
                <p:cNvPicPr/>
                <p:nvPr/>
              </p:nvPicPr>
              <p:blipFill>
                <a:blip r:embed="rId51"/>
                <a:stretch>
                  <a:fillRect/>
                </a:stretch>
              </p:blipFill>
              <p:spPr>
                <a:xfrm>
                  <a:off x="10056429" y="3790954"/>
                  <a:ext cx="76716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8183DFCB-F94A-42E9-B009-ECEC7D2C33AD}"/>
                    </a:ext>
                  </a:extLst>
                </p14:cNvPr>
                <p14:cNvContentPartPr/>
                <p14:nvPr/>
              </p14:nvContentPartPr>
              <p14:xfrm>
                <a:off x="10587789" y="3718234"/>
                <a:ext cx="338400" cy="273240"/>
              </p14:xfrm>
            </p:contentPart>
          </mc:Choice>
          <mc:Fallback xmlns="">
            <p:pic>
              <p:nvPicPr>
                <p:cNvPr id="42" name="Ink 41">
                  <a:extLst>
                    <a:ext uri="{FF2B5EF4-FFF2-40B4-BE49-F238E27FC236}">
                      <a16:creationId xmlns:a16="http://schemas.microsoft.com/office/drawing/2014/main" id="{8183DFCB-F94A-42E9-B009-ECEC7D2C33AD}"/>
                    </a:ext>
                  </a:extLst>
                </p:cNvPr>
                <p:cNvPicPr/>
                <p:nvPr/>
              </p:nvPicPr>
              <p:blipFill>
                <a:blip r:embed="rId53"/>
                <a:stretch>
                  <a:fillRect/>
                </a:stretch>
              </p:blipFill>
              <p:spPr>
                <a:xfrm>
                  <a:off x="10551789" y="3682234"/>
                  <a:ext cx="410040" cy="34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B36BA110-E917-4271-8D9A-AAFC4B741D2A}"/>
                  </a:ext>
                </a:extLst>
              </p14:cNvPr>
              <p14:cNvContentPartPr/>
              <p14:nvPr/>
            </p14:nvContentPartPr>
            <p14:xfrm>
              <a:off x="9437949" y="3171754"/>
              <a:ext cx="1021320" cy="300240"/>
            </p14:xfrm>
          </p:contentPart>
        </mc:Choice>
        <mc:Fallback xmlns="">
          <p:pic>
            <p:nvPicPr>
              <p:cNvPr id="52" name="Ink 51">
                <a:extLst>
                  <a:ext uri="{FF2B5EF4-FFF2-40B4-BE49-F238E27FC236}">
                    <a16:creationId xmlns:a16="http://schemas.microsoft.com/office/drawing/2014/main" id="{B36BA110-E917-4271-8D9A-AAFC4B741D2A}"/>
                  </a:ext>
                </a:extLst>
              </p:cNvPr>
              <p:cNvPicPr/>
              <p:nvPr/>
            </p:nvPicPr>
            <p:blipFill>
              <a:blip r:embed="rId55"/>
              <a:stretch>
                <a:fillRect/>
              </a:stretch>
            </p:blipFill>
            <p:spPr>
              <a:xfrm>
                <a:off x="9401949" y="3135754"/>
                <a:ext cx="1092960" cy="371880"/>
              </a:xfrm>
              <a:prstGeom prst="rect">
                <a:avLst/>
              </a:prstGeom>
            </p:spPr>
          </p:pic>
        </mc:Fallback>
      </mc:AlternateContent>
      <p:grpSp>
        <p:nvGrpSpPr>
          <p:cNvPr id="58" name="Group 57">
            <a:extLst>
              <a:ext uri="{FF2B5EF4-FFF2-40B4-BE49-F238E27FC236}">
                <a16:creationId xmlns:a16="http://schemas.microsoft.com/office/drawing/2014/main" id="{2662D4BF-D190-4849-8925-617EED15B0EE}"/>
              </a:ext>
            </a:extLst>
          </p:cNvPr>
          <p:cNvGrpSpPr/>
          <p:nvPr/>
        </p:nvGrpSpPr>
        <p:grpSpPr>
          <a:xfrm>
            <a:off x="8461629" y="4322674"/>
            <a:ext cx="2631600" cy="802800"/>
            <a:chOff x="8461629" y="4322674"/>
            <a:chExt cx="2631600" cy="802800"/>
          </a:xfrm>
        </p:grpSpPr>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71475263-0B06-41CA-9842-2F083C5FD61D}"/>
                    </a:ext>
                  </a:extLst>
                </p14:cNvPr>
                <p14:cNvContentPartPr/>
                <p14:nvPr/>
              </p14:nvContentPartPr>
              <p14:xfrm>
                <a:off x="8461629" y="4683754"/>
                <a:ext cx="338400" cy="344880"/>
              </p14:xfrm>
            </p:contentPart>
          </mc:Choice>
          <mc:Fallback xmlns="">
            <p:pic>
              <p:nvPicPr>
                <p:cNvPr id="44" name="Ink 43">
                  <a:extLst>
                    <a:ext uri="{FF2B5EF4-FFF2-40B4-BE49-F238E27FC236}">
                      <a16:creationId xmlns:a16="http://schemas.microsoft.com/office/drawing/2014/main" id="{71475263-0B06-41CA-9842-2F083C5FD61D}"/>
                    </a:ext>
                  </a:extLst>
                </p:cNvPr>
                <p:cNvPicPr/>
                <p:nvPr/>
              </p:nvPicPr>
              <p:blipFill>
                <a:blip r:embed="rId57"/>
                <a:stretch>
                  <a:fillRect/>
                </a:stretch>
              </p:blipFill>
              <p:spPr>
                <a:xfrm>
                  <a:off x="8425989" y="4648114"/>
                  <a:ext cx="41004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FE699834-AF76-44AF-910C-8B8E4833A870}"/>
                    </a:ext>
                  </a:extLst>
                </p14:cNvPr>
                <p14:cNvContentPartPr/>
                <p14:nvPr/>
              </p14:nvContentPartPr>
              <p14:xfrm>
                <a:off x="8478909" y="4800394"/>
                <a:ext cx="332640" cy="144360"/>
              </p14:xfrm>
            </p:contentPart>
          </mc:Choice>
          <mc:Fallback xmlns="">
            <p:pic>
              <p:nvPicPr>
                <p:cNvPr id="45" name="Ink 44">
                  <a:extLst>
                    <a:ext uri="{FF2B5EF4-FFF2-40B4-BE49-F238E27FC236}">
                      <a16:creationId xmlns:a16="http://schemas.microsoft.com/office/drawing/2014/main" id="{FE699834-AF76-44AF-910C-8B8E4833A870}"/>
                    </a:ext>
                  </a:extLst>
                </p:cNvPr>
                <p:cNvPicPr/>
                <p:nvPr/>
              </p:nvPicPr>
              <p:blipFill>
                <a:blip r:embed="rId59"/>
                <a:stretch>
                  <a:fillRect/>
                </a:stretch>
              </p:blipFill>
              <p:spPr>
                <a:xfrm>
                  <a:off x="8443269" y="4764394"/>
                  <a:ext cx="404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Ink 45">
                  <a:extLst>
                    <a:ext uri="{FF2B5EF4-FFF2-40B4-BE49-F238E27FC236}">
                      <a16:creationId xmlns:a16="http://schemas.microsoft.com/office/drawing/2014/main" id="{5F5AE91E-2BD7-4D4D-AF28-A4BAE0573B3C}"/>
                    </a:ext>
                  </a:extLst>
                </p14:cNvPr>
                <p14:cNvContentPartPr/>
                <p14:nvPr/>
              </p14:nvContentPartPr>
              <p14:xfrm>
                <a:off x="8846469" y="4807234"/>
                <a:ext cx="260640" cy="281880"/>
              </p14:xfrm>
            </p:contentPart>
          </mc:Choice>
          <mc:Fallback xmlns="">
            <p:pic>
              <p:nvPicPr>
                <p:cNvPr id="46" name="Ink 45">
                  <a:extLst>
                    <a:ext uri="{FF2B5EF4-FFF2-40B4-BE49-F238E27FC236}">
                      <a16:creationId xmlns:a16="http://schemas.microsoft.com/office/drawing/2014/main" id="{5F5AE91E-2BD7-4D4D-AF28-A4BAE0573B3C}"/>
                    </a:ext>
                  </a:extLst>
                </p:cNvPr>
                <p:cNvPicPr/>
                <p:nvPr/>
              </p:nvPicPr>
              <p:blipFill>
                <a:blip r:embed="rId61"/>
                <a:stretch>
                  <a:fillRect/>
                </a:stretch>
              </p:blipFill>
              <p:spPr>
                <a:xfrm>
                  <a:off x="8810469" y="4771594"/>
                  <a:ext cx="3322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457FC2A3-E5D7-4675-9AC3-134553FED50A}"/>
                    </a:ext>
                  </a:extLst>
                </p14:cNvPr>
                <p14:cNvContentPartPr/>
                <p14:nvPr/>
              </p14:nvContentPartPr>
              <p14:xfrm>
                <a:off x="9195669" y="4829914"/>
                <a:ext cx="90360" cy="264600"/>
              </p14:xfrm>
            </p:contentPart>
          </mc:Choice>
          <mc:Fallback xmlns="">
            <p:pic>
              <p:nvPicPr>
                <p:cNvPr id="47" name="Ink 46">
                  <a:extLst>
                    <a:ext uri="{FF2B5EF4-FFF2-40B4-BE49-F238E27FC236}">
                      <a16:creationId xmlns:a16="http://schemas.microsoft.com/office/drawing/2014/main" id="{457FC2A3-E5D7-4675-9AC3-134553FED50A}"/>
                    </a:ext>
                  </a:extLst>
                </p:cNvPr>
                <p:cNvPicPr/>
                <p:nvPr/>
              </p:nvPicPr>
              <p:blipFill>
                <a:blip r:embed="rId63"/>
                <a:stretch>
                  <a:fillRect/>
                </a:stretch>
              </p:blipFill>
              <p:spPr>
                <a:xfrm>
                  <a:off x="9159669" y="4794274"/>
                  <a:ext cx="1620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05FD5B30-6AF1-4D28-B2D3-091E49EFFA14}"/>
                    </a:ext>
                  </a:extLst>
                </p14:cNvPr>
                <p14:cNvContentPartPr/>
                <p14:nvPr/>
              </p14:nvContentPartPr>
              <p14:xfrm>
                <a:off x="9283869" y="4909834"/>
                <a:ext cx="279000" cy="215640"/>
              </p14:xfrm>
            </p:contentPart>
          </mc:Choice>
          <mc:Fallback xmlns="">
            <p:pic>
              <p:nvPicPr>
                <p:cNvPr id="48" name="Ink 47">
                  <a:extLst>
                    <a:ext uri="{FF2B5EF4-FFF2-40B4-BE49-F238E27FC236}">
                      <a16:creationId xmlns:a16="http://schemas.microsoft.com/office/drawing/2014/main" id="{05FD5B30-6AF1-4D28-B2D3-091E49EFFA14}"/>
                    </a:ext>
                  </a:extLst>
                </p:cNvPr>
                <p:cNvPicPr/>
                <p:nvPr/>
              </p:nvPicPr>
              <p:blipFill>
                <a:blip r:embed="rId65"/>
                <a:stretch>
                  <a:fillRect/>
                </a:stretch>
              </p:blipFill>
              <p:spPr>
                <a:xfrm>
                  <a:off x="9247869" y="4873834"/>
                  <a:ext cx="350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090C78C9-0EA2-4DD3-8AE9-C8909C1D2F72}"/>
                    </a:ext>
                  </a:extLst>
                </p14:cNvPr>
                <p14:cNvContentPartPr/>
                <p14:nvPr/>
              </p14:nvContentPartPr>
              <p14:xfrm>
                <a:off x="9580149" y="4688074"/>
                <a:ext cx="138240" cy="84960"/>
              </p14:xfrm>
            </p:contentPart>
          </mc:Choice>
          <mc:Fallback xmlns="">
            <p:pic>
              <p:nvPicPr>
                <p:cNvPr id="49" name="Ink 48">
                  <a:extLst>
                    <a:ext uri="{FF2B5EF4-FFF2-40B4-BE49-F238E27FC236}">
                      <a16:creationId xmlns:a16="http://schemas.microsoft.com/office/drawing/2014/main" id="{090C78C9-0EA2-4DD3-8AE9-C8909C1D2F72}"/>
                    </a:ext>
                  </a:extLst>
                </p:cNvPr>
                <p:cNvPicPr/>
                <p:nvPr/>
              </p:nvPicPr>
              <p:blipFill>
                <a:blip r:embed="rId67"/>
                <a:stretch>
                  <a:fillRect/>
                </a:stretch>
              </p:blipFill>
              <p:spPr>
                <a:xfrm>
                  <a:off x="9544149" y="4652434"/>
                  <a:ext cx="209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CA622638-31EA-40F0-A24F-BF02E0723EB8}"/>
                    </a:ext>
                  </a:extLst>
                </p14:cNvPr>
                <p14:cNvContentPartPr/>
                <p14:nvPr/>
              </p14:nvContentPartPr>
              <p14:xfrm>
                <a:off x="9616149" y="4777354"/>
                <a:ext cx="182160" cy="64440"/>
              </p14:xfrm>
            </p:contentPart>
          </mc:Choice>
          <mc:Fallback xmlns="">
            <p:pic>
              <p:nvPicPr>
                <p:cNvPr id="50" name="Ink 49">
                  <a:extLst>
                    <a:ext uri="{FF2B5EF4-FFF2-40B4-BE49-F238E27FC236}">
                      <a16:creationId xmlns:a16="http://schemas.microsoft.com/office/drawing/2014/main" id="{CA622638-31EA-40F0-A24F-BF02E0723EB8}"/>
                    </a:ext>
                  </a:extLst>
                </p:cNvPr>
                <p:cNvPicPr/>
                <p:nvPr/>
              </p:nvPicPr>
              <p:blipFill>
                <a:blip r:embed="rId69"/>
                <a:stretch>
                  <a:fillRect/>
                </a:stretch>
              </p:blipFill>
              <p:spPr>
                <a:xfrm>
                  <a:off x="9580509" y="4741714"/>
                  <a:ext cx="2538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F57DBC76-ADBB-4829-A903-A3602C0EEE28}"/>
                    </a:ext>
                  </a:extLst>
                </p14:cNvPr>
                <p14:cNvContentPartPr/>
                <p14:nvPr/>
              </p14:nvContentPartPr>
              <p14:xfrm>
                <a:off x="9995589" y="4441114"/>
                <a:ext cx="53280" cy="456120"/>
              </p14:xfrm>
            </p:contentPart>
          </mc:Choice>
          <mc:Fallback xmlns="">
            <p:pic>
              <p:nvPicPr>
                <p:cNvPr id="53" name="Ink 52">
                  <a:extLst>
                    <a:ext uri="{FF2B5EF4-FFF2-40B4-BE49-F238E27FC236}">
                      <a16:creationId xmlns:a16="http://schemas.microsoft.com/office/drawing/2014/main" id="{F57DBC76-ADBB-4829-A903-A3602C0EEE28}"/>
                    </a:ext>
                  </a:extLst>
                </p:cNvPr>
                <p:cNvPicPr/>
                <p:nvPr/>
              </p:nvPicPr>
              <p:blipFill>
                <a:blip r:embed="rId71"/>
                <a:stretch>
                  <a:fillRect/>
                </a:stretch>
              </p:blipFill>
              <p:spPr>
                <a:xfrm>
                  <a:off x="9959589" y="4405474"/>
                  <a:ext cx="12492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9BE6874B-C9EF-430B-8F6F-B108414F9D08}"/>
                    </a:ext>
                  </a:extLst>
                </p14:cNvPr>
                <p14:cNvContentPartPr/>
                <p14:nvPr/>
              </p14:nvContentPartPr>
              <p14:xfrm>
                <a:off x="10144629" y="4593394"/>
                <a:ext cx="72720" cy="56880"/>
              </p14:xfrm>
            </p:contentPart>
          </mc:Choice>
          <mc:Fallback xmlns="">
            <p:pic>
              <p:nvPicPr>
                <p:cNvPr id="54" name="Ink 53">
                  <a:extLst>
                    <a:ext uri="{FF2B5EF4-FFF2-40B4-BE49-F238E27FC236}">
                      <a16:creationId xmlns:a16="http://schemas.microsoft.com/office/drawing/2014/main" id="{9BE6874B-C9EF-430B-8F6F-B108414F9D08}"/>
                    </a:ext>
                  </a:extLst>
                </p:cNvPr>
                <p:cNvPicPr/>
                <p:nvPr/>
              </p:nvPicPr>
              <p:blipFill>
                <a:blip r:embed="rId73"/>
                <a:stretch>
                  <a:fillRect/>
                </a:stretch>
              </p:blipFill>
              <p:spPr>
                <a:xfrm>
                  <a:off x="10108989" y="4557394"/>
                  <a:ext cx="1443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110E0353-4809-42B2-826C-67BFC9310967}"/>
                    </a:ext>
                  </a:extLst>
                </p14:cNvPr>
                <p14:cNvContentPartPr/>
                <p14:nvPr/>
              </p14:nvContentPartPr>
              <p14:xfrm>
                <a:off x="10399149" y="4343914"/>
                <a:ext cx="263520" cy="417600"/>
              </p14:xfrm>
            </p:contentPart>
          </mc:Choice>
          <mc:Fallback xmlns="">
            <p:pic>
              <p:nvPicPr>
                <p:cNvPr id="55" name="Ink 54">
                  <a:extLst>
                    <a:ext uri="{FF2B5EF4-FFF2-40B4-BE49-F238E27FC236}">
                      <a16:creationId xmlns:a16="http://schemas.microsoft.com/office/drawing/2014/main" id="{110E0353-4809-42B2-826C-67BFC9310967}"/>
                    </a:ext>
                  </a:extLst>
                </p:cNvPr>
                <p:cNvPicPr/>
                <p:nvPr/>
              </p:nvPicPr>
              <p:blipFill>
                <a:blip r:embed="rId75"/>
                <a:stretch>
                  <a:fillRect/>
                </a:stretch>
              </p:blipFill>
              <p:spPr>
                <a:xfrm>
                  <a:off x="10363149" y="4308274"/>
                  <a:ext cx="3351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76631619-0854-4E85-B3C5-5DADB5EF03F9}"/>
                    </a:ext>
                  </a:extLst>
                </p14:cNvPr>
                <p14:cNvContentPartPr/>
                <p14:nvPr/>
              </p14:nvContentPartPr>
              <p14:xfrm>
                <a:off x="10777509" y="4322674"/>
                <a:ext cx="315720" cy="344160"/>
              </p14:xfrm>
            </p:contentPart>
          </mc:Choice>
          <mc:Fallback xmlns="">
            <p:pic>
              <p:nvPicPr>
                <p:cNvPr id="57" name="Ink 56">
                  <a:extLst>
                    <a:ext uri="{FF2B5EF4-FFF2-40B4-BE49-F238E27FC236}">
                      <a16:creationId xmlns:a16="http://schemas.microsoft.com/office/drawing/2014/main" id="{76631619-0854-4E85-B3C5-5DADB5EF03F9}"/>
                    </a:ext>
                  </a:extLst>
                </p:cNvPr>
                <p:cNvPicPr/>
                <p:nvPr/>
              </p:nvPicPr>
              <p:blipFill>
                <a:blip r:embed="rId77"/>
                <a:stretch>
                  <a:fillRect/>
                </a:stretch>
              </p:blipFill>
              <p:spPr>
                <a:xfrm>
                  <a:off x="10741509" y="4287034"/>
                  <a:ext cx="387360" cy="415800"/>
                </a:xfrm>
                <a:prstGeom prst="rect">
                  <a:avLst/>
                </a:prstGeom>
              </p:spPr>
            </p:pic>
          </mc:Fallback>
        </mc:AlternateContent>
      </p:grpSp>
    </p:spTree>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p>
        </p:txBody>
      </p:sp>
      <p:sp>
        <p:nvSpPr>
          <p:cNvPr id="3" name="Content Placeholder 2"/>
          <p:cNvSpPr>
            <a:spLocks noGrp="1"/>
          </p:cNvSpPr>
          <p:nvPr>
            <p:ph idx="1"/>
          </p:nvPr>
        </p:nvSpPr>
        <p:spPr/>
        <p:txBody>
          <a:bodyPr/>
          <a:lstStyle/>
          <a:p>
            <a:r>
              <a:rPr lang="en-US" dirty="0"/>
              <a:t>35, 36, 38		edition		page</a:t>
            </a:r>
          </a:p>
          <a:p>
            <a:pPr marL="0" indent="0">
              <a:buNone/>
            </a:pPr>
            <a:r>
              <a:rPr lang="en-US" dirty="0"/>
              <a:t>			11e		379</a:t>
            </a:r>
          </a:p>
          <a:p>
            <a:pPr marL="0" indent="0">
              <a:buNone/>
            </a:pPr>
            <a:r>
              <a:rPr lang="en-US" dirty="0"/>
              <a:t>			12e		414</a:t>
            </a:r>
          </a:p>
          <a:p>
            <a:pPr marL="0" indent="0">
              <a:buNone/>
            </a:pPr>
            <a:r>
              <a:rPr lang="en-US" dirty="0"/>
              <a:t>			13e		419</a:t>
            </a:r>
          </a:p>
          <a:p>
            <a:pPr marL="0" indent="0">
              <a:buNone/>
            </a:pPr>
            <a:r>
              <a:rPr lang="en-US"/>
              <a:t>			14e		447</a:t>
            </a:r>
          </a:p>
        </p:txBody>
      </p:sp>
      <p:sp>
        <p:nvSpPr>
          <p:cNvPr id="4" name="Slide Number Placeholder 3"/>
          <p:cNvSpPr>
            <a:spLocks noGrp="1"/>
          </p:cNvSpPr>
          <p:nvPr>
            <p:ph type="sldNum" sz="quarter" idx="12"/>
          </p:nvPr>
        </p:nvSpPr>
        <p:spPr/>
        <p:txBody>
          <a:bodyPr/>
          <a:lstStyle/>
          <a:p>
            <a:fld id="{949EBC64-41CB-41B8-B6DF-9B1367312BD4}" type="slidenum">
              <a:rPr lang="en-US" smtClean="0"/>
              <a:t>73</a:t>
            </a:fld>
            <a:endParaRPr lang="en-US"/>
          </a:p>
        </p:txBody>
      </p:sp>
    </p:spTree>
    <p:extLst>
      <p:ext uri="{BB962C8B-B14F-4D97-AF65-F5344CB8AC3E}">
        <p14:creationId xmlns:p14="http://schemas.microsoft.com/office/powerpoint/2010/main" val="3692327773"/>
      </p:ext>
    </p:extLst>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CC998B-BD05-4B8B-8A31-2E7963CDD9F1}"/>
              </a:ext>
            </a:extLst>
          </p:cNvPr>
          <p:cNvSpPr>
            <a:spLocks noGrp="1"/>
          </p:cNvSpPr>
          <p:nvPr>
            <p:ph type="sldNum" sz="quarter" idx="12"/>
          </p:nvPr>
        </p:nvSpPr>
        <p:spPr/>
        <p:txBody>
          <a:bodyPr/>
          <a:lstStyle/>
          <a:p>
            <a:fld id="{949EBC64-41CB-41B8-B6DF-9B1367312BD4}" type="slidenum">
              <a:rPr lang="en-US" smtClean="0"/>
              <a:t>74</a:t>
            </a:fld>
            <a:endParaRPr lang="en-US"/>
          </a:p>
        </p:txBody>
      </p:sp>
      <p:sp>
        <p:nvSpPr>
          <p:cNvPr id="3" name="Rectangle 2">
            <a:extLst>
              <a:ext uri="{FF2B5EF4-FFF2-40B4-BE49-F238E27FC236}">
                <a16:creationId xmlns:a16="http://schemas.microsoft.com/office/drawing/2014/main" id="{A166403A-5757-43AF-A6A6-162F0B9C379D}"/>
              </a:ext>
            </a:extLst>
          </p:cNvPr>
          <p:cNvSpPr>
            <a:spLocks noChangeArrowheads="1"/>
          </p:cNvSpPr>
          <p:nvPr/>
        </p:nvSpPr>
        <p:spPr bwMode="auto">
          <a:xfrm>
            <a:off x="0" y="622771"/>
            <a:ext cx="2031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35.	a.</a:t>
            </a: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Object 3">
            <a:extLst>
              <a:ext uri="{FF2B5EF4-FFF2-40B4-BE49-F238E27FC236}">
                <a16:creationId xmlns:a16="http://schemas.microsoft.com/office/drawing/2014/main" id="{7A290300-20D2-4FF7-98C0-1F7F90865C9F}"/>
              </a:ext>
            </a:extLst>
          </p:cNvPr>
          <p:cNvGraphicFramePr>
            <a:graphicFrameLocks noChangeAspect="1"/>
          </p:cNvGraphicFramePr>
          <p:nvPr>
            <p:extLst>
              <p:ext uri="{D42A27DB-BD31-4B8C-83A1-F6EECF244321}">
                <p14:modId xmlns:p14="http://schemas.microsoft.com/office/powerpoint/2010/main" val="2208173024"/>
              </p:ext>
            </p:extLst>
          </p:nvPr>
        </p:nvGraphicFramePr>
        <p:xfrm>
          <a:off x="2058358" y="622771"/>
          <a:ext cx="5061527" cy="1317794"/>
        </p:xfrm>
        <a:graphic>
          <a:graphicData uri="http://schemas.openxmlformats.org/presentationml/2006/ole">
            <mc:AlternateContent xmlns:mc="http://schemas.openxmlformats.org/markup-compatibility/2006">
              <mc:Choice xmlns:v="urn:schemas-microsoft-com:vml" Requires="v">
                <p:oleObj spid="_x0000_s7218" r:id="rId3" imgW="2146300" imgH="558800" progId="Equation.DSMT4">
                  <p:embed/>
                </p:oleObj>
              </mc:Choice>
              <mc:Fallback>
                <p:oleObj r:id="rId3" imgW="2146300" imgH="558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358" y="622771"/>
                        <a:ext cx="5061527" cy="1317794"/>
                      </a:xfrm>
                      <a:prstGeom prst="rect">
                        <a:avLst/>
                      </a:prstGeom>
                      <a:noFill/>
                    </p:spPr>
                  </p:pic>
                </p:oleObj>
              </mc:Fallback>
            </mc:AlternateContent>
          </a:graphicData>
        </a:graphic>
      </p:graphicFrame>
      <p:sp>
        <p:nvSpPr>
          <p:cNvPr id="9" name="TextBox 8">
            <a:extLst>
              <a:ext uri="{FF2B5EF4-FFF2-40B4-BE49-F238E27FC236}">
                <a16:creationId xmlns:a16="http://schemas.microsoft.com/office/drawing/2014/main" id="{424E8B98-9D6D-4954-A95A-75940CAF02DF}"/>
              </a:ext>
            </a:extLst>
          </p:cNvPr>
          <p:cNvSpPr txBox="1"/>
          <p:nvPr/>
        </p:nvSpPr>
        <p:spPr>
          <a:xfrm>
            <a:off x="-1856509" y="1852458"/>
            <a:ext cx="11157528" cy="2308324"/>
          </a:xfrm>
          <a:prstGeom prst="rect">
            <a:avLst/>
          </a:prstGeom>
          <a:noFill/>
        </p:spPr>
        <p:txBody>
          <a:bodyPr wrap="square">
            <a:spAutoFit/>
          </a:bodyPr>
          <a:lstStyle/>
          <a:p>
            <a:pPr marL="342900" marR="0">
              <a:spcBef>
                <a:spcPts val="0"/>
              </a:spcBef>
              <a:spcAft>
                <a:spcPts val="0"/>
              </a:spcAft>
              <a:tabLst>
                <a:tab pos="571500" algn="l"/>
                <a:tab pos="80010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 b. Using normal table with </a:t>
            </a:r>
            <a:r>
              <a:rPr lang="en-US" sz="2400" i="1" dirty="0">
                <a:effectLst/>
                <a:latin typeface="Times New Roman" panose="02020603050405020304" pitchFamily="18" charset="0"/>
                <a:ea typeface="Times New Roman" panose="02020603050405020304" pitchFamily="18" charset="0"/>
              </a:rPr>
              <a:t>z</a:t>
            </a:r>
            <a:r>
              <a:rPr lang="en-US" sz="2400" dirty="0">
                <a:effectLst/>
                <a:latin typeface="Times New Roman" panose="02020603050405020304" pitchFamily="18" charset="0"/>
                <a:ea typeface="Times New Roman" panose="02020603050405020304" pitchFamily="18" charset="0"/>
              </a:rPr>
              <a:t> = -1.25: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 2(.1056) = .2112</a:t>
            </a:r>
          </a:p>
          <a:p>
            <a:pPr marL="342900" marR="0">
              <a:spcBef>
                <a:spcPts val="0"/>
              </a:spcBef>
              <a:spcAft>
                <a:spcPts val="0"/>
              </a:spcAft>
              <a:tabLst>
                <a:tab pos="-594360" algn="l"/>
                <a:tab pos="-137160" algn="l"/>
                <a:tab pos="320040" algn="l"/>
                <a:tab pos="571500" algn="l"/>
                <a:tab pos="80010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42900" marR="0">
              <a:spcBef>
                <a:spcPts val="0"/>
              </a:spcBef>
              <a:spcAft>
                <a:spcPts val="0"/>
              </a:spcAft>
              <a:tabLst>
                <a:tab pos="-594360" algn="l"/>
                <a:tab pos="-137160" algn="l"/>
                <a:tab pos="320040" algn="l"/>
                <a:tab pos="571500" algn="l"/>
                <a:tab pos="80010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c.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p</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-value &gt; .05; do not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d.	z</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.025</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 1.96</a:t>
            </a:r>
            <a:endParaRPr lang="en-US" sz="24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41EA0E6E-AE4B-4D13-B55F-6DA66E3A9C62}"/>
              </a:ext>
            </a:extLst>
          </p:cNvPr>
          <p:cNvSpPr txBox="1"/>
          <p:nvPr/>
        </p:nvSpPr>
        <p:spPr>
          <a:xfrm>
            <a:off x="1369290" y="4595168"/>
            <a:ext cx="7024254" cy="461665"/>
          </a:xfrm>
          <a:prstGeom prst="rect">
            <a:avLst/>
          </a:prstGeom>
          <a:noFill/>
        </p:spPr>
        <p:txBody>
          <a:bodyPr wrap="square">
            <a:spAutoFit/>
          </a:bodyPr>
          <a:lstStyle/>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if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z</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Times"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-1.96 or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z</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Times"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1.96</a:t>
            </a:r>
            <a:endParaRPr lang="en-US" sz="2400" dirty="0">
              <a:effectLst/>
              <a:latin typeface="Times New Roman" panose="02020603050405020304" pitchFamily="18" charset="0"/>
              <a:ea typeface="Times New Roman" panose="02020603050405020304" pitchFamily="18" charset="0"/>
            </a:endParaRPr>
          </a:p>
        </p:txBody>
      </p:sp>
      <p:sp>
        <p:nvSpPr>
          <p:cNvPr id="12" name="Rectangle 7">
            <a:extLst>
              <a:ext uri="{FF2B5EF4-FFF2-40B4-BE49-F238E27FC236}">
                <a16:creationId xmlns:a16="http://schemas.microsoft.com/office/drawing/2014/main" id="{1C2DF6E4-92F6-4C0D-B09A-6B00351683A8}"/>
              </a:ext>
            </a:extLst>
          </p:cNvPr>
          <p:cNvSpPr>
            <a:spLocks noChangeArrowheads="1"/>
          </p:cNvSpPr>
          <p:nvPr/>
        </p:nvSpPr>
        <p:spPr bwMode="auto">
          <a:xfrm>
            <a:off x="0" y="105489"/>
            <a:ext cx="2167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Object 12">
            <a:extLst>
              <a:ext uri="{FF2B5EF4-FFF2-40B4-BE49-F238E27FC236}">
                <a16:creationId xmlns:a16="http://schemas.microsoft.com/office/drawing/2014/main" id="{40AC05C0-0910-4158-9D06-433DBD141C0A}"/>
              </a:ext>
            </a:extLst>
          </p:cNvPr>
          <p:cNvGraphicFramePr>
            <a:graphicFrameLocks noChangeAspect="1"/>
          </p:cNvGraphicFramePr>
          <p:nvPr/>
        </p:nvGraphicFramePr>
        <p:xfrm>
          <a:off x="0" y="457200"/>
          <a:ext cx="114300" cy="88900"/>
        </p:xfrm>
        <a:graphic>
          <a:graphicData uri="http://schemas.openxmlformats.org/presentationml/2006/ole">
            <mc:AlternateContent xmlns:mc="http://schemas.openxmlformats.org/markup-compatibility/2006">
              <mc:Choice xmlns:v="urn:schemas-microsoft-com:vml" Requires="v">
                <p:oleObj spid="_x0000_s7219" r:id="rId5" imgW="114003" imgH="88669" progId="Equation.DSMT4">
                  <p:embed/>
                </p:oleObj>
              </mc:Choice>
              <mc:Fallback>
                <p:oleObj r:id="rId5" imgW="114003" imgH="88669"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57200"/>
                        <a:ext cx="114300" cy="88900"/>
                      </a:xfrm>
                      <a:prstGeom prst="rect">
                        <a:avLst/>
                      </a:prstGeom>
                      <a:noFill/>
                    </p:spPr>
                  </p:pic>
                </p:oleObj>
              </mc:Fallback>
            </mc:AlternateContent>
          </a:graphicData>
        </a:graphic>
      </p:graphicFrame>
      <p:sp>
        <p:nvSpPr>
          <p:cNvPr id="16" name="TextBox 15">
            <a:extLst>
              <a:ext uri="{FF2B5EF4-FFF2-40B4-BE49-F238E27FC236}">
                <a16:creationId xmlns:a16="http://schemas.microsoft.com/office/drawing/2014/main" id="{D4A3E425-5BB2-44D4-B30C-0D81E4D68BA7}"/>
              </a:ext>
            </a:extLst>
          </p:cNvPr>
          <p:cNvSpPr txBox="1"/>
          <p:nvPr/>
        </p:nvSpPr>
        <p:spPr>
          <a:xfrm>
            <a:off x="2544617" y="5121887"/>
            <a:ext cx="1417782" cy="523220"/>
          </a:xfrm>
          <a:prstGeom prst="rect">
            <a:avLst/>
          </a:prstGeom>
          <a:noFill/>
        </p:spPr>
        <p:txBody>
          <a:bodyPr wrap="square">
            <a:spAutoFit/>
          </a:bodyPr>
          <a:lstStyle/>
          <a:p>
            <a:r>
              <a:rPr lang="en-US" sz="28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z</a:t>
            </a:r>
            <a:r>
              <a:rPr lang="en-US" sz="2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800" dirty="0"/>
          </a:p>
        </p:txBody>
      </p:sp>
      <p:sp>
        <p:nvSpPr>
          <p:cNvPr id="17" name="Rectangle 10">
            <a:extLst>
              <a:ext uri="{FF2B5EF4-FFF2-40B4-BE49-F238E27FC236}">
                <a16:creationId xmlns:a16="http://schemas.microsoft.com/office/drawing/2014/main" id="{A7862097-972D-415F-9E08-643481E2BB6A}"/>
              </a:ext>
            </a:extLst>
          </p:cNvPr>
          <p:cNvSpPr>
            <a:spLocks noChangeArrowheads="1"/>
          </p:cNvSpPr>
          <p:nvPr/>
        </p:nvSpPr>
        <p:spPr bwMode="auto">
          <a:xfrm>
            <a:off x="3625272" y="4893287"/>
            <a:ext cx="12161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8" name="Object 17">
            <a:extLst>
              <a:ext uri="{FF2B5EF4-FFF2-40B4-BE49-F238E27FC236}">
                <a16:creationId xmlns:a16="http://schemas.microsoft.com/office/drawing/2014/main" id="{364A7533-E68F-4CBE-9386-8342CD05B5FA}"/>
              </a:ext>
            </a:extLst>
          </p:cNvPr>
          <p:cNvGraphicFramePr>
            <a:graphicFrameLocks noChangeAspect="1"/>
          </p:cNvGraphicFramePr>
          <p:nvPr>
            <p:extLst>
              <p:ext uri="{D42A27DB-BD31-4B8C-83A1-F6EECF244321}">
                <p14:modId xmlns:p14="http://schemas.microsoft.com/office/powerpoint/2010/main" val="2105613781"/>
              </p:ext>
            </p:extLst>
          </p:nvPr>
        </p:nvGraphicFramePr>
        <p:xfrm>
          <a:off x="3625271" y="5350486"/>
          <a:ext cx="420255" cy="326865"/>
        </p:xfrm>
        <a:graphic>
          <a:graphicData uri="http://schemas.openxmlformats.org/presentationml/2006/ole">
            <mc:AlternateContent xmlns:mc="http://schemas.openxmlformats.org/markup-compatibility/2006">
              <mc:Choice xmlns:v="urn:schemas-microsoft-com:vml" Requires="v">
                <p:oleObj spid="_x0000_s7220" r:id="rId7" imgW="114003" imgH="88669" progId="Equation.DSMT4">
                  <p:embed/>
                </p:oleObj>
              </mc:Choice>
              <mc:Fallback>
                <p:oleObj r:id="rId7" imgW="114003" imgH="88669"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5271" y="5350486"/>
                        <a:ext cx="420255" cy="326865"/>
                      </a:xfrm>
                      <a:prstGeom prst="rect">
                        <a:avLst/>
                      </a:prstGeom>
                      <a:noFill/>
                    </p:spPr>
                  </p:pic>
                </p:oleObj>
              </mc:Fallback>
            </mc:AlternateContent>
          </a:graphicData>
        </a:graphic>
      </p:graphicFrame>
      <p:sp>
        <p:nvSpPr>
          <p:cNvPr id="19" name="Rectangle 11">
            <a:extLst>
              <a:ext uri="{FF2B5EF4-FFF2-40B4-BE49-F238E27FC236}">
                <a16:creationId xmlns:a16="http://schemas.microsoft.com/office/drawing/2014/main" id="{57627213-76D1-443D-9F33-18949B701562}"/>
              </a:ext>
            </a:extLst>
          </p:cNvPr>
          <p:cNvSpPr>
            <a:spLocks noChangeArrowheads="1"/>
          </p:cNvSpPr>
          <p:nvPr/>
        </p:nvSpPr>
        <p:spPr bwMode="auto">
          <a:xfrm>
            <a:off x="3962398" y="5107401"/>
            <a:ext cx="47613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a:tabLst>
                <a:tab pos="-593725" algn="l"/>
                <a:tab pos="-136525" algn="l"/>
                <a:tab pos="320675"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1pPr>
            <a:lvl2pPr algn="l">
              <a:tabLst>
                <a:tab pos="-593725" algn="l"/>
                <a:tab pos="-136525" algn="l"/>
                <a:tab pos="320675"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2pPr>
            <a:lvl3pPr algn="l">
              <a:tabLst>
                <a:tab pos="-593725" algn="l"/>
                <a:tab pos="-136525" algn="l"/>
                <a:tab pos="320675"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3pPr>
            <a:lvl4pPr algn="l">
              <a:tabLst>
                <a:tab pos="-593725" algn="l"/>
                <a:tab pos="-136525" algn="l"/>
                <a:tab pos="320675"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4pPr>
            <a:lvl5pPr algn="l">
              <a:tabLst>
                <a:tab pos="-593725" algn="l"/>
                <a:tab pos="-136525" algn="l"/>
                <a:tab pos="320675"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5pPr>
            <a:lvl6pPr eaLnBrk="0" fontAlgn="base" hangingPunct="0">
              <a:spcBef>
                <a:spcPct val="0"/>
              </a:spcBef>
              <a:spcAft>
                <a:spcPct val="0"/>
              </a:spcAft>
              <a:tabLst>
                <a:tab pos="-593725" algn="l"/>
                <a:tab pos="-136525" algn="l"/>
                <a:tab pos="320675"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6pPr>
            <a:lvl7pPr eaLnBrk="0" fontAlgn="base" hangingPunct="0">
              <a:spcBef>
                <a:spcPct val="0"/>
              </a:spcBef>
              <a:spcAft>
                <a:spcPct val="0"/>
              </a:spcAft>
              <a:tabLst>
                <a:tab pos="-593725" algn="l"/>
                <a:tab pos="-136525" algn="l"/>
                <a:tab pos="320675"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7pPr>
            <a:lvl8pPr eaLnBrk="0" fontAlgn="base" hangingPunct="0">
              <a:spcBef>
                <a:spcPct val="0"/>
              </a:spcBef>
              <a:spcAft>
                <a:spcPct val="0"/>
              </a:spcAft>
              <a:tabLst>
                <a:tab pos="-593725" algn="l"/>
                <a:tab pos="-136525" algn="l"/>
                <a:tab pos="320675"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8pPr>
            <a:lvl9pPr eaLnBrk="0" fontAlgn="base" hangingPunct="0">
              <a:spcBef>
                <a:spcPct val="0"/>
              </a:spcBef>
              <a:spcAft>
                <a:spcPct val="0"/>
              </a:spcAft>
              <a:tabLst>
                <a:tab pos="-593725" algn="l"/>
                <a:tab pos="-136525" algn="l"/>
                <a:tab pos="320675"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93725" algn="l"/>
                <a:tab pos="-136525" algn="l"/>
                <a:tab pos="320675"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1.25; do not reject H</a:t>
            </a:r>
            <a:r>
              <a:rPr kumimoji="0" lang="en-US" altLang="en-US" sz="2800" b="0" i="0" u="none" strike="noStrike" cap="none" normalizeH="0" baseline="-3000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0</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DC66B10-9F0B-42B0-9CF2-9A67AA2136EB}"/>
                  </a:ext>
                </a:extLst>
              </p14:cNvPr>
              <p14:cNvContentPartPr/>
              <p14:nvPr/>
            </p14:nvContentPartPr>
            <p14:xfrm>
              <a:off x="7874069" y="1268359"/>
              <a:ext cx="16200" cy="70200"/>
            </p14:xfrm>
          </p:contentPart>
        </mc:Choice>
        <mc:Fallback xmlns="">
          <p:pic>
            <p:nvPicPr>
              <p:cNvPr id="5" name="Ink 4">
                <a:extLst>
                  <a:ext uri="{FF2B5EF4-FFF2-40B4-BE49-F238E27FC236}">
                    <a16:creationId xmlns:a16="http://schemas.microsoft.com/office/drawing/2014/main" id="{2DC66B10-9F0B-42B0-9CF2-9A67AA2136EB}"/>
                  </a:ext>
                </a:extLst>
              </p:cNvPr>
              <p:cNvPicPr/>
              <p:nvPr/>
            </p:nvPicPr>
            <p:blipFill>
              <a:blip r:embed="rId9"/>
              <a:stretch>
                <a:fillRect/>
              </a:stretch>
            </p:blipFill>
            <p:spPr>
              <a:xfrm>
                <a:off x="7838429" y="1232719"/>
                <a:ext cx="87840" cy="141840"/>
              </a:xfrm>
              <a:prstGeom prst="rect">
                <a:avLst/>
              </a:prstGeom>
            </p:spPr>
          </p:pic>
        </mc:Fallback>
      </mc:AlternateContent>
      <p:grpSp>
        <p:nvGrpSpPr>
          <p:cNvPr id="26" name="Group 25">
            <a:extLst>
              <a:ext uri="{FF2B5EF4-FFF2-40B4-BE49-F238E27FC236}">
                <a16:creationId xmlns:a16="http://schemas.microsoft.com/office/drawing/2014/main" id="{A123F3CE-83F1-419D-8925-D5D3BE982C54}"/>
              </a:ext>
            </a:extLst>
          </p:cNvPr>
          <p:cNvGrpSpPr/>
          <p:nvPr/>
        </p:nvGrpSpPr>
        <p:grpSpPr>
          <a:xfrm>
            <a:off x="7809269" y="694879"/>
            <a:ext cx="1867320" cy="679320"/>
            <a:chOff x="7809269" y="694879"/>
            <a:chExt cx="1867320" cy="679320"/>
          </a:xfrm>
        </p:grpSpPr>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5ECA1281-23DB-41EA-8D49-90D0564CE6C4}"/>
                    </a:ext>
                  </a:extLst>
                </p14:cNvPr>
                <p14:cNvContentPartPr/>
                <p14:nvPr/>
              </p14:nvContentPartPr>
              <p14:xfrm>
                <a:off x="7847789" y="878119"/>
                <a:ext cx="78120" cy="496080"/>
              </p14:xfrm>
            </p:contentPart>
          </mc:Choice>
          <mc:Fallback xmlns="">
            <p:pic>
              <p:nvPicPr>
                <p:cNvPr id="6" name="Ink 5">
                  <a:extLst>
                    <a:ext uri="{FF2B5EF4-FFF2-40B4-BE49-F238E27FC236}">
                      <a16:creationId xmlns:a16="http://schemas.microsoft.com/office/drawing/2014/main" id="{5ECA1281-23DB-41EA-8D49-90D0564CE6C4}"/>
                    </a:ext>
                  </a:extLst>
                </p:cNvPr>
                <p:cNvPicPr/>
                <p:nvPr/>
              </p:nvPicPr>
              <p:blipFill>
                <a:blip r:embed="rId11"/>
                <a:stretch>
                  <a:fillRect/>
                </a:stretch>
              </p:blipFill>
              <p:spPr>
                <a:xfrm>
                  <a:off x="7812149" y="842119"/>
                  <a:ext cx="14976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E2E66B35-C62B-4905-AD90-D79F61428B65}"/>
                    </a:ext>
                  </a:extLst>
                </p14:cNvPr>
                <p14:cNvContentPartPr/>
                <p14:nvPr/>
              </p14:nvContentPartPr>
              <p14:xfrm>
                <a:off x="7809629" y="866959"/>
                <a:ext cx="275400" cy="227880"/>
              </p14:xfrm>
            </p:contentPart>
          </mc:Choice>
          <mc:Fallback xmlns="">
            <p:pic>
              <p:nvPicPr>
                <p:cNvPr id="7" name="Ink 6">
                  <a:extLst>
                    <a:ext uri="{FF2B5EF4-FFF2-40B4-BE49-F238E27FC236}">
                      <a16:creationId xmlns:a16="http://schemas.microsoft.com/office/drawing/2014/main" id="{E2E66B35-C62B-4905-AD90-D79F61428B65}"/>
                    </a:ext>
                  </a:extLst>
                </p:cNvPr>
                <p:cNvPicPr/>
                <p:nvPr/>
              </p:nvPicPr>
              <p:blipFill>
                <a:blip r:embed="rId13"/>
                <a:stretch>
                  <a:fillRect/>
                </a:stretch>
              </p:blipFill>
              <p:spPr>
                <a:xfrm>
                  <a:off x="7773989" y="830959"/>
                  <a:ext cx="3470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F39E9945-1A58-4D08-AAEE-B08CC3E31E2E}"/>
                    </a:ext>
                  </a:extLst>
                </p14:cNvPr>
                <p14:cNvContentPartPr/>
                <p14:nvPr/>
              </p14:nvContentPartPr>
              <p14:xfrm>
                <a:off x="7809269" y="694879"/>
                <a:ext cx="256320" cy="38880"/>
              </p14:xfrm>
            </p:contentPart>
          </mc:Choice>
          <mc:Fallback xmlns="">
            <p:pic>
              <p:nvPicPr>
                <p:cNvPr id="10" name="Ink 9">
                  <a:extLst>
                    <a:ext uri="{FF2B5EF4-FFF2-40B4-BE49-F238E27FC236}">
                      <a16:creationId xmlns:a16="http://schemas.microsoft.com/office/drawing/2014/main" id="{F39E9945-1A58-4D08-AAEE-B08CC3E31E2E}"/>
                    </a:ext>
                  </a:extLst>
                </p:cNvPr>
                <p:cNvPicPr/>
                <p:nvPr/>
              </p:nvPicPr>
              <p:blipFill>
                <a:blip r:embed="rId15"/>
                <a:stretch>
                  <a:fillRect/>
                </a:stretch>
              </p:blipFill>
              <p:spPr>
                <a:xfrm>
                  <a:off x="7773269" y="659239"/>
                  <a:ext cx="3279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231C058-A94E-4AD0-A5D2-537F3AD54801}"/>
                    </a:ext>
                  </a:extLst>
                </p14:cNvPr>
                <p14:cNvContentPartPr/>
                <p14:nvPr/>
              </p14:nvContentPartPr>
              <p14:xfrm>
                <a:off x="8281229" y="1006999"/>
                <a:ext cx="208080" cy="21600"/>
              </p14:xfrm>
            </p:contentPart>
          </mc:Choice>
          <mc:Fallback xmlns="">
            <p:pic>
              <p:nvPicPr>
                <p:cNvPr id="14" name="Ink 13">
                  <a:extLst>
                    <a:ext uri="{FF2B5EF4-FFF2-40B4-BE49-F238E27FC236}">
                      <a16:creationId xmlns:a16="http://schemas.microsoft.com/office/drawing/2014/main" id="{3231C058-A94E-4AD0-A5D2-537F3AD54801}"/>
                    </a:ext>
                  </a:extLst>
                </p:cNvPr>
                <p:cNvPicPr/>
                <p:nvPr/>
              </p:nvPicPr>
              <p:blipFill>
                <a:blip r:embed="rId17"/>
                <a:stretch>
                  <a:fillRect/>
                </a:stretch>
              </p:blipFill>
              <p:spPr>
                <a:xfrm>
                  <a:off x="8245229" y="970999"/>
                  <a:ext cx="279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863A996-6DA3-4B02-BE54-C04E3484EC72}"/>
                    </a:ext>
                  </a:extLst>
                </p14:cNvPr>
                <p14:cNvContentPartPr/>
                <p14:nvPr/>
              </p14:nvContentPartPr>
              <p14:xfrm>
                <a:off x="8223629" y="1162519"/>
                <a:ext cx="178920" cy="5400"/>
              </p14:xfrm>
            </p:contentPart>
          </mc:Choice>
          <mc:Fallback xmlns="">
            <p:pic>
              <p:nvPicPr>
                <p:cNvPr id="15" name="Ink 14">
                  <a:extLst>
                    <a:ext uri="{FF2B5EF4-FFF2-40B4-BE49-F238E27FC236}">
                      <a16:creationId xmlns:a16="http://schemas.microsoft.com/office/drawing/2014/main" id="{3863A996-6DA3-4B02-BE54-C04E3484EC72}"/>
                    </a:ext>
                  </a:extLst>
                </p:cNvPr>
                <p:cNvPicPr/>
                <p:nvPr/>
              </p:nvPicPr>
              <p:blipFill>
                <a:blip r:embed="rId19"/>
                <a:stretch>
                  <a:fillRect/>
                </a:stretch>
              </p:blipFill>
              <p:spPr>
                <a:xfrm>
                  <a:off x="8187989" y="1126879"/>
                  <a:ext cx="2505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92227A40-6117-4DDF-B326-002CD2AA3DD6}"/>
                    </a:ext>
                  </a:extLst>
                </p14:cNvPr>
                <p14:cNvContentPartPr/>
                <p14:nvPr/>
              </p14:nvContentPartPr>
              <p14:xfrm>
                <a:off x="8702069" y="1052359"/>
                <a:ext cx="29880" cy="72360"/>
              </p14:xfrm>
            </p:contentPart>
          </mc:Choice>
          <mc:Fallback xmlns="">
            <p:pic>
              <p:nvPicPr>
                <p:cNvPr id="20" name="Ink 19">
                  <a:extLst>
                    <a:ext uri="{FF2B5EF4-FFF2-40B4-BE49-F238E27FC236}">
                      <a16:creationId xmlns:a16="http://schemas.microsoft.com/office/drawing/2014/main" id="{92227A40-6117-4DDF-B326-002CD2AA3DD6}"/>
                    </a:ext>
                  </a:extLst>
                </p:cNvPr>
                <p:cNvPicPr/>
                <p:nvPr/>
              </p:nvPicPr>
              <p:blipFill>
                <a:blip r:embed="rId21"/>
                <a:stretch>
                  <a:fillRect/>
                </a:stretch>
              </p:blipFill>
              <p:spPr>
                <a:xfrm>
                  <a:off x="8666069" y="1016719"/>
                  <a:ext cx="101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FCA7F02C-B4F7-48D4-BEA2-AEBFC2FE8621}"/>
                    </a:ext>
                  </a:extLst>
                </p14:cNvPr>
                <p14:cNvContentPartPr/>
                <p14:nvPr/>
              </p14:nvContentPartPr>
              <p14:xfrm>
                <a:off x="8919869" y="889999"/>
                <a:ext cx="44640" cy="308160"/>
              </p14:xfrm>
            </p:contentPart>
          </mc:Choice>
          <mc:Fallback xmlns="">
            <p:pic>
              <p:nvPicPr>
                <p:cNvPr id="21" name="Ink 20">
                  <a:extLst>
                    <a:ext uri="{FF2B5EF4-FFF2-40B4-BE49-F238E27FC236}">
                      <a16:creationId xmlns:a16="http://schemas.microsoft.com/office/drawing/2014/main" id="{FCA7F02C-B4F7-48D4-BEA2-AEBFC2FE8621}"/>
                    </a:ext>
                  </a:extLst>
                </p:cNvPr>
                <p:cNvPicPr/>
                <p:nvPr/>
              </p:nvPicPr>
              <p:blipFill>
                <a:blip r:embed="rId23"/>
                <a:stretch>
                  <a:fillRect/>
                </a:stretch>
              </p:blipFill>
              <p:spPr>
                <a:xfrm>
                  <a:off x="8884229" y="853999"/>
                  <a:ext cx="1162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372CD4B8-717C-4B28-8976-747BD1BE2CC7}"/>
                    </a:ext>
                  </a:extLst>
                </p14:cNvPr>
                <p14:cNvContentPartPr/>
                <p14:nvPr/>
              </p14:nvContentPartPr>
              <p14:xfrm>
                <a:off x="9063149" y="929239"/>
                <a:ext cx="215640" cy="259200"/>
              </p14:xfrm>
            </p:contentPart>
          </mc:Choice>
          <mc:Fallback xmlns="">
            <p:pic>
              <p:nvPicPr>
                <p:cNvPr id="22" name="Ink 21">
                  <a:extLst>
                    <a:ext uri="{FF2B5EF4-FFF2-40B4-BE49-F238E27FC236}">
                      <a16:creationId xmlns:a16="http://schemas.microsoft.com/office/drawing/2014/main" id="{372CD4B8-717C-4B28-8976-747BD1BE2CC7}"/>
                    </a:ext>
                  </a:extLst>
                </p:cNvPr>
                <p:cNvPicPr/>
                <p:nvPr/>
              </p:nvPicPr>
              <p:blipFill>
                <a:blip r:embed="rId25"/>
                <a:stretch>
                  <a:fillRect/>
                </a:stretch>
              </p:blipFill>
              <p:spPr>
                <a:xfrm>
                  <a:off x="9027509" y="893599"/>
                  <a:ext cx="2872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CCEC221C-54B4-40EC-A2A9-C053618A3DEF}"/>
                    </a:ext>
                  </a:extLst>
                </p14:cNvPr>
                <p14:cNvContentPartPr/>
                <p14:nvPr/>
              </p14:nvContentPartPr>
              <p14:xfrm>
                <a:off x="9496949" y="874519"/>
                <a:ext cx="79200" cy="165600"/>
              </p14:xfrm>
            </p:contentPart>
          </mc:Choice>
          <mc:Fallback xmlns="">
            <p:pic>
              <p:nvPicPr>
                <p:cNvPr id="23" name="Ink 22">
                  <a:extLst>
                    <a:ext uri="{FF2B5EF4-FFF2-40B4-BE49-F238E27FC236}">
                      <a16:creationId xmlns:a16="http://schemas.microsoft.com/office/drawing/2014/main" id="{CCEC221C-54B4-40EC-A2A9-C053618A3DEF}"/>
                    </a:ext>
                  </a:extLst>
                </p:cNvPr>
                <p:cNvPicPr/>
                <p:nvPr/>
              </p:nvPicPr>
              <p:blipFill>
                <a:blip r:embed="rId27"/>
                <a:stretch>
                  <a:fillRect/>
                </a:stretch>
              </p:blipFill>
              <p:spPr>
                <a:xfrm>
                  <a:off x="9461309" y="838879"/>
                  <a:ext cx="1508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7BA1124B-543D-4A06-A199-908719A53412}"/>
                    </a:ext>
                  </a:extLst>
                </p14:cNvPr>
                <p14:cNvContentPartPr/>
                <p14:nvPr/>
              </p14:nvContentPartPr>
              <p14:xfrm>
                <a:off x="9520709" y="1035799"/>
                <a:ext cx="149040" cy="191880"/>
              </p14:xfrm>
            </p:contentPart>
          </mc:Choice>
          <mc:Fallback xmlns="">
            <p:pic>
              <p:nvPicPr>
                <p:cNvPr id="24" name="Ink 23">
                  <a:extLst>
                    <a:ext uri="{FF2B5EF4-FFF2-40B4-BE49-F238E27FC236}">
                      <a16:creationId xmlns:a16="http://schemas.microsoft.com/office/drawing/2014/main" id="{7BA1124B-543D-4A06-A199-908719A53412}"/>
                    </a:ext>
                  </a:extLst>
                </p:cNvPr>
                <p:cNvPicPr/>
                <p:nvPr/>
              </p:nvPicPr>
              <p:blipFill>
                <a:blip r:embed="rId29"/>
                <a:stretch>
                  <a:fillRect/>
                </a:stretch>
              </p:blipFill>
              <p:spPr>
                <a:xfrm>
                  <a:off x="9484709" y="1000159"/>
                  <a:ext cx="220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EFF44E0C-1306-4A8B-86FB-36003AC6C5E0}"/>
                    </a:ext>
                  </a:extLst>
                </p14:cNvPr>
                <p14:cNvContentPartPr/>
                <p14:nvPr/>
              </p14:nvContentPartPr>
              <p14:xfrm>
                <a:off x="9483989" y="818719"/>
                <a:ext cx="192600" cy="86760"/>
              </p14:xfrm>
            </p:contentPart>
          </mc:Choice>
          <mc:Fallback xmlns="">
            <p:pic>
              <p:nvPicPr>
                <p:cNvPr id="25" name="Ink 24">
                  <a:extLst>
                    <a:ext uri="{FF2B5EF4-FFF2-40B4-BE49-F238E27FC236}">
                      <a16:creationId xmlns:a16="http://schemas.microsoft.com/office/drawing/2014/main" id="{EFF44E0C-1306-4A8B-86FB-36003AC6C5E0}"/>
                    </a:ext>
                  </a:extLst>
                </p:cNvPr>
                <p:cNvPicPr/>
                <p:nvPr/>
              </p:nvPicPr>
              <p:blipFill>
                <a:blip r:embed="rId31"/>
                <a:stretch>
                  <a:fillRect/>
                </a:stretch>
              </p:blipFill>
              <p:spPr>
                <a:xfrm>
                  <a:off x="9447989" y="782719"/>
                  <a:ext cx="264240" cy="158400"/>
                </a:xfrm>
                <a:prstGeom prst="rect">
                  <a:avLst/>
                </a:prstGeom>
              </p:spPr>
            </p:pic>
          </mc:Fallback>
        </mc:AlternateContent>
      </p:grpSp>
      <p:grpSp>
        <p:nvGrpSpPr>
          <p:cNvPr id="46" name="Group 45">
            <a:extLst>
              <a:ext uri="{FF2B5EF4-FFF2-40B4-BE49-F238E27FC236}">
                <a16:creationId xmlns:a16="http://schemas.microsoft.com/office/drawing/2014/main" id="{9939A6A3-E054-422C-ACAC-7C4D7B30B747}"/>
              </a:ext>
            </a:extLst>
          </p:cNvPr>
          <p:cNvGrpSpPr/>
          <p:nvPr/>
        </p:nvGrpSpPr>
        <p:grpSpPr>
          <a:xfrm>
            <a:off x="7771829" y="1431799"/>
            <a:ext cx="2156760" cy="1158480"/>
            <a:chOff x="7771829" y="1431799"/>
            <a:chExt cx="2156760" cy="1158480"/>
          </a:xfrm>
        </p:grpSpPr>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33138EB2-FF3A-4B0D-976F-D22F1F80B347}"/>
                    </a:ext>
                  </a:extLst>
                </p14:cNvPr>
                <p14:cNvContentPartPr/>
                <p14:nvPr/>
              </p14:nvContentPartPr>
              <p14:xfrm>
                <a:off x="7771829" y="1545919"/>
                <a:ext cx="243360" cy="367920"/>
              </p14:xfrm>
            </p:contentPart>
          </mc:Choice>
          <mc:Fallback xmlns="">
            <p:pic>
              <p:nvPicPr>
                <p:cNvPr id="27" name="Ink 26">
                  <a:extLst>
                    <a:ext uri="{FF2B5EF4-FFF2-40B4-BE49-F238E27FC236}">
                      <a16:creationId xmlns:a16="http://schemas.microsoft.com/office/drawing/2014/main" id="{33138EB2-FF3A-4B0D-976F-D22F1F80B347}"/>
                    </a:ext>
                  </a:extLst>
                </p:cNvPr>
                <p:cNvPicPr/>
                <p:nvPr/>
              </p:nvPicPr>
              <p:blipFill>
                <a:blip r:embed="rId33"/>
                <a:stretch>
                  <a:fillRect/>
                </a:stretch>
              </p:blipFill>
              <p:spPr>
                <a:xfrm>
                  <a:off x="7735829" y="1510279"/>
                  <a:ext cx="31500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383F6EB0-F2A2-4B13-9672-CCFD2DC0DA5D}"/>
                    </a:ext>
                  </a:extLst>
                </p14:cNvPr>
                <p14:cNvContentPartPr/>
                <p14:nvPr/>
              </p14:nvContentPartPr>
              <p14:xfrm>
                <a:off x="8242349" y="1662919"/>
                <a:ext cx="227520" cy="63360"/>
              </p14:xfrm>
            </p:contentPart>
          </mc:Choice>
          <mc:Fallback xmlns="">
            <p:pic>
              <p:nvPicPr>
                <p:cNvPr id="28" name="Ink 27">
                  <a:extLst>
                    <a:ext uri="{FF2B5EF4-FFF2-40B4-BE49-F238E27FC236}">
                      <a16:creationId xmlns:a16="http://schemas.microsoft.com/office/drawing/2014/main" id="{383F6EB0-F2A2-4B13-9672-CCFD2DC0DA5D}"/>
                    </a:ext>
                  </a:extLst>
                </p:cNvPr>
                <p:cNvPicPr/>
                <p:nvPr/>
              </p:nvPicPr>
              <p:blipFill>
                <a:blip r:embed="rId35"/>
                <a:stretch>
                  <a:fillRect/>
                </a:stretch>
              </p:blipFill>
              <p:spPr>
                <a:xfrm>
                  <a:off x="8206349" y="1626919"/>
                  <a:ext cx="2991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D555FB4B-EAE1-418E-86A2-97117B3638D4}"/>
                    </a:ext>
                  </a:extLst>
                </p14:cNvPr>
                <p14:cNvContentPartPr/>
                <p14:nvPr/>
              </p14:nvContentPartPr>
              <p14:xfrm>
                <a:off x="8326949" y="1792159"/>
                <a:ext cx="225360" cy="52200"/>
              </p14:xfrm>
            </p:contentPart>
          </mc:Choice>
          <mc:Fallback xmlns="">
            <p:pic>
              <p:nvPicPr>
                <p:cNvPr id="29" name="Ink 28">
                  <a:extLst>
                    <a:ext uri="{FF2B5EF4-FFF2-40B4-BE49-F238E27FC236}">
                      <a16:creationId xmlns:a16="http://schemas.microsoft.com/office/drawing/2014/main" id="{D555FB4B-EAE1-418E-86A2-97117B3638D4}"/>
                    </a:ext>
                  </a:extLst>
                </p:cNvPr>
                <p:cNvPicPr/>
                <p:nvPr/>
              </p:nvPicPr>
              <p:blipFill>
                <a:blip r:embed="rId37"/>
                <a:stretch>
                  <a:fillRect/>
                </a:stretch>
              </p:blipFill>
              <p:spPr>
                <a:xfrm>
                  <a:off x="8290949" y="1756519"/>
                  <a:ext cx="297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70157B37-98CA-4953-B66E-6462B34A1988}"/>
                    </a:ext>
                  </a:extLst>
                </p14:cNvPr>
                <p14:cNvContentPartPr/>
                <p14:nvPr/>
              </p14:nvContentPartPr>
              <p14:xfrm>
                <a:off x="8831309" y="1524679"/>
                <a:ext cx="40680" cy="176040"/>
              </p14:xfrm>
            </p:contentPart>
          </mc:Choice>
          <mc:Fallback xmlns="">
            <p:pic>
              <p:nvPicPr>
                <p:cNvPr id="30" name="Ink 29">
                  <a:extLst>
                    <a:ext uri="{FF2B5EF4-FFF2-40B4-BE49-F238E27FC236}">
                      <a16:creationId xmlns:a16="http://schemas.microsoft.com/office/drawing/2014/main" id="{70157B37-98CA-4953-B66E-6462B34A1988}"/>
                    </a:ext>
                  </a:extLst>
                </p:cNvPr>
                <p:cNvPicPr/>
                <p:nvPr/>
              </p:nvPicPr>
              <p:blipFill>
                <a:blip r:embed="rId39"/>
                <a:stretch>
                  <a:fillRect/>
                </a:stretch>
              </p:blipFill>
              <p:spPr>
                <a:xfrm>
                  <a:off x="8795669" y="1488679"/>
                  <a:ext cx="112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351C9F38-5E43-4588-AA23-F51A7A9BCC68}"/>
                    </a:ext>
                  </a:extLst>
                </p14:cNvPr>
                <p14:cNvContentPartPr/>
                <p14:nvPr/>
              </p14:nvContentPartPr>
              <p14:xfrm>
                <a:off x="8820149" y="1664359"/>
                <a:ext cx="289800" cy="43920"/>
              </p14:xfrm>
            </p:contentPart>
          </mc:Choice>
          <mc:Fallback xmlns="">
            <p:pic>
              <p:nvPicPr>
                <p:cNvPr id="31" name="Ink 30">
                  <a:extLst>
                    <a:ext uri="{FF2B5EF4-FFF2-40B4-BE49-F238E27FC236}">
                      <a16:creationId xmlns:a16="http://schemas.microsoft.com/office/drawing/2014/main" id="{351C9F38-5E43-4588-AA23-F51A7A9BCC68}"/>
                    </a:ext>
                  </a:extLst>
                </p:cNvPr>
                <p:cNvPicPr/>
                <p:nvPr/>
              </p:nvPicPr>
              <p:blipFill>
                <a:blip r:embed="rId41"/>
                <a:stretch>
                  <a:fillRect/>
                </a:stretch>
              </p:blipFill>
              <p:spPr>
                <a:xfrm>
                  <a:off x="8784509" y="1628359"/>
                  <a:ext cx="3614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1D8643DE-2B96-4507-9B52-152B6DD09139}"/>
                    </a:ext>
                  </a:extLst>
                </p14:cNvPr>
                <p14:cNvContentPartPr/>
                <p14:nvPr/>
              </p14:nvContentPartPr>
              <p14:xfrm>
                <a:off x="8952269" y="1431799"/>
                <a:ext cx="156240" cy="441360"/>
              </p14:xfrm>
            </p:contentPart>
          </mc:Choice>
          <mc:Fallback xmlns="">
            <p:pic>
              <p:nvPicPr>
                <p:cNvPr id="32" name="Ink 31">
                  <a:extLst>
                    <a:ext uri="{FF2B5EF4-FFF2-40B4-BE49-F238E27FC236}">
                      <a16:creationId xmlns:a16="http://schemas.microsoft.com/office/drawing/2014/main" id="{1D8643DE-2B96-4507-9B52-152B6DD09139}"/>
                    </a:ext>
                  </a:extLst>
                </p:cNvPr>
                <p:cNvPicPr/>
                <p:nvPr/>
              </p:nvPicPr>
              <p:blipFill>
                <a:blip r:embed="rId43"/>
                <a:stretch>
                  <a:fillRect/>
                </a:stretch>
              </p:blipFill>
              <p:spPr>
                <a:xfrm>
                  <a:off x="8916629" y="1395799"/>
                  <a:ext cx="22788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18F4164B-100C-4A8D-A56F-5D02512D8FC9}"/>
                    </a:ext>
                  </a:extLst>
                </p14:cNvPr>
                <p14:cNvContentPartPr/>
                <p14:nvPr/>
              </p14:nvContentPartPr>
              <p14:xfrm>
                <a:off x="9172229" y="1559959"/>
                <a:ext cx="190440" cy="285840"/>
              </p14:xfrm>
            </p:contentPart>
          </mc:Choice>
          <mc:Fallback xmlns="">
            <p:pic>
              <p:nvPicPr>
                <p:cNvPr id="33" name="Ink 32">
                  <a:extLst>
                    <a:ext uri="{FF2B5EF4-FFF2-40B4-BE49-F238E27FC236}">
                      <a16:creationId xmlns:a16="http://schemas.microsoft.com/office/drawing/2014/main" id="{18F4164B-100C-4A8D-A56F-5D02512D8FC9}"/>
                    </a:ext>
                  </a:extLst>
                </p:cNvPr>
                <p:cNvPicPr/>
                <p:nvPr/>
              </p:nvPicPr>
              <p:blipFill>
                <a:blip r:embed="rId45"/>
                <a:stretch>
                  <a:fillRect/>
                </a:stretch>
              </p:blipFill>
              <p:spPr>
                <a:xfrm>
                  <a:off x="9136229" y="1523959"/>
                  <a:ext cx="2620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FAD1933F-01D8-4250-BDD6-E080C75FB82C}"/>
                    </a:ext>
                  </a:extLst>
                </p14:cNvPr>
                <p14:cNvContentPartPr/>
                <p14:nvPr/>
              </p14:nvContentPartPr>
              <p14:xfrm>
                <a:off x="9463109" y="1514239"/>
                <a:ext cx="162720" cy="259920"/>
              </p14:xfrm>
            </p:contentPart>
          </mc:Choice>
          <mc:Fallback xmlns="">
            <p:pic>
              <p:nvPicPr>
                <p:cNvPr id="34" name="Ink 33">
                  <a:extLst>
                    <a:ext uri="{FF2B5EF4-FFF2-40B4-BE49-F238E27FC236}">
                      <a16:creationId xmlns:a16="http://schemas.microsoft.com/office/drawing/2014/main" id="{FAD1933F-01D8-4250-BDD6-E080C75FB82C}"/>
                    </a:ext>
                  </a:extLst>
                </p:cNvPr>
                <p:cNvPicPr/>
                <p:nvPr/>
              </p:nvPicPr>
              <p:blipFill>
                <a:blip r:embed="rId47"/>
                <a:stretch>
                  <a:fillRect/>
                </a:stretch>
              </p:blipFill>
              <p:spPr>
                <a:xfrm>
                  <a:off x="9427109" y="1478239"/>
                  <a:ext cx="2343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C866FC4C-7A3A-4684-AED8-228AF435BA24}"/>
                    </a:ext>
                  </a:extLst>
                </p14:cNvPr>
                <p14:cNvContentPartPr/>
                <p14:nvPr/>
              </p14:nvContentPartPr>
              <p14:xfrm>
                <a:off x="8259629" y="2196439"/>
                <a:ext cx="102240" cy="375480"/>
              </p14:xfrm>
            </p:contentPart>
          </mc:Choice>
          <mc:Fallback xmlns="">
            <p:pic>
              <p:nvPicPr>
                <p:cNvPr id="37" name="Ink 36">
                  <a:extLst>
                    <a:ext uri="{FF2B5EF4-FFF2-40B4-BE49-F238E27FC236}">
                      <a16:creationId xmlns:a16="http://schemas.microsoft.com/office/drawing/2014/main" id="{C866FC4C-7A3A-4684-AED8-228AF435BA24}"/>
                    </a:ext>
                  </a:extLst>
                </p:cNvPr>
                <p:cNvPicPr/>
                <p:nvPr/>
              </p:nvPicPr>
              <p:blipFill>
                <a:blip r:embed="rId49"/>
                <a:stretch>
                  <a:fillRect/>
                </a:stretch>
              </p:blipFill>
              <p:spPr>
                <a:xfrm>
                  <a:off x="8223989" y="2160799"/>
                  <a:ext cx="17388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C827B7BC-1E34-4517-AD30-377F4DD899EA}"/>
                    </a:ext>
                  </a:extLst>
                </p14:cNvPr>
                <p14:cNvContentPartPr/>
                <p14:nvPr/>
              </p14:nvContentPartPr>
              <p14:xfrm>
                <a:off x="8339909" y="2111839"/>
                <a:ext cx="211320" cy="290160"/>
              </p14:xfrm>
            </p:contentPart>
          </mc:Choice>
          <mc:Fallback xmlns="">
            <p:pic>
              <p:nvPicPr>
                <p:cNvPr id="38" name="Ink 37">
                  <a:extLst>
                    <a:ext uri="{FF2B5EF4-FFF2-40B4-BE49-F238E27FC236}">
                      <a16:creationId xmlns:a16="http://schemas.microsoft.com/office/drawing/2014/main" id="{C827B7BC-1E34-4517-AD30-377F4DD899EA}"/>
                    </a:ext>
                  </a:extLst>
                </p:cNvPr>
                <p:cNvPicPr/>
                <p:nvPr/>
              </p:nvPicPr>
              <p:blipFill>
                <a:blip r:embed="rId51"/>
                <a:stretch>
                  <a:fillRect/>
                </a:stretch>
              </p:blipFill>
              <p:spPr>
                <a:xfrm>
                  <a:off x="8303909" y="2075839"/>
                  <a:ext cx="2829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8A02EB7F-5BC9-4650-9B1B-CBD1234B8D1E}"/>
                    </a:ext>
                  </a:extLst>
                </p14:cNvPr>
                <p14:cNvContentPartPr/>
                <p14:nvPr/>
              </p14:nvContentPartPr>
              <p14:xfrm>
                <a:off x="8554109" y="2327119"/>
                <a:ext cx="265680" cy="263160"/>
              </p14:xfrm>
            </p:contentPart>
          </mc:Choice>
          <mc:Fallback xmlns="">
            <p:pic>
              <p:nvPicPr>
                <p:cNvPr id="39" name="Ink 38">
                  <a:extLst>
                    <a:ext uri="{FF2B5EF4-FFF2-40B4-BE49-F238E27FC236}">
                      <a16:creationId xmlns:a16="http://schemas.microsoft.com/office/drawing/2014/main" id="{8A02EB7F-5BC9-4650-9B1B-CBD1234B8D1E}"/>
                    </a:ext>
                  </a:extLst>
                </p:cNvPr>
                <p:cNvPicPr/>
                <p:nvPr/>
              </p:nvPicPr>
              <p:blipFill>
                <a:blip r:embed="rId53"/>
                <a:stretch>
                  <a:fillRect/>
                </a:stretch>
              </p:blipFill>
              <p:spPr>
                <a:xfrm>
                  <a:off x="8518109" y="2291479"/>
                  <a:ext cx="3373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672DF959-E56A-4502-B61A-AD23690B2EAB}"/>
                    </a:ext>
                  </a:extLst>
                </p14:cNvPr>
                <p14:cNvContentPartPr/>
                <p14:nvPr/>
              </p14:nvContentPartPr>
              <p14:xfrm>
                <a:off x="8644469" y="2329279"/>
                <a:ext cx="146520" cy="232200"/>
              </p14:xfrm>
            </p:contentPart>
          </mc:Choice>
          <mc:Fallback xmlns="">
            <p:pic>
              <p:nvPicPr>
                <p:cNvPr id="40" name="Ink 39">
                  <a:extLst>
                    <a:ext uri="{FF2B5EF4-FFF2-40B4-BE49-F238E27FC236}">
                      <a16:creationId xmlns:a16="http://schemas.microsoft.com/office/drawing/2014/main" id="{672DF959-E56A-4502-B61A-AD23690B2EAB}"/>
                    </a:ext>
                  </a:extLst>
                </p:cNvPr>
                <p:cNvPicPr/>
                <p:nvPr/>
              </p:nvPicPr>
              <p:blipFill>
                <a:blip r:embed="rId55"/>
                <a:stretch>
                  <a:fillRect/>
                </a:stretch>
              </p:blipFill>
              <p:spPr>
                <a:xfrm>
                  <a:off x="8608829" y="2293639"/>
                  <a:ext cx="2181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D788F59C-345E-42B7-A9FE-BAF81A91DCD6}"/>
                    </a:ext>
                  </a:extLst>
                </p14:cNvPr>
                <p14:cNvContentPartPr/>
                <p14:nvPr/>
              </p14:nvContentPartPr>
              <p14:xfrm>
                <a:off x="8898629" y="2228479"/>
                <a:ext cx="275040" cy="77040"/>
              </p14:xfrm>
            </p:contentPart>
          </mc:Choice>
          <mc:Fallback xmlns="">
            <p:pic>
              <p:nvPicPr>
                <p:cNvPr id="41" name="Ink 40">
                  <a:extLst>
                    <a:ext uri="{FF2B5EF4-FFF2-40B4-BE49-F238E27FC236}">
                      <a16:creationId xmlns:a16="http://schemas.microsoft.com/office/drawing/2014/main" id="{D788F59C-345E-42B7-A9FE-BAF81A91DCD6}"/>
                    </a:ext>
                  </a:extLst>
                </p:cNvPr>
                <p:cNvPicPr/>
                <p:nvPr/>
              </p:nvPicPr>
              <p:blipFill>
                <a:blip r:embed="rId57"/>
                <a:stretch>
                  <a:fillRect/>
                </a:stretch>
              </p:blipFill>
              <p:spPr>
                <a:xfrm>
                  <a:off x="8862629" y="2192479"/>
                  <a:ext cx="346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F50B9126-8B48-4182-B0C4-9D820D252939}"/>
                    </a:ext>
                  </a:extLst>
                </p14:cNvPr>
                <p14:cNvContentPartPr/>
                <p14:nvPr/>
              </p14:nvContentPartPr>
              <p14:xfrm>
                <a:off x="8974589" y="2367439"/>
                <a:ext cx="190800" cy="38160"/>
              </p14:xfrm>
            </p:contentPart>
          </mc:Choice>
          <mc:Fallback xmlns="">
            <p:pic>
              <p:nvPicPr>
                <p:cNvPr id="42" name="Ink 41">
                  <a:extLst>
                    <a:ext uri="{FF2B5EF4-FFF2-40B4-BE49-F238E27FC236}">
                      <a16:creationId xmlns:a16="http://schemas.microsoft.com/office/drawing/2014/main" id="{F50B9126-8B48-4182-B0C4-9D820D252939}"/>
                    </a:ext>
                  </a:extLst>
                </p:cNvPr>
                <p:cNvPicPr/>
                <p:nvPr/>
              </p:nvPicPr>
              <p:blipFill>
                <a:blip r:embed="rId59"/>
                <a:stretch>
                  <a:fillRect/>
                </a:stretch>
              </p:blipFill>
              <p:spPr>
                <a:xfrm>
                  <a:off x="8938589" y="2331439"/>
                  <a:ext cx="2624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62CD55C2-1753-4AF1-88D1-97FDB91906F3}"/>
                    </a:ext>
                  </a:extLst>
                </p14:cNvPr>
                <p14:cNvContentPartPr/>
                <p14:nvPr/>
              </p14:nvContentPartPr>
              <p14:xfrm>
                <a:off x="9384629" y="2191399"/>
                <a:ext cx="72720" cy="74160"/>
              </p14:xfrm>
            </p:contentPart>
          </mc:Choice>
          <mc:Fallback xmlns="">
            <p:pic>
              <p:nvPicPr>
                <p:cNvPr id="44" name="Ink 43">
                  <a:extLst>
                    <a:ext uri="{FF2B5EF4-FFF2-40B4-BE49-F238E27FC236}">
                      <a16:creationId xmlns:a16="http://schemas.microsoft.com/office/drawing/2014/main" id="{62CD55C2-1753-4AF1-88D1-97FDB91906F3}"/>
                    </a:ext>
                  </a:extLst>
                </p:cNvPr>
                <p:cNvPicPr/>
                <p:nvPr/>
              </p:nvPicPr>
              <p:blipFill>
                <a:blip r:embed="rId61"/>
                <a:stretch>
                  <a:fillRect/>
                </a:stretch>
              </p:blipFill>
              <p:spPr>
                <a:xfrm>
                  <a:off x="9348629" y="2155759"/>
                  <a:ext cx="1443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B8803284-B168-4997-87F5-CAD3AE13D1C5}"/>
                    </a:ext>
                  </a:extLst>
                </p14:cNvPr>
                <p14:cNvContentPartPr/>
                <p14:nvPr/>
              </p14:nvContentPartPr>
              <p14:xfrm>
                <a:off x="9603149" y="1998799"/>
                <a:ext cx="325440" cy="355680"/>
              </p14:xfrm>
            </p:contentPart>
          </mc:Choice>
          <mc:Fallback xmlns="">
            <p:pic>
              <p:nvPicPr>
                <p:cNvPr id="45" name="Ink 44">
                  <a:extLst>
                    <a:ext uri="{FF2B5EF4-FFF2-40B4-BE49-F238E27FC236}">
                      <a16:creationId xmlns:a16="http://schemas.microsoft.com/office/drawing/2014/main" id="{B8803284-B168-4997-87F5-CAD3AE13D1C5}"/>
                    </a:ext>
                  </a:extLst>
                </p:cNvPr>
                <p:cNvPicPr/>
                <p:nvPr/>
              </p:nvPicPr>
              <p:blipFill>
                <a:blip r:embed="rId63"/>
                <a:stretch>
                  <a:fillRect/>
                </a:stretch>
              </p:blipFill>
              <p:spPr>
                <a:xfrm>
                  <a:off x="9567509" y="1962799"/>
                  <a:ext cx="397080" cy="427320"/>
                </a:xfrm>
                <a:prstGeom prst="rect">
                  <a:avLst/>
                </a:prstGeom>
              </p:spPr>
            </p:pic>
          </mc:Fallback>
        </mc:AlternateContent>
      </p:grpSp>
      <p:grpSp>
        <p:nvGrpSpPr>
          <p:cNvPr id="67" name="Group 66">
            <a:extLst>
              <a:ext uri="{FF2B5EF4-FFF2-40B4-BE49-F238E27FC236}">
                <a16:creationId xmlns:a16="http://schemas.microsoft.com/office/drawing/2014/main" id="{4AD81099-2657-42F5-B02C-71A93F0170B3}"/>
              </a:ext>
            </a:extLst>
          </p:cNvPr>
          <p:cNvGrpSpPr/>
          <p:nvPr/>
        </p:nvGrpSpPr>
        <p:grpSpPr>
          <a:xfrm>
            <a:off x="6803789" y="3182479"/>
            <a:ext cx="4314960" cy="846720"/>
            <a:chOff x="6803789" y="3182479"/>
            <a:chExt cx="4314960" cy="846720"/>
          </a:xfrm>
        </p:grpSpPr>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66BF96FA-94EE-4833-A4A7-7907BD831294}"/>
                    </a:ext>
                  </a:extLst>
                </p14:cNvPr>
                <p14:cNvContentPartPr/>
                <p14:nvPr/>
              </p14:nvContentPartPr>
              <p14:xfrm>
                <a:off x="6803789" y="3503599"/>
                <a:ext cx="388080" cy="70200"/>
              </p14:xfrm>
            </p:contentPart>
          </mc:Choice>
          <mc:Fallback xmlns="">
            <p:pic>
              <p:nvPicPr>
                <p:cNvPr id="47" name="Ink 46">
                  <a:extLst>
                    <a:ext uri="{FF2B5EF4-FFF2-40B4-BE49-F238E27FC236}">
                      <a16:creationId xmlns:a16="http://schemas.microsoft.com/office/drawing/2014/main" id="{66BF96FA-94EE-4833-A4A7-7907BD831294}"/>
                    </a:ext>
                  </a:extLst>
                </p:cNvPr>
                <p:cNvPicPr/>
                <p:nvPr/>
              </p:nvPicPr>
              <p:blipFill>
                <a:blip r:embed="rId65"/>
                <a:stretch>
                  <a:fillRect/>
                </a:stretch>
              </p:blipFill>
              <p:spPr>
                <a:xfrm>
                  <a:off x="6767789" y="3467959"/>
                  <a:ext cx="4597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Ink 47">
                  <a:extLst>
                    <a:ext uri="{FF2B5EF4-FFF2-40B4-BE49-F238E27FC236}">
                      <a16:creationId xmlns:a16="http://schemas.microsoft.com/office/drawing/2014/main" id="{4A76AF10-6380-4357-8179-49A251447A32}"/>
                    </a:ext>
                  </a:extLst>
                </p14:cNvPr>
                <p14:cNvContentPartPr/>
                <p14:nvPr/>
              </p14:nvContentPartPr>
              <p14:xfrm>
                <a:off x="7358909" y="3259519"/>
                <a:ext cx="406440" cy="490680"/>
              </p14:xfrm>
            </p:contentPart>
          </mc:Choice>
          <mc:Fallback xmlns="">
            <p:pic>
              <p:nvPicPr>
                <p:cNvPr id="48" name="Ink 47">
                  <a:extLst>
                    <a:ext uri="{FF2B5EF4-FFF2-40B4-BE49-F238E27FC236}">
                      <a16:creationId xmlns:a16="http://schemas.microsoft.com/office/drawing/2014/main" id="{4A76AF10-6380-4357-8179-49A251447A32}"/>
                    </a:ext>
                  </a:extLst>
                </p:cNvPr>
                <p:cNvPicPr/>
                <p:nvPr/>
              </p:nvPicPr>
              <p:blipFill>
                <a:blip r:embed="rId67"/>
                <a:stretch>
                  <a:fillRect/>
                </a:stretch>
              </p:blipFill>
              <p:spPr>
                <a:xfrm>
                  <a:off x="7322909" y="3223879"/>
                  <a:ext cx="47808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a16="http://schemas.microsoft.com/office/drawing/2014/main" id="{DF994CEC-D307-405B-BF19-27771B8C5107}"/>
                    </a:ext>
                  </a:extLst>
                </p14:cNvPr>
                <p14:cNvContentPartPr/>
                <p14:nvPr/>
              </p14:nvContentPartPr>
              <p14:xfrm>
                <a:off x="7424069" y="3455359"/>
                <a:ext cx="412560" cy="110520"/>
              </p14:xfrm>
            </p:contentPart>
          </mc:Choice>
          <mc:Fallback xmlns="">
            <p:pic>
              <p:nvPicPr>
                <p:cNvPr id="49" name="Ink 48">
                  <a:extLst>
                    <a:ext uri="{FF2B5EF4-FFF2-40B4-BE49-F238E27FC236}">
                      <a16:creationId xmlns:a16="http://schemas.microsoft.com/office/drawing/2014/main" id="{DF994CEC-D307-405B-BF19-27771B8C5107}"/>
                    </a:ext>
                  </a:extLst>
                </p:cNvPr>
                <p:cNvPicPr/>
                <p:nvPr/>
              </p:nvPicPr>
              <p:blipFill>
                <a:blip r:embed="rId69"/>
                <a:stretch>
                  <a:fillRect/>
                </a:stretch>
              </p:blipFill>
              <p:spPr>
                <a:xfrm>
                  <a:off x="7388069" y="3419359"/>
                  <a:ext cx="4842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F2C26B61-54C2-49E5-B3E3-D023B3E5D24F}"/>
                    </a:ext>
                  </a:extLst>
                </p14:cNvPr>
                <p14:cNvContentPartPr/>
                <p14:nvPr/>
              </p14:nvContentPartPr>
              <p14:xfrm>
                <a:off x="7931309" y="3640759"/>
                <a:ext cx="261360" cy="265320"/>
              </p14:xfrm>
            </p:contentPart>
          </mc:Choice>
          <mc:Fallback xmlns="">
            <p:pic>
              <p:nvPicPr>
                <p:cNvPr id="51" name="Ink 50">
                  <a:extLst>
                    <a:ext uri="{FF2B5EF4-FFF2-40B4-BE49-F238E27FC236}">
                      <a16:creationId xmlns:a16="http://schemas.microsoft.com/office/drawing/2014/main" id="{F2C26B61-54C2-49E5-B3E3-D023B3E5D24F}"/>
                    </a:ext>
                  </a:extLst>
                </p:cNvPr>
                <p:cNvPicPr/>
                <p:nvPr/>
              </p:nvPicPr>
              <p:blipFill>
                <a:blip r:embed="rId71"/>
                <a:stretch>
                  <a:fillRect/>
                </a:stretch>
              </p:blipFill>
              <p:spPr>
                <a:xfrm>
                  <a:off x="7895309" y="3605119"/>
                  <a:ext cx="33300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Ink 51">
                  <a:extLst>
                    <a:ext uri="{FF2B5EF4-FFF2-40B4-BE49-F238E27FC236}">
                      <a16:creationId xmlns:a16="http://schemas.microsoft.com/office/drawing/2014/main" id="{DA731B2E-49F3-4D43-91EF-DDFF8F871DBA}"/>
                    </a:ext>
                  </a:extLst>
                </p14:cNvPr>
                <p14:cNvContentPartPr/>
                <p14:nvPr/>
              </p14:nvContentPartPr>
              <p14:xfrm>
                <a:off x="8148029" y="3723919"/>
                <a:ext cx="264960" cy="209880"/>
              </p14:xfrm>
            </p:contentPart>
          </mc:Choice>
          <mc:Fallback xmlns="">
            <p:pic>
              <p:nvPicPr>
                <p:cNvPr id="52" name="Ink 51">
                  <a:extLst>
                    <a:ext uri="{FF2B5EF4-FFF2-40B4-BE49-F238E27FC236}">
                      <a16:creationId xmlns:a16="http://schemas.microsoft.com/office/drawing/2014/main" id="{DA731B2E-49F3-4D43-91EF-DDFF8F871DBA}"/>
                    </a:ext>
                  </a:extLst>
                </p:cNvPr>
                <p:cNvPicPr/>
                <p:nvPr/>
              </p:nvPicPr>
              <p:blipFill>
                <a:blip r:embed="rId73"/>
                <a:stretch>
                  <a:fillRect/>
                </a:stretch>
              </p:blipFill>
              <p:spPr>
                <a:xfrm>
                  <a:off x="8112389" y="3687919"/>
                  <a:ext cx="3366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DAD9FD45-8F5F-4949-A56E-9C2D9F7B2827}"/>
                    </a:ext>
                  </a:extLst>
                </p14:cNvPr>
                <p14:cNvContentPartPr/>
                <p14:nvPr/>
              </p14:nvContentPartPr>
              <p14:xfrm>
                <a:off x="8405789" y="3502159"/>
                <a:ext cx="50760" cy="274320"/>
              </p14:xfrm>
            </p:contentPart>
          </mc:Choice>
          <mc:Fallback xmlns="">
            <p:pic>
              <p:nvPicPr>
                <p:cNvPr id="53" name="Ink 52">
                  <a:extLst>
                    <a:ext uri="{FF2B5EF4-FFF2-40B4-BE49-F238E27FC236}">
                      <a16:creationId xmlns:a16="http://schemas.microsoft.com/office/drawing/2014/main" id="{DAD9FD45-8F5F-4949-A56E-9C2D9F7B2827}"/>
                    </a:ext>
                  </a:extLst>
                </p:cNvPr>
                <p:cNvPicPr/>
                <p:nvPr/>
              </p:nvPicPr>
              <p:blipFill>
                <a:blip r:embed="rId75"/>
                <a:stretch>
                  <a:fillRect/>
                </a:stretch>
              </p:blipFill>
              <p:spPr>
                <a:xfrm>
                  <a:off x="8369789" y="3466519"/>
                  <a:ext cx="12240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a16="http://schemas.microsoft.com/office/drawing/2014/main" id="{BEEC441D-5FE6-465C-A5C3-4FACDD6CAD6E}"/>
                    </a:ext>
                  </a:extLst>
                </p14:cNvPr>
                <p14:cNvContentPartPr/>
                <p14:nvPr/>
              </p14:nvContentPartPr>
              <p14:xfrm>
                <a:off x="8716109" y="3696199"/>
                <a:ext cx="261360" cy="224640"/>
              </p14:xfrm>
            </p:contentPart>
          </mc:Choice>
          <mc:Fallback xmlns="">
            <p:pic>
              <p:nvPicPr>
                <p:cNvPr id="54" name="Ink 53">
                  <a:extLst>
                    <a:ext uri="{FF2B5EF4-FFF2-40B4-BE49-F238E27FC236}">
                      <a16:creationId xmlns:a16="http://schemas.microsoft.com/office/drawing/2014/main" id="{BEEC441D-5FE6-465C-A5C3-4FACDD6CAD6E}"/>
                    </a:ext>
                  </a:extLst>
                </p:cNvPr>
                <p:cNvPicPr/>
                <p:nvPr/>
              </p:nvPicPr>
              <p:blipFill>
                <a:blip r:embed="rId77"/>
                <a:stretch>
                  <a:fillRect/>
                </a:stretch>
              </p:blipFill>
              <p:spPr>
                <a:xfrm>
                  <a:off x="8680469" y="3660559"/>
                  <a:ext cx="3330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Ink 55">
                  <a:extLst>
                    <a:ext uri="{FF2B5EF4-FFF2-40B4-BE49-F238E27FC236}">
                      <a16:creationId xmlns:a16="http://schemas.microsoft.com/office/drawing/2014/main" id="{6BDA9FB4-0DEE-4F38-B44B-DEFA692081D3}"/>
                    </a:ext>
                  </a:extLst>
                </p14:cNvPr>
                <p14:cNvContentPartPr/>
                <p14:nvPr/>
              </p14:nvContentPartPr>
              <p14:xfrm>
                <a:off x="9119309" y="3249079"/>
                <a:ext cx="353160" cy="352080"/>
              </p14:xfrm>
            </p:contentPart>
          </mc:Choice>
          <mc:Fallback xmlns="">
            <p:pic>
              <p:nvPicPr>
                <p:cNvPr id="56" name="Ink 55">
                  <a:extLst>
                    <a:ext uri="{FF2B5EF4-FFF2-40B4-BE49-F238E27FC236}">
                      <a16:creationId xmlns:a16="http://schemas.microsoft.com/office/drawing/2014/main" id="{6BDA9FB4-0DEE-4F38-B44B-DEFA692081D3}"/>
                    </a:ext>
                  </a:extLst>
                </p:cNvPr>
                <p:cNvPicPr/>
                <p:nvPr/>
              </p:nvPicPr>
              <p:blipFill>
                <a:blip r:embed="rId79"/>
                <a:stretch>
                  <a:fillRect/>
                </a:stretch>
              </p:blipFill>
              <p:spPr>
                <a:xfrm>
                  <a:off x="9083309" y="3213079"/>
                  <a:ext cx="4248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Ink 56">
                  <a:extLst>
                    <a:ext uri="{FF2B5EF4-FFF2-40B4-BE49-F238E27FC236}">
                      <a16:creationId xmlns:a16="http://schemas.microsoft.com/office/drawing/2014/main" id="{3604EBA5-F46D-4432-9CCC-476ED9C49F99}"/>
                    </a:ext>
                  </a:extLst>
                </p14:cNvPr>
                <p14:cNvContentPartPr/>
                <p14:nvPr/>
              </p14:nvContentPartPr>
              <p14:xfrm>
                <a:off x="9045869" y="3608359"/>
                <a:ext cx="377640" cy="132480"/>
              </p14:xfrm>
            </p:contentPart>
          </mc:Choice>
          <mc:Fallback xmlns="">
            <p:pic>
              <p:nvPicPr>
                <p:cNvPr id="57" name="Ink 56">
                  <a:extLst>
                    <a:ext uri="{FF2B5EF4-FFF2-40B4-BE49-F238E27FC236}">
                      <a16:creationId xmlns:a16="http://schemas.microsoft.com/office/drawing/2014/main" id="{3604EBA5-F46D-4432-9CCC-476ED9C49F99}"/>
                    </a:ext>
                  </a:extLst>
                </p:cNvPr>
                <p:cNvPicPr/>
                <p:nvPr/>
              </p:nvPicPr>
              <p:blipFill>
                <a:blip r:embed="rId81"/>
                <a:stretch>
                  <a:fillRect/>
                </a:stretch>
              </p:blipFill>
              <p:spPr>
                <a:xfrm>
                  <a:off x="9009869" y="3572359"/>
                  <a:ext cx="4492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50F22FBD-0A97-4D57-A4FF-10A2AB28ACD2}"/>
                    </a:ext>
                  </a:extLst>
                </p14:cNvPr>
                <p14:cNvContentPartPr/>
                <p14:nvPr/>
              </p14:nvContentPartPr>
              <p14:xfrm>
                <a:off x="9632669" y="3182479"/>
                <a:ext cx="514440" cy="531000"/>
              </p14:xfrm>
            </p:contentPart>
          </mc:Choice>
          <mc:Fallback xmlns="">
            <p:pic>
              <p:nvPicPr>
                <p:cNvPr id="59" name="Ink 58">
                  <a:extLst>
                    <a:ext uri="{FF2B5EF4-FFF2-40B4-BE49-F238E27FC236}">
                      <a16:creationId xmlns:a16="http://schemas.microsoft.com/office/drawing/2014/main" id="{50F22FBD-0A97-4D57-A4FF-10A2AB28ACD2}"/>
                    </a:ext>
                  </a:extLst>
                </p:cNvPr>
                <p:cNvPicPr/>
                <p:nvPr/>
              </p:nvPicPr>
              <p:blipFill>
                <a:blip r:embed="rId83"/>
                <a:stretch>
                  <a:fillRect/>
                </a:stretch>
              </p:blipFill>
              <p:spPr>
                <a:xfrm>
                  <a:off x="9597029" y="3146479"/>
                  <a:ext cx="58608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97B3A2FB-DFFC-4950-AC2E-9F2D1727E146}"/>
                    </a:ext>
                  </a:extLst>
                </p14:cNvPr>
                <p14:cNvContentPartPr/>
                <p14:nvPr/>
              </p14:nvContentPartPr>
              <p14:xfrm>
                <a:off x="9746789" y="3413599"/>
                <a:ext cx="378360" cy="30240"/>
              </p14:xfrm>
            </p:contentPart>
          </mc:Choice>
          <mc:Fallback xmlns="">
            <p:pic>
              <p:nvPicPr>
                <p:cNvPr id="60" name="Ink 59">
                  <a:extLst>
                    <a:ext uri="{FF2B5EF4-FFF2-40B4-BE49-F238E27FC236}">
                      <a16:creationId xmlns:a16="http://schemas.microsoft.com/office/drawing/2014/main" id="{97B3A2FB-DFFC-4950-AC2E-9F2D1727E146}"/>
                    </a:ext>
                  </a:extLst>
                </p:cNvPr>
                <p:cNvPicPr/>
                <p:nvPr/>
              </p:nvPicPr>
              <p:blipFill>
                <a:blip r:embed="rId85"/>
                <a:stretch>
                  <a:fillRect/>
                </a:stretch>
              </p:blipFill>
              <p:spPr>
                <a:xfrm>
                  <a:off x="9711149" y="3377959"/>
                  <a:ext cx="4500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6E033558-815D-42DD-B7FB-5B67EDE4EE4E}"/>
                    </a:ext>
                  </a:extLst>
                </p14:cNvPr>
                <p14:cNvContentPartPr/>
                <p14:nvPr/>
              </p14:nvContentPartPr>
              <p14:xfrm>
                <a:off x="9312989" y="3391639"/>
                <a:ext cx="218880" cy="15480"/>
              </p14:xfrm>
            </p:contentPart>
          </mc:Choice>
          <mc:Fallback xmlns="">
            <p:pic>
              <p:nvPicPr>
                <p:cNvPr id="62" name="Ink 61">
                  <a:extLst>
                    <a:ext uri="{FF2B5EF4-FFF2-40B4-BE49-F238E27FC236}">
                      <a16:creationId xmlns:a16="http://schemas.microsoft.com/office/drawing/2014/main" id="{6E033558-815D-42DD-B7FB-5B67EDE4EE4E}"/>
                    </a:ext>
                  </a:extLst>
                </p:cNvPr>
                <p:cNvPicPr/>
                <p:nvPr/>
              </p:nvPicPr>
              <p:blipFill>
                <a:blip r:embed="rId87"/>
                <a:stretch>
                  <a:fillRect/>
                </a:stretch>
              </p:blipFill>
              <p:spPr>
                <a:xfrm>
                  <a:off x="9276989" y="3355639"/>
                  <a:ext cx="2905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34866C2D-AB7C-4A51-B102-A86CD8FBEF40}"/>
                    </a:ext>
                  </a:extLst>
                </p14:cNvPr>
                <p14:cNvContentPartPr/>
                <p14:nvPr/>
              </p14:nvContentPartPr>
              <p14:xfrm>
                <a:off x="10329629" y="3552199"/>
                <a:ext cx="259200" cy="286200"/>
              </p14:xfrm>
            </p:contentPart>
          </mc:Choice>
          <mc:Fallback xmlns="">
            <p:pic>
              <p:nvPicPr>
                <p:cNvPr id="64" name="Ink 63">
                  <a:extLst>
                    <a:ext uri="{FF2B5EF4-FFF2-40B4-BE49-F238E27FC236}">
                      <a16:creationId xmlns:a16="http://schemas.microsoft.com/office/drawing/2014/main" id="{34866C2D-AB7C-4A51-B102-A86CD8FBEF40}"/>
                    </a:ext>
                  </a:extLst>
                </p:cNvPr>
                <p:cNvPicPr/>
                <p:nvPr/>
              </p:nvPicPr>
              <p:blipFill>
                <a:blip r:embed="rId89"/>
                <a:stretch>
                  <a:fillRect/>
                </a:stretch>
              </p:blipFill>
              <p:spPr>
                <a:xfrm>
                  <a:off x="10293629" y="3516199"/>
                  <a:ext cx="3308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Ink 64">
                  <a:extLst>
                    <a:ext uri="{FF2B5EF4-FFF2-40B4-BE49-F238E27FC236}">
                      <a16:creationId xmlns:a16="http://schemas.microsoft.com/office/drawing/2014/main" id="{1B96BAFF-3420-4854-B918-1AD33BBFE202}"/>
                    </a:ext>
                  </a:extLst>
                </p14:cNvPr>
                <p14:cNvContentPartPr/>
                <p14:nvPr/>
              </p14:nvContentPartPr>
              <p14:xfrm>
                <a:off x="10635989" y="3640759"/>
                <a:ext cx="165600" cy="332640"/>
              </p14:xfrm>
            </p:contentPart>
          </mc:Choice>
          <mc:Fallback xmlns="">
            <p:pic>
              <p:nvPicPr>
                <p:cNvPr id="65" name="Ink 64">
                  <a:extLst>
                    <a:ext uri="{FF2B5EF4-FFF2-40B4-BE49-F238E27FC236}">
                      <a16:creationId xmlns:a16="http://schemas.microsoft.com/office/drawing/2014/main" id="{1B96BAFF-3420-4854-B918-1AD33BBFE202}"/>
                    </a:ext>
                  </a:extLst>
                </p:cNvPr>
                <p:cNvPicPr/>
                <p:nvPr/>
              </p:nvPicPr>
              <p:blipFill>
                <a:blip r:embed="rId91"/>
                <a:stretch>
                  <a:fillRect/>
                </a:stretch>
              </p:blipFill>
              <p:spPr>
                <a:xfrm>
                  <a:off x="10600349" y="3604759"/>
                  <a:ext cx="237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Ink 65">
                  <a:extLst>
                    <a:ext uri="{FF2B5EF4-FFF2-40B4-BE49-F238E27FC236}">
                      <a16:creationId xmlns:a16="http://schemas.microsoft.com/office/drawing/2014/main" id="{3203423C-C605-4172-940E-31ABBB0938E8}"/>
                    </a:ext>
                  </a:extLst>
                </p14:cNvPr>
                <p14:cNvContentPartPr/>
                <p14:nvPr/>
              </p14:nvContentPartPr>
              <p14:xfrm>
                <a:off x="10806269" y="3853159"/>
                <a:ext cx="312480" cy="176040"/>
              </p14:xfrm>
            </p:contentPart>
          </mc:Choice>
          <mc:Fallback xmlns="">
            <p:pic>
              <p:nvPicPr>
                <p:cNvPr id="66" name="Ink 65">
                  <a:extLst>
                    <a:ext uri="{FF2B5EF4-FFF2-40B4-BE49-F238E27FC236}">
                      <a16:creationId xmlns:a16="http://schemas.microsoft.com/office/drawing/2014/main" id="{3203423C-C605-4172-940E-31ABBB0938E8}"/>
                    </a:ext>
                  </a:extLst>
                </p:cNvPr>
                <p:cNvPicPr/>
                <p:nvPr/>
              </p:nvPicPr>
              <p:blipFill>
                <a:blip r:embed="rId93"/>
                <a:stretch>
                  <a:fillRect/>
                </a:stretch>
              </p:blipFill>
              <p:spPr>
                <a:xfrm>
                  <a:off x="10770269" y="3817159"/>
                  <a:ext cx="384120" cy="247680"/>
                </a:xfrm>
                <a:prstGeom prst="rect">
                  <a:avLst/>
                </a:prstGeom>
              </p:spPr>
            </p:pic>
          </mc:Fallback>
        </mc:AlternateContent>
      </p:grpSp>
      <p:grpSp>
        <p:nvGrpSpPr>
          <p:cNvPr id="82" name="Group 81">
            <a:extLst>
              <a:ext uri="{FF2B5EF4-FFF2-40B4-BE49-F238E27FC236}">
                <a16:creationId xmlns:a16="http://schemas.microsoft.com/office/drawing/2014/main" id="{DC524D56-B210-4ABB-8B4A-385B3B806264}"/>
              </a:ext>
            </a:extLst>
          </p:cNvPr>
          <p:cNvGrpSpPr/>
          <p:nvPr/>
        </p:nvGrpSpPr>
        <p:grpSpPr>
          <a:xfrm>
            <a:off x="7713149" y="4058719"/>
            <a:ext cx="3904920" cy="1436040"/>
            <a:chOff x="7713149" y="4058719"/>
            <a:chExt cx="3904920" cy="1436040"/>
          </a:xfrm>
        </p:grpSpPr>
        <mc:AlternateContent xmlns:mc="http://schemas.openxmlformats.org/markup-compatibility/2006" xmlns:p14="http://schemas.microsoft.com/office/powerpoint/2010/main">
          <mc:Choice Requires="p14">
            <p:contentPart p14:bwMode="auto" r:id="rId94">
              <p14:nvContentPartPr>
                <p14:cNvPr id="8" name="Ink 7">
                  <a:extLst>
                    <a:ext uri="{FF2B5EF4-FFF2-40B4-BE49-F238E27FC236}">
                      <a16:creationId xmlns:a16="http://schemas.microsoft.com/office/drawing/2014/main" id="{1F8B0AF6-10F3-497E-A288-5DF8AD40EF7F}"/>
                    </a:ext>
                  </a:extLst>
                </p14:cNvPr>
                <p14:cNvContentPartPr/>
                <p14:nvPr/>
              </p14:nvContentPartPr>
              <p14:xfrm>
                <a:off x="8265389" y="4354639"/>
                <a:ext cx="19080" cy="314640"/>
              </p14:xfrm>
            </p:contentPart>
          </mc:Choice>
          <mc:Fallback xmlns="">
            <p:pic>
              <p:nvPicPr>
                <p:cNvPr id="8" name="Ink 7">
                  <a:extLst>
                    <a:ext uri="{FF2B5EF4-FFF2-40B4-BE49-F238E27FC236}">
                      <a16:creationId xmlns:a16="http://schemas.microsoft.com/office/drawing/2014/main" id="{1F8B0AF6-10F3-497E-A288-5DF8AD40EF7F}"/>
                    </a:ext>
                  </a:extLst>
                </p:cNvPr>
                <p:cNvPicPr/>
                <p:nvPr/>
              </p:nvPicPr>
              <p:blipFill>
                <a:blip r:embed="rId95"/>
                <a:stretch>
                  <a:fillRect/>
                </a:stretch>
              </p:blipFill>
              <p:spPr>
                <a:xfrm>
                  <a:off x="8229389" y="4318999"/>
                  <a:ext cx="90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5" name="Ink 34">
                  <a:extLst>
                    <a:ext uri="{FF2B5EF4-FFF2-40B4-BE49-F238E27FC236}">
                      <a16:creationId xmlns:a16="http://schemas.microsoft.com/office/drawing/2014/main" id="{10F5450F-3591-46AC-BA55-26522C34021B}"/>
                    </a:ext>
                  </a:extLst>
                </p14:cNvPr>
                <p14:cNvContentPartPr/>
                <p14:nvPr/>
              </p14:nvContentPartPr>
              <p14:xfrm>
                <a:off x="8079269" y="4595839"/>
                <a:ext cx="353880" cy="350640"/>
              </p14:xfrm>
            </p:contentPart>
          </mc:Choice>
          <mc:Fallback xmlns="">
            <p:pic>
              <p:nvPicPr>
                <p:cNvPr id="35" name="Ink 34">
                  <a:extLst>
                    <a:ext uri="{FF2B5EF4-FFF2-40B4-BE49-F238E27FC236}">
                      <a16:creationId xmlns:a16="http://schemas.microsoft.com/office/drawing/2014/main" id="{10F5450F-3591-46AC-BA55-26522C34021B}"/>
                    </a:ext>
                  </a:extLst>
                </p:cNvPr>
                <p:cNvPicPr/>
                <p:nvPr/>
              </p:nvPicPr>
              <p:blipFill>
                <a:blip r:embed="rId97"/>
                <a:stretch>
                  <a:fillRect/>
                </a:stretch>
              </p:blipFill>
              <p:spPr>
                <a:xfrm>
                  <a:off x="8043269" y="4560199"/>
                  <a:ext cx="42552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3" name="Ink 42">
                  <a:extLst>
                    <a:ext uri="{FF2B5EF4-FFF2-40B4-BE49-F238E27FC236}">
                      <a16:creationId xmlns:a16="http://schemas.microsoft.com/office/drawing/2014/main" id="{6733F602-D837-4F8E-9231-4DA070840F1E}"/>
                    </a:ext>
                  </a:extLst>
                </p14:cNvPr>
                <p14:cNvContentPartPr/>
                <p14:nvPr/>
              </p14:nvContentPartPr>
              <p14:xfrm>
                <a:off x="7713149" y="5255719"/>
                <a:ext cx="376920" cy="42840"/>
              </p14:xfrm>
            </p:contentPart>
          </mc:Choice>
          <mc:Fallback xmlns="">
            <p:pic>
              <p:nvPicPr>
                <p:cNvPr id="43" name="Ink 42">
                  <a:extLst>
                    <a:ext uri="{FF2B5EF4-FFF2-40B4-BE49-F238E27FC236}">
                      <a16:creationId xmlns:a16="http://schemas.microsoft.com/office/drawing/2014/main" id="{6733F602-D837-4F8E-9231-4DA070840F1E}"/>
                    </a:ext>
                  </a:extLst>
                </p:cNvPr>
                <p:cNvPicPr/>
                <p:nvPr/>
              </p:nvPicPr>
              <p:blipFill>
                <a:blip r:embed="rId99"/>
                <a:stretch>
                  <a:fillRect/>
                </a:stretch>
              </p:blipFill>
              <p:spPr>
                <a:xfrm>
                  <a:off x="7677149" y="5219719"/>
                  <a:ext cx="4485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0" name="Ink 49">
                  <a:extLst>
                    <a:ext uri="{FF2B5EF4-FFF2-40B4-BE49-F238E27FC236}">
                      <a16:creationId xmlns:a16="http://schemas.microsoft.com/office/drawing/2014/main" id="{F908FB7B-893B-4934-9F5F-47E5E8BC91FC}"/>
                    </a:ext>
                  </a:extLst>
                </p14:cNvPr>
                <p14:cNvContentPartPr/>
                <p14:nvPr/>
              </p14:nvContentPartPr>
              <p14:xfrm>
                <a:off x="8318669" y="5123599"/>
                <a:ext cx="16200" cy="371160"/>
              </p14:xfrm>
            </p:contentPart>
          </mc:Choice>
          <mc:Fallback xmlns="">
            <p:pic>
              <p:nvPicPr>
                <p:cNvPr id="50" name="Ink 49">
                  <a:extLst>
                    <a:ext uri="{FF2B5EF4-FFF2-40B4-BE49-F238E27FC236}">
                      <a16:creationId xmlns:a16="http://schemas.microsoft.com/office/drawing/2014/main" id="{F908FB7B-893B-4934-9F5F-47E5E8BC91FC}"/>
                    </a:ext>
                  </a:extLst>
                </p:cNvPr>
                <p:cNvPicPr/>
                <p:nvPr/>
              </p:nvPicPr>
              <p:blipFill>
                <a:blip r:embed="rId101"/>
                <a:stretch>
                  <a:fillRect/>
                </a:stretch>
              </p:blipFill>
              <p:spPr>
                <a:xfrm>
                  <a:off x="8282669" y="5087599"/>
                  <a:ext cx="8784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4BD39EA5-DF16-41C6-99FF-37F0512D6C20}"/>
                    </a:ext>
                  </a:extLst>
                </p14:cNvPr>
                <p14:cNvContentPartPr/>
                <p14:nvPr/>
              </p14:nvContentPartPr>
              <p14:xfrm>
                <a:off x="8496509" y="5239879"/>
                <a:ext cx="40320" cy="57600"/>
              </p14:xfrm>
            </p:contentPart>
          </mc:Choice>
          <mc:Fallback xmlns="">
            <p:pic>
              <p:nvPicPr>
                <p:cNvPr id="55" name="Ink 54">
                  <a:extLst>
                    <a:ext uri="{FF2B5EF4-FFF2-40B4-BE49-F238E27FC236}">
                      <a16:creationId xmlns:a16="http://schemas.microsoft.com/office/drawing/2014/main" id="{4BD39EA5-DF16-41C6-99FF-37F0512D6C20}"/>
                    </a:ext>
                  </a:extLst>
                </p:cNvPr>
                <p:cNvPicPr/>
                <p:nvPr/>
              </p:nvPicPr>
              <p:blipFill>
                <a:blip r:embed="rId103"/>
                <a:stretch>
                  <a:fillRect/>
                </a:stretch>
              </p:blipFill>
              <p:spPr>
                <a:xfrm>
                  <a:off x="8460509" y="5203879"/>
                  <a:ext cx="1119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 name="Ink 57">
                  <a:extLst>
                    <a:ext uri="{FF2B5EF4-FFF2-40B4-BE49-F238E27FC236}">
                      <a16:creationId xmlns:a16="http://schemas.microsoft.com/office/drawing/2014/main" id="{99D7FBDE-814B-4413-89AC-6875A3973376}"/>
                    </a:ext>
                  </a:extLst>
                </p14:cNvPr>
                <p14:cNvContentPartPr/>
                <p14:nvPr/>
              </p14:nvContentPartPr>
              <p14:xfrm>
                <a:off x="8706029" y="5042599"/>
                <a:ext cx="191160" cy="332280"/>
              </p14:xfrm>
            </p:contentPart>
          </mc:Choice>
          <mc:Fallback xmlns="">
            <p:pic>
              <p:nvPicPr>
                <p:cNvPr id="58" name="Ink 57">
                  <a:extLst>
                    <a:ext uri="{FF2B5EF4-FFF2-40B4-BE49-F238E27FC236}">
                      <a16:creationId xmlns:a16="http://schemas.microsoft.com/office/drawing/2014/main" id="{99D7FBDE-814B-4413-89AC-6875A3973376}"/>
                    </a:ext>
                  </a:extLst>
                </p:cNvPr>
                <p:cNvPicPr/>
                <p:nvPr/>
              </p:nvPicPr>
              <p:blipFill>
                <a:blip r:embed="rId105"/>
                <a:stretch>
                  <a:fillRect/>
                </a:stretch>
              </p:blipFill>
              <p:spPr>
                <a:xfrm>
                  <a:off x="8670389" y="5006599"/>
                  <a:ext cx="26280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BF700965-6D78-4007-9FAD-5D19CCF70FF1}"/>
                    </a:ext>
                  </a:extLst>
                </p14:cNvPr>
                <p14:cNvContentPartPr/>
                <p14:nvPr/>
              </p14:nvContentPartPr>
              <p14:xfrm>
                <a:off x="9054149" y="4995439"/>
                <a:ext cx="28800" cy="89640"/>
              </p14:xfrm>
            </p:contentPart>
          </mc:Choice>
          <mc:Fallback xmlns="">
            <p:pic>
              <p:nvPicPr>
                <p:cNvPr id="61" name="Ink 60">
                  <a:extLst>
                    <a:ext uri="{FF2B5EF4-FFF2-40B4-BE49-F238E27FC236}">
                      <a16:creationId xmlns:a16="http://schemas.microsoft.com/office/drawing/2014/main" id="{BF700965-6D78-4007-9FAD-5D19CCF70FF1}"/>
                    </a:ext>
                  </a:extLst>
                </p:cNvPr>
                <p:cNvPicPr/>
                <p:nvPr/>
              </p:nvPicPr>
              <p:blipFill>
                <a:blip r:embed="rId107"/>
                <a:stretch>
                  <a:fillRect/>
                </a:stretch>
              </p:blipFill>
              <p:spPr>
                <a:xfrm>
                  <a:off x="9018509" y="4959439"/>
                  <a:ext cx="100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EEA73299-074A-49A6-B3EF-95ADAEC2AAC2}"/>
                    </a:ext>
                  </a:extLst>
                </p14:cNvPr>
                <p14:cNvContentPartPr/>
                <p14:nvPr/>
              </p14:nvContentPartPr>
              <p14:xfrm>
                <a:off x="9075749" y="5081839"/>
                <a:ext cx="186480" cy="256320"/>
              </p14:xfrm>
            </p:contentPart>
          </mc:Choice>
          <mc:Fallback xmlns="">
            <p:pic>
              <p:nvPicPr>
                <p:cNvPr id="63" name="Ink 62">
                  <a:extLst>
                    <a:ext uri="{FF2B5EF4-FFF2-40B4-BE49-F238E27FC236}">
                      <a16:creationId xmlns:a16="http://schemas.microsoft.com/office/drawing/2014/main" id="{EEA73299-074A-49A6-B3EF-95ADAEC2AAC2}"/>
                    </a:ext>
                  </a:extLst>
                </p:cNvPr>
                <p:cNvPicPr/>
                <p:nvPr/>
              </p:nvPicPr>
              <p:blipFill>
                <a:blip r:embed="rId109"/>
                <a:stretch>
                  <a:fillRect/>
                </a:stretch>
              </p:blipFill>
              <p:spPr>
                <a:xfrm>
                  <a:off x="9039749" y="5046199"/>
                  <a:ext cx="25812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9E143CAD-9DD0-486A-B967-04F06ABCE17D}"/>
                    </a:ext>
                  </a:extLst>
                </p14:cNvPr>
                <p14:cNvContentPartPr/>
                <p14:nvPr/>
              </p14:nvContentPartPr>
              <p14:xfrm>
                <a:off x="9050189" y="4866559"/>
                <a:ext cx="289080" cy="124200"/>
              </p14:xfrm>
            </p:contentPart>
          </mc:Choice>
          <mc:Fallback xmlns="">
            <p:pic>
              <p:nvPicPr>
                <p:cNvPr id="68" name="Ink 67">
                  <a:extLst>
                    <a:ext uri="{FF2B5EF4-FFF2-40B4-BE49-F238E27FC236}">
                      <a16:creationId xmlns:a16="http://schemas.microsoft.com/office/drawing/2014/main" id="{9E143CAD-9DD0-486A-B967-04F06ABCE17D}"/>
                    </a:ext>
                  </a:extLst>
                </p:cNvPr>
                <p:cNvPicPr/>
                <p:nvPr/>
              </p:nvPicPr>
              <p:blipFill>
                <a:blip r:embed="rId111"/>
                <a:stretch>
                  <a:fillRect/>
                </a:stretch>
              </p:blipFill>
              <p:spPr>
                <a:xfrm>
                  <a:off x="9014189" y="4830919"/>
                  <a:ext cx="3607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E3933A9F-CBBF-4E9B-BC5C-168EA5B33FC1}"/>
                    </a:ext>
                  </a:extLst>
                </p14:cNvPr>
                <p14:cNvContentPartPr/>
                <p14:nvPr/>
              </p14:nvContentPartPr>
              <p14:xfrm>
                <a:off x="9533309" y="4689799"/>
                <a:ext cx="452880" cy="746280"/>
              </p14:xfrm>
            </p:contentPart>
          </mc:Choice>
          <mc:Fallback xmlns="">
            <p:pic>
              <p:nvPicPr>
                <p:cNvPr id="70" name="Ink 69">
                  <a:extLst>
                    <a:ext uri="{FF2B5EF4-FFF2-40B4-BE49-F238E27FC236}">
                      <a16:creationId xmlns:a16="http://schemas.microsoft.com/office/drawing/2014/main" id="{E3933A9F-CBBF-4E9B-BC5C-168EA5B33FC1}"/>
                    </a:ext>
                  </a:extLst>
                </p:cNvPr>
                <p:cNvPicPr/>
                <p:nvPr/>
              </p:nvPicPr>
              <p:blipFill>
                <a:blip r:embed="rId113"/>
                <a:stretch>
                  <a:fillRect/>
                </a:stretch>
              </p:blipFill>
              <p:spPr>
                <a:xfrm>
                  <a:off x="9497309" y="4653799"/>
                  <a:ext cx="524520" cy="817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0FE6A888-7660-4F86-B753-2E3D540C8CBC}"/>
                    </a:ext>
                  </a:extLst>
                </p14:cNvPr>
                <p14:cNvContentPartPr/>
                <p14:nvPr/>
              </p14:nvContentPartPr>
              <p14:xfrm>
                <a:off x="10457069" y="4058719"/>
                <a:ext cx="52920" cy="372960"/>
              </p14:xfrm>
            </p:contentPart>
          </mc:Choice>
          <mc:Fallback xmlns="">
            <p:pic>
              <p:nvPicPr>
                <p:cNvPr id="72" name="Ink 71">
                  <a:extLst>
                    <a:ext uri="{FF2B5EF4-FFF2-40B4-BE49-F238E27FC236}">
                      <a16:creationId xmlns:a16="http://schemas.microsoft.com/office/drawing/2014/main" id="{0FE6A888-7660-4F86-B753-2E3D540C8CBC}"/>
                    </a:ext>
                  </a:extLst>
                </p:cNvPr>
                <p:cNvPicPr/>
                <p:nvPr/>
              </p:nvPicPr>
              <p:blipFill>
                <a:blip r:embed="rId115"/>
                <a:stretch>
                  <a:fillRect/>
                </a:stretch>
              </p:blipFill>
              <p:spPr>
                <a:xfrm>
                  <a:off x="10421069" y="4023079"/>
                  <a:ext cx="12456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Ink 72">
                  <a:extLst>
                    <a:ext uri="{FF2B5EF4-FFF2-40B4-BE49-F238E27FC236}">
                      <a16:creationId xmlns:a16="http://schemas.microsoft.com/office/drawing/2014/main" id="{642BFDFD-981C-4E51-AD16-7CC5E6E6C384}"/>
                    </a:ext>
                  </a:extLst>
                </p14:cNvPr>
                <p14:cNvContentPartPr/>
                <p14:nvPr/>
              </p14:nvContentPartPr>
              <p14:xfrm>
                <a:off x="10282469" y="4299919"/>
                <a:ext cx="289800" cy="367200"/>
              </p14:xfrm>
            </p:contentPart>
          </mc:Choice>
          <mc:Fallback xmlns="">
            <p:pic>
              <p:nvPicPr>
                <p:cNvPr id="73" name="Ink 72">
                  <a:extLst>
                    <a:ext uri="{FF2B5EF4-FFF2-40B4-BE49-F238E27FC236}">
                      <a16:creationId xmlns:a16="http://schemas.microsoft.com/office/drawing/2014/main" id="{642BFDFD-981C-4E51-AD16-7CC5E6E6C384}"/>
                    </a:ext>
                  </a:extLst>
                </p:cNvPr>
                <p:cNvPicPr/>
                <p:nvPr/>
              </p:nvPicPr>
              <p:blipFill>
                <a:blip r:embed="rId117"/>
                <a:stretch>
                  <a:fillRect/>
                </a:stretch>
              </p:blipFill>
              <p:spPr>
                <a:xfrm>
                  <a:off x="10246829" y="4264279"/>
                  <a:ext cx="3614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C7B31B2F-0355-4A52-BABF-92BEA08EA8A1}"/>
                    </a:ext>
                  </a:extLst>
                </p14:cNvPr>
                <p14:cNvContentPartPr/>
                <p14:nvPr/>
              </p14:nvContentPartPr>
              <p14:xfrm>
                <a:off x="10085909" y="4983199"/>
                <a:ext cx="313920" cy="28440"/>
              </p14:xfrm>
            </p:contentPart>
          </mc:Choice>
          <mc:Fallback xmlns="">
            <p:pic>
              <p:nvPicPr>
                <p:cNvPr id="75" name="Ink 74">
                  <a:extLst>
                    <a:ext uri="{FF2B5EF4-FFF2-40B4-BE49-F238E27FC236}">
                      <a16:creationId xmlns:a16="http://schemas.microsoft.com/office/drawing/2014/main" id="{C7B31B2F-0355-4A52-BABF-92BEA08EA8A1}"/>
                    </a:ext>
                  </a:extLst>
                </p:cNvPr>
                <p:cNvPicPr/>
                <p:nvPr/>
              </p:nvPicPr>
              <p:blipFill>
                <a:blip r:embed="rId119"/>
                <a:stretch>
                  <a:fillRect/>
                </a:stretch>
              </p:blipFill>
              <p:spPr>
                <a:xfrm>
                  <a:off x="10050269" y="4947559"/>
                  <a:ext cx="385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BFF5E733-19CC-4349-945B-74B777151738}"/>
                    </a:ext>
                  </a:extLst>
                </p14:cNvPr>
                <p14:cNvContentPartPr/>
                <p14:nvPr/>
              </p14:nvContentPartPr>
              <p14:xfrm>
                <a:off x="10646429" y="4708879"/>
                <a:ext cx="29160" cy="372240"/>
              </p14:xfrm>
            </p:contentPart>
          </mc:Choice>
          <mc:Fallback xmlns="">
            <p:pic>
              <p:nvPicPr>
                <p:cNvPr id="76" name="Ink 75">
                  <a:extLst>
                    <a:ext uri="{FF2B5EF4-FFF2-40B4-BE49-F238E27FC236}">
                      <a16:creationId xmlns:a16="http://schemas.microsoft.com/office/drawing/2014/main" id="{BFF5E733-19CC-4349-945B-74B777151738}"/>
                    </a:ext>
                  </a:extLst>
                </p:cNvPr>
                <p:cNvPicPr/>
                <p:nvPr/>
              </p:nvPicPr>
              <p:blipFill>
                <a:blip r:embed="rId121"/>
                <a:stretch>
                  <a:fillRect/>
                </a:stretch>
              </p:blipFill>
              <p:spPr>
                <a:xfrm>
                  <a:off x="10610789" y="4672879"/>
                  <a:ext cx="100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B5FB9D96-9034-461C-91CC-AC4C28CC75E0}"/>
                    </a:ext>
                  </a:extLst>
                </p14:cNvPr>
                <p14:cNvContentPartPr/>
                <p14:nvPr/>
              </p14:nvContentPartPr>
              <p14:xfrm>
                <a:off x="10836149" y="4858279"/>
                <a:ext cx="37080" cy="39960"/>
              </p14:xfrm>
            </p:contentPart>
          </mc:Choice>
          <mc:Fallback xmlns="">
            <p:pic>
              <p:nvPicPr>
                <p:cNvPr id="77" name="Ink 76">
                  <a:extLst>
                    <a:ext uri="{FF2B5EF4-FFF2-40B4-BE49-F238E27FC236}">
                      <a16:creationId xmlns:a16="http://schemas.microsoft.com/office/drawing/2014/main" id="{B5FB9D96-9034-461C-91CC-AC4C28CC75E0}"/>
                    </a:ext>
                  </a:extLst>
                </p:cNvPr>
                <p:cNvPicPr/>
                <p:nvPr/>
              </p:nvPicPr>
              <p:blipFill>
                <a:blip r:embed="rId123"/>
                <a:stretch>
                  <a:fillRect/>
                </a:stretch>
              </p:blipFill>
              <p:spPr>
                <a:xfrm>
                  <a:off x="10800509" y="4822639"/>
                  <a:ext cx="1087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838495C8-01E7-4347-9B6F-4CFB60E75971}"/>
                    </a:ext>
                  </a:extLst>
                </p14:cNvPr>
                <p14:cNvContentPartPr/>
                <p14:nvPr/>
              </p14:nvContentPartPr>
              <p14:xfrm>
                <a:off x="11030549" y="4648759"/>
                <a:ext cx="183960" cy="378360"/>
              </p14:xfrm>
            </p:contentPart>
          </mc:Choice>
          <mc:Fallback xmlns="">
            <p:pic>
              <p:nvPicPr>
                <p:cNvPr id="78" name="Ink 77">
                  <a:extLst>
                    <a:ext uri="{FF2B5EF4-FFF2-40B4-BE49-F238E27FC236}">
                      <a16:creationId xmlns:a16="http://schemas.microsoft.com/office/drawing/2014/main" id="{838495C8-01E7-4347-9B6F-4CFB60E75971}"/>
                    </a:ext>
                  </a:extLst>
                </p:cNvPr>
                <p:cNvPicPr/>
                <p:nvPr/>
              </p:nvPicPr>
              <p:blipFill>
                <a:blip r:embed="rId125"/>
                <a:stretch>
                  <a:fillRect/>
                </a:stretch>
              </p:blipFill>
              <p:spPr>
                <a:xfrm>
                  <a:off x="10994909" y="4612759"/>
                  <a:ext cx="25560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D03F600B-073B-473E-B752-CAD54D4C5CB2}"/>
                    </a:ext>
                  </a:extLst>
                </p14:cNvPr>
                <p14:cNvContentPartPr/>
                <p14:nvPr/>
              </p14:nvContentPartPr>
              <p14:xfrm>
                <a:off x="11333309" y="4497919"/>
                <a:ext cx="284760" cy="603000"/>
              </p14:xfrm>
            </p:contentPart>
          </mc:Choice>
          <mc:Fallback xmlns="">
            <p:pic>
              <p:nvPicPr>
                <p:cNvPr id="79" name="Ink 78">
                  <a:extLst>
                    <a:ext uri="{FF2B5EF4-FFF2-40B4-BE49-F238E27FC236}">
                      <a16:creationId xmlns:a16="http://schemas.microsoft.com/office/drawing/2014/main" id="{D03F600B-073B-473E-B752-CAD54D4C5CB2}"/>
                    </a:ext>
                  </a:extLst>
                </p:cNvPr>
                <p:cNvPicPr/>
                <p:nvPr/>
              </p:nvPicPr>
              <p:blipFill>
                <a:blip r:embed="rId127"/>
                <a:stretch>
                  <a:fillRect/>
                </a:stretch>
              </p:blipFill>
              <p:spPr>
                <a:xfrm>
                  <a:off x="11297309" y="4461919"/>
                  <a:ext cx="356400" cy="674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F50B3078-48D8-4357-9369-23C89C52422A}"/>
                    </a:ext>
                  </a:extLst>
                </p14:cNvPr>
                <p14:cNvContentPartPr/>
                <p14:nvPr/>
              </p14:nvContentPartPr>
              <p14:xfrm>
                <a:off x="9302549" y="4550839"/>
                <a:ext cx="723240" cy="315720"/>
              </p14:xfrm>
            </p:contentPart>
          </mc:Choice>
          <mc:Fallback xmlns="">
            <p:pic>
              <p:nvPicPr>
                <p:cNvPr id="81" name="Ink 80">
                  <a:extLst>
                    <a:ext uri="{FF2B5EF4-FFF2-40B4-BE49-F238E27FC236}">
                      <a16:creationId xmlns:a16="http://schemas.microsoft.com/office/drawing/2014/main" id="{F50B3078-48D8-4357-9369-23C89C52422A}"/>
                    </a:ext>
                  </a:extLst>
                </p:cNvPr>
                <p:cNvPicPr/>
                <p:nvPr/>
              </p:nvPicPr>
              <p:blipFill>
                <a:blip r:embed="rId129"/>
                <a:stretch>
                  <a:fillRect/>
                </a:stretch>
              </p:blipFill>
              <p:spPr>
                <a:xfrm>
                  <a:off x="9266549" y="4514839"/>
                  <a:ext cx="794880" cy="387360"/>
                </a:xfrm>
                <a:prstGeom prst="rect">
                  <a:avLst/>
                </a:prstGeom>
              </p:spPr>
            </p:pic>
          </mc:Fallback>
        </mc:AlternateContent>
      </p:grpSp>
    </p:spTree>
    <p:extLst>
      <p:ext uri="{BB962C8B-B14F-4D97-AF65-F5344CB8AC3E}">
        <p14:creationId xmlns:p14="http://schemas.microsoft.com/office/powerpoint/2010/main" val="2223083307"/>
      </p:ext>
    </p:extLst>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2910E-0BF9-47A9-A482-3A7D2BFE4F1C}"/>
              </a:ext>
            </a:extLst>
          </p:cNvPr>
          <p:cNvSpPr>
            <a:spLocks noGrp="1"/>
          </p:cNvSpPr>
          <p:nvPr>
            <p:ph type="sldNum" sz="quarter" idx="12"/>
          </p:nvPr>
        </p:nvSpPr>
        <p:spPr/>
        <p:txBody>
          <a:bodyPr/>
          <a:lstStyle/>
          <a:p>
            <a:fld id="{949EBC64-41CB-41B8-B6DF-9B1367312BD4}" type="slidenum">
              <a:rPr lang="en-US" smtClean="0"/>
              <a:t>75</a:t>
            </a:fld>
            <a:endParaRPr lang="en-US"/>
          </a:p>
        </p:txBody>
      </p:sp>
      <p:sp>
        <p:nvSpPr>
          <p:cNvPr id="3" name="Rectangle 2">
            <a:extLst>
              <a:ext uri="{FF2B5EF4-FFF2-40B4-BE49-F238E27FC236}">
                <a16:creationId xmlns:a16="http://schemas.microsoft.com/office/drawing/2014/main" id="{C96664AC-7E9A-491E-9ABB-53C0B299614E}"/>
              </a:ext>
            </a:extLst>
          </p:cNvPr>
          <p:cNvSpPr>
            <a:spLocks noChangeArrowheads="1"/>
          </p:cNvSpPr>
          <p:nvPr/>
        </p:nvSpPr>
        <p:spPr bwMode="auto">
          <a:xfrm>
            <a:off x="0" y="613535"/>
            <a:ext cx="2031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36.	a.</a:t>
            </a: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Object 3">
            <a:extLst>
              <a:ext uri="{FF2B5EF4-FFF2-40B4-BE49-F238E27FC236}">
                <a16:creationId xmlns:a16="http://schemas.microsoft.com/office/drawing/2014/main" id="{4C7586B4-BF0E-4C9A-A12D-E63CAF303B2B}"/>
              </a:ext>
            </a:extLst>
          </p:cNvPr>
          <p:cNvGraphicFramePr>
            <a:graphicFrameLocks noChangeAspect="1"/>
          </p:cNvGraphicFramePr>
          <p:nvPr>
            <p:extLst>
              <p:ext uri="{D42A27DB-BD31-4B8C-83A1-F6EECF244321}">
                <p14:modId xmlns:p14="http://schemas.microsoft.com/office/powerpoint/2010/main" val="85797049"/>
              </p:ext>
            </p:extLst>
          </p:nvPr>
        </p:nvGraphicFramePr>
        <p:xfrm>
          <a:off x="1505527" y="613535"/>
          <a:ext cx="5037598" cy="1311564"/>
        </p:xfrm>
        <a:graphic>
          <a:graphicData uri="http://schemas.openxmlformats.org/presentationml/2006/ole">
            <mc:AlternateContent xmlns:mc="http://schemas.openxmlformats.org/markup-compatibility/2006">
              <mc:Choice xmlns:v="urn:schemas-microsoft-com:vml" Requires="v">
                <p:oleObj spid="_x0000_s8224" r:id="rId3" imgW="2146300" imgH="558800" progId="Equation.DSMT4">
                  <p:embed/>
                </p:oleObj>
              </mc:Choice>
              <mc:Fallback>
                <p:oleObj r:id="rId3" imgW="2146300" imgH="558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27" y="613535"/>
                        <a:ext cx="5037598" cy="1311564"/>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7CBAB4E2-3297-4CC9-A63E-261C615C0779}"/>
              </a:ext>
            </a:extLst>
          </p:cNvPr>
          <p:cNvSpPr txBox="1"/>
          <p:nvPr/>
        </p:nvSpPr>
        <p:spPr>
          <a:xfrm>
            <a:off x="-822036" y="1925099"/>
            <a:ext cx="9010072" cy="1938992"/>
          </a:xfrm>
          <a:prstGeom prst="rect">
            <a:avLst/>
          </a:prstGeom>
          <a:noFill/>
        </p:spPr>
        <p:txBody>
          <a:bodyPr wrap="square">
            <a:spAutoFit/>
          </a:bodyPr>
          <a:lstStyle/>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Lower tail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is the area to the left of the test statistic</a:t>
            </a:r>
          </a:p>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 </a:t>
            </a:r>
          </a:p>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		Using normal table with </a:t>
            </a:r>
            <a:r>
              <a:rPr lang="en-US" sz="2400" i="1" dirty="0">
                <a:effectLst/>
                <a:latin typeface="Times New Roman" panose="02020603050405020304" pitchFamily="18" charset="0"/>
                <a:ea typeface="Times New Roman" panose="02020603050405020304" pitchFamily="18" charset="0"/>
              </a:rPr>
              <a:t>z</a:t>
            </a:r>
            <a:r>
              <a:rPr lang="en-US" sz="2400" dirty="0">
                <a:effectLst/>
                <a:latin typeface="Times New Roman" panose="02020603050405020304" pitchFamily="18" charset="0"/>
                <a:ea typeface="Times New Roman" panose="02020603050405020304" pitchFamily="18" charset="0"/>
              </a:rPr>
              <a:t> = -2.80: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=.0026</a:t>
            </a:r>
          </a:p>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 </a:t>
            </a:r>
          </a:p>
          <a:p>
            <a:pPr marL="342900" marR="0">
              <a:spcBef>
                <a:spcPts val="0"/>
              </a:spcBef>
              <a:spcAft>
                <a:spcPts val="0"/>
              </a:spcAft>
              <a:tabLst>
                <a:tab pos="-594360" algn="l"/>
                <a:tab pos="-137160" algn="l"/>
                <a:tab pos="320040" algn="l"/>
                <a:tab pos="571500" algn="l"/>
                <a:tab pos="80010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effectLst/>
                <a:latin typeface="Times New Roman" panose="02020603050405020304" pitchFamily="18" charset="0"/>
                <a:ea typeface="Times New Roman" panose="02020603050405020304" pitchFamily="18" charset="0"/>
              </a:rPr>
              <a:t>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a:t>
            </a:r>
            <a:r>
              <a:rPr lang="en-US" sz="2400" dirty="0">
                <a:solidFill>
                  <a:srgbClr val="000000"/>
                </a:solidFill>
                <a:effectLst/>
                <a:latin typeface="Times"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.05;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p:txBody>
      </p:sp>
      <p:sp>
        <p:nvSpPr>
          <p:cNvPr id="7" name="Rectangle 4">
            <a:extLst>
              <a:ext uri="{FF2B5EF4-FFF2-40B4-BE49-F238E27FC236}">
                <a16:creationId xmlns:a16="http://schemas.microsoft.com/office/drawing/2014/main" id="{DA7A11F9-9A73-413F-984C-7A19F9B467E1}"/>
              </a:ext>
            </a:extLst>
          </p:cNvPr>
          <p:cNvSpPr>
            <a:spLocks noChangeArrowheads="1"/>
          </p:cNvSpPr>
          <p:nvPr/>
        </p:nvSpPr>
        <p:spPr bwMode="auto">
          <a:xfrm>
            <a:off x="147782" y="3667116"/>
            <a:ext cx="11079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b.</a:t>
            </a: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Object 7">
            <a:extLst>
              <a:ext uri="{FF2B5EF4-FFF2-40B4-BE49-F238E27FC236}">
                <a16:creationId xmlns:a16="http://schemas.microsoft.com/office/drawing/2014/main" id="{8F6D50A9-1D37-4A16-9667-E6598902F96A}"/>
              </a:ext>
            </a:extLst>
          </p:cNvPr>
          <p:cNvGraphicFramePr>
            <a:graphicFrameLocks noChangeAspect="1"/>
          </p:cNvGraphicFramePr>
          <p:nvPr>
            <p:extLst>
              <p:ext uri="{D42A27DB-BD31-4B8C-83A1-F6EECF244321}">
                <p14:modId xmlns:p14="http://schemas.microsoft.com/office/powerpoint/2010/main" val="4051816065"/>
              </p:ext>
            </p:extLst>
          </p:nvPr>
        </p:nvGraphicFramePr>
        <p:xfrm>
          <a:off x="609598" y="3928726"/>
          <a:ext cx="4553529" cy="1313981"/>
        </p:xfrm>
        <a:graphic>
          <a:graphicData uri="http://schemas.openxmlformats.org/presentationml/2006/ole">
            <mc:AlternateContent xmlns:mc="http://schemas.openxmlformats.org/markup-compatibility/2006">
              <mc:Choice xmlns:v="urn:schemas-microsoft-com:vml" Requires="v">
                <p:oleObj spid="_x0000_s8225" r:id="rId5" imgW="1358310" imgH="545863" progId="Equation.DSMT4">
                  <p:embed/>
                </p:oleObj>
              </mc:Choice>
              <mc:Fallback>
                <p:oleObj r:id="rId5" imgW="1358310" imgH="545863"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8" y="3928726"/>
                        <a:ext cx="4553529" cy="1313981"/>
                      </a:xfrm>
                      <a:prstGeom prst="rect">
                        <a:avLst/>
                      </a:prstGeom>
                      <a:noFill/>
                    </p:spPr>
                  </p:pic>
                </p:oleObj>
              </mc:Fallback>
            </mc:AlternateContent>
          </a:graphicData>
        </a:graphic>
      </p:graphicFrame>
      <p:sp>
        <p:nvSpPr>
          <p:cNvPr id="9" name="Rectangle 5">
            <a:extLst>
              <a:ext uri="{FF2B5EF4-FFF2-40B4-BE49-F238E27FC236}">
                <a16:creationId xmlns:a16="http://schemas.microsoft.com/office/drawing/2014/main" id="{82F8F2B2-1014-4DCF-A5F8-F6CE52BEBA94}"/>
              </a:ext>
            </a:extLst>
          </p:cNvPr>
          <p:cNvSpPr>
            <a:spLocks noChangeArrowheads="1"/>
          </p:cNvSpPr>
          <p:nvPr/>
        </p:nvSpPr>
        <p:spPr bwMode="auto">
          <a:xfrm>
            <a:off x="1422400" y="5062682"/>
            <a:ext cx="121618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8C54D27E-2C2B-4B05-9297-A983BBBF2FAA}"/>
              </a:ext>
            </a:extLst>
          </p:cNvPr>
          <p:cNvSpPr txBox="1"/>
          <p:nvPr/>
        </p:nvSpPr>
        <p:spPr>
          <a:xfrm>
            <a:off x="-1" y="5307342"/>
            <a:ext cx="7952509" cy="461665"/>
          </a:xfrm>
          <a:prstGeom prst="rect">
            <a:avLst/>
          </a:prstGeom>
          <a:noFill/>
        </p:spPr>
        <p:txBody>
          <a:bodyPr wrap="square">
            <a:spAutoFit/>
          </a:bodyPr>
          <a:lstStyle/>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Lower tail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is the area to the left of the test statistic</a:t>
            </a:r>
          </a:p>
        </p:txBody>
      </p:sp>
      <p:sp>
        <p:nvSpPr>
          <p:cNvPr id="13" name="TextBox 12">
            <a:extLst>
              <a:ext uri="{FF2B5EF4-FFF2-40B4-BE49-F238E27FC236}">
                <a16:creationId xmlns:a16="http://schemas.microsoft.com/office/drawing/2014/main" id="{208A7D27-A97B-429C-AF47-C468B0F4E1BA}"/>
              </a:ext>
            </a:extLst>
          </p:cNvPr>
          <p:cNvSpPr txBox="1"/>
          <p:nvPr/>
        </p:nvSpPr>
        <p:spPr>
          <a:xfrm>
            <a:off x="-690419" y="5746055"/>
            <a:ext cx="8268301" cy="461665"/>
          </a:xfrm>
          <a:prstGeom prst="rect">
            <a:avLst/>
          </a:prstGeom>
          <a:noFill/>
        </p:spPr>
        <p:txBody>
          <a:bodyPr wrap="square">
            <a:spAutoFit/>
          </a:bodyPr>
          <a:lstStyle/>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Using normal table with </a:t>
            </a:r>
            <a:r>
              <a:rPr lang="en-US" sz="2400" i="1" dirty="0">
                <a:effectLst/>
                <a:latin typeface="Times New Roman" panose="02020603050405020304" pitchFamily="18" charset="0"/>
                <a:ea typeface="Times New Roman" panose="02020603050405020304" pitchFamily="18" charset="0"/>
              </a:rPr>
              <a:t>z</a:t>
            </a:r>
            <a:r>
              <a:rPr lang="en-US" sz="2400" dirty="0">
                <a:effectLst/>
                <a:latin typeface="Times New Roman" panose="02020603050405020304" pitchFamily="18" charset="0"/>
                <a:ea typeface="Times New Roman" panose="02020603050405020304" pitchFamily="18" charset="0"/>
              </a:rPr>
              <a:t> = -1.20: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=.1151</a:t>
            </a:r>
          </a:p>
        </p:txBody>
      </p:sp>
      <p:sp>
        <p:nvSpPr>
          <p:cNvPr id="15" name="TextBox 14">
            <a:extLst>
              <a:ext uri="{FF2B5EF4-FFF2-40B4-BE49-F238E27FC236}">
                <a16:creationId xmlns:a16="http://schemas.microsoft.com/office/drawing/2014/main" id="{53B8647B-81A6-4804-8EF2-DF9EED785893}"/>
              </a:ext>
            </a:extLst>
          </p:cNvPr>
          <p:cNvSpPr txBox="1"/>
          <p:nvPr/>
        </p:nvSpPr>
        <p:spPr>
          <a:xfrm>
            <a:off x="6080919" y="5718024"/>
            <a:ext cx="6507018" cy="461665"/>
          </a:xfrm>
          <a:prstGeom prst="rect">
            <a:avLst/>
          </a:prstGeom>
          <a:noFill/>
        </p:spPr>
        <p:txBody>
          <a:bodyPr wrap="square">
            <a:spAutoFit/>
          </a:bodyPr>
          <a:lstStyle/>
          <a:p>
            <a:pPr marL="342900" marR="0">
              <a:spcBef>
                <a:spcPts val="0"/>
              </a:spcBef>
              <a:spcAft>
                <a:spcPts val="0"/>
              </a:spcAft>
              <a:tabLst>
                <a:tab pos="-594360" algn="l"/>
                <a:tab pos="-137160" algn="l"/>
                <a:tab pos="320040" algn="l"/>
                <a:tab pos="571500" algn="l"/>
                <a:tab pos="80010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&gt; .05; Do not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endParaRPr lang="en-US" sz="2400" dirty="0">
              <a:effectLst/>
              <a:latin typeface="Times New Roman" panose="02020603050405020304" pitchFamily="18" charset="0"/>
              <a:ea typeface="Times New Roman" panose="02020603050405020304" pitchFamily="18" charset="0"/>
            </a:endParaRPr>
          </a:p>
        </p:txBody>
      </p:sp>
      <p:grpSp>
        <p:nvGrpSpPr>
          <p:cNvPr id="22" name="Group 21">
            <a:extLst>
              <a:ext uri="{FF2B5EF4-FFF2-40B4-BE49-F238E27FC236}">
                <a16:creationId xmlns:a16="http://schemas.microsoft.com/office/drawing/2014/main" id="{8B9180FD-48AE-4317-96F7-081D9E8CCC68}"/>
              </a:ext>
            </a:extLst>
          </p:cNvPr>
          <p:cNvGrpSpPr/>
          <p:nvPr/>
        </p:nvGrpSpPr>
        <p:grpSpPr>
          <a:xfrm>
            <a:off x="7996149" y="713674"/>
            <a:ext cx="2089080" cy="615240"/>
            <a:chOff x="7996149" y="713674"/>
            <a:chExt cx="2089080" cy="61524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AE9B2DFE-1A62-4E96-88F9-79840EC607BB}"/>
                    </a:ext>
                  </a:extLst>
                </p14:cNvPr>
                <p14:cNvContentPartPr/>
                <p14:nvPr/>
              </p14:nvContentPartPr>
              <p14:xfrm>
                <a:off x="7996149" y="859114"/>
                <a:ext cx="132120" cy="469800"/>
              </p14:xfrm>
            </p:contentPart>
          </mc:Choice>
          <mc:Fallback>
            <p:pic>
              <p:nvPicPr>
                <p:cNvPr id="5" name="Ink 4">
                  <a:extLst>
                    <a:ext uri="{FF2B5EF4-FFF2-40B4-BE49-F238E27FC236}">
                      <a16:creationId xmlns:a16="http://schemas.microsoft.com/office/drawing/2014/main" id="{AE9B2DFE-1A62-4E96-88F9-79840EC607BB}"/>
                    </a:ext>
                  </a:extLst>
                </p:cNvPr>
                <p:cNvPicPr/>
                <p:nvPr/>
              </p:nvPicPr>
              <p:blipFill>
                <a:blip r:embed="rId8"/>
                <a:stretch>
                  <a:fillRect/>
                </a:stretch>
              </p:blipFill>
              <p:spPr>
                <a:xfrm>
                  <a:off x="7960149" y="823114"/>
                  <a:ext cx="20376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1148B32F-F751-496A-821D-C52AAFB24CBD}"/>
                    </a:ext>
                  </a:extLst>
                </p14:cNvPr>
                <p14:cNvContentPartPr/>
                <p14:nvPr/>
              </p14:nvContentPartPr>
              <p14:xfrm>
                <a:off x="8054829" y="842554"/>
                <a:ext cx="253080" cy="202320"/>
              </p14:xfrm>
            </p:contentPart>
          </mc:Choice>
          <mc:Fallback>
            <p:pic>
              <p:nvPicPr>
                <p:cNvPr id="10" name="Ink 9">
                  <a:extLst>
                    <a:ext uri="{FF2B5EF4-FFF2-40B4-BE49-F238E27FC236}">
                      <a16:creationId xmlns:a16="http://schemas.microsoft.com/office/drawing/2014/main" id="{1148B32F-F751-496A-821D-C52AAFB24CBD}"/>
                    </a:ext>
                  </a:extLst>
                </p:cNvPr>
                <p:cNvPicPr/>
                <p:nvPr/>
              </p:nvPicPr>
              <p:blipFill>
                <a:blip r:embed="rId10"/>
                <a:stretch>
                  <a:fillRect/>
                </a:stretch>
              </p:blipFill>
              <p:spPr>
                <a:xfrm>
                  <a:off x="8019189" y="806554"/>
                  <a:ext cx="3247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2EB6CAF9-79AC-40AD-BC4C-E5634419C5E0}"/>
                    </a:ext>
                  </a:extLst>
                </p14:cNvPr>
                <p14:cNvContentPartPr/>
                <p14:nvPr/>
              </p14:nvContentPartPr>
              <p14:xfrm>
                <a:off x="8538669" y="824554"/>
                <a:ext cx="344880" cy="323280"/>
              </p14:xfrm>
            </p:contentPart>
          </mc:Choice>
          <mc:Fallback>
            <p:pic>
              <p:nvPicPr>
                <p:cNvPr id="14" name="Ink 13">
                  <a:extLst>
                    <a:ext uri="{FF2B5EF4-FFF2-40B4-BE49-F238E27FC236}">
                      <a16:creationId xmlns:a16="http://schemas.microsoft.com/office/drawing/2014/main" id="{2EB6CAF9-79AC-40AD-BC4C-E5634419C5E0}"/>
                    </a:ext>
                  </a:extLst>
                </p:cNvPr>
                <p:cNvPicPr/>
                <p:nvPr/>
              </p:nvPicPr>
              <p:blipFill>
                <a:blip r:embed="rId12"/>
                <a:stretch>
                  <a:fillRect/>
                </a:stretch>
              </p:blipFill>
              <p:spPr>
                <a:xfrm>
                  <a:off x="8502669" y="788554"/>
                  <a:ext cx="41652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71082237-01D8-4A47-BBC3-CB7A179EE1E1}"/>
                    </a:ext>
                  </a:extLst>
                </p14:cNvPr>
                <p14:cNvContentPartPr/>
                <p14:nvPr/>
              </p14:nvContentPartPr>
              <p14:xfrm>
                <a:off x="8614989" y="1116154"/>
                <a:ext cx="262440" cy="172800"/>
              </p14:xfrm>
            </p:contentPart>
          </mc:Choice>
          <mc:Fallback>
            <p:pic>
              <p:nvPicPr>
                <p:cNvPr id="16" name="Ink 15">
                  <a:extLst>
                    <a:ext uri="{FF2B5EF4-FFF2-40B4-BE49-F238E27FC236}">
                      <a16:creationId xmlns:a16="http://schemas.microsoft.com/office/drawing/2014/main" id="{71082237-01D8-4A47-BBC3-CB7A179EE1E1}"/>
                    </a:ext>
                  </a:extLst>
                </p:cNvPr>
                <p:cNvPicPr/>
                <p:nvPr/>
              </p:nvPicPr>
              <p:blipFill>
                <a:blip r:embed="rId14"/>
                <a:stretch>
                  <a:fillRect/>
                </a:stretch>
              </p:blipFill>
              <p:spPr>
                <a:xfrm>
                  <a:off x="8578989" y="1080514"/>
                  <a:ext cx="3340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333BC40B-6E70-4F91-84C8-36F67D1C438F}"/>
                    </a:ext>
                  </a:extLst>
                </p14:cNvPr>
                <p14:cNvContentPartPr/>
                <p14:nvPr/>
              </p14:nvContentPartPr>
              <p14:xfrm>
                <a:off x="9178029" y="951994"/>
                <a:ext cx="72720" cy="40320"/>
              </p14:xfrm>
            </p:contentPart>
          </mc:Choice>
          <mc:Fallback>
            <p:pic>
              <p:nvPicPr>
                <p:cNvPr id="18" name="Ink 17">
                  <a:extLst>
                    <a:ext uri="{FF2B5EF4-FFF2-40B4-BE49-F238E27FC236}">
                      <a16:creationId xmlns:a16="http://schemas.microsoft.com/office/drawing/2014/main" id="{333BC40B-6E70-4F91-84C8-36F67D1C438F}"/>
                    </a:ext>
                  </a:extLst>
                </p:cNvPr>
                <p:cNvPicPr/>
                <p:nvPr/>
              </p:nvPicPr>
              <p:blipFill>
                <a:blip r:embed="rId16"/>
                <a:stretch>
                  <a:fillRect/>
                </a:stretch>
              </p:blipFill>
              <p:spPr>
                <a:xfrm>
                  <a:off x="9142389" y="915994"/>
                  <a:ext cx="1443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F411B41E-5BD6-4490-B75B-B501D4299EFC}"/>
                    </a:ext>
                  </a:extLst>
                </p14:cNvPr>
                <p14:cNvContentPartPr/>
                <p14:nvPr/>
              </p14:nvContentPartPr>
              <p14:xfrm>
                <a:off x="9412749" y="821674"/>
                <a:ext cx="242280" cy="324000"/>
              </p14:xfrm>
            </p:contentPart>
          </mc:Choice>
          <mc:Fallback>
            <p:pic>
              <p:nvPicPr>
                <p:cNvPr id="19" name="Ink 18">
                  <a:extLst>
                    <a:ext uri="{FF2B5EF4-FFF2-40B4-BE49-F238E27FC236}">
                      <a16:creationId xmlns:a16="http://schemas.microsoft.com/office/drawing/2014/main" id="{F411B41E-5BD6-4490-B75B-B501D4299EFC}"/>
                    </a:ext>
                  </a:extLst>
                </p:cNvPr>
                <p:cNvPicPr/>
                <p:nvPr/>
              </p:nvPicPr>
              <p:blipFill>
                <a:blip r:embed="rId18"/>
                <a:stretch>
                  <a:fillRect/>
                </a:stretch>
              </p:blipFill>
              <p:spPr>
                <a:xfrm>
                  <a:off x="9376749" y="785674"/>
                  <a:ext cx="31392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0DE026CA-142D-4180-8289-AA31B231BFDC}"/>
                    </a:ext>
                  </a:extLst>
                </p14:cNvPr>
                <p14:cNvContentPartPr/>
                <p14:nvPr/>
              </p14:nvContentPartPr>
              <p14:xfrm>
                <a:off x="9781749" y="796474"/>
                <a:ext cx="258840" cy="259560"/>
              </p14:xfrm>
            </p:contentPart>
          </mc:Choice>
          <mc:Fallback>
            <p:pic>
              <p:nvPicPr>
                <p:cNvPr id="20" name="Ink 19">
                  <a:extLst>
                    <a:ext uri="{FF2B5EF4-FFF2-40B4-BE49-F238E27FC236}">
                      <a16:creationId xmlns:a16="http://schemas.microsoft.com/office/drawing/2014/main" id="{0DE026CA-142D-4180-8289-AA31B231BFDC}"/>
                    </a:ext>
                  </a:extLst>
                </p:cNvPr>
                <p:cNvPicPr/>
                <p:nvPr/>
              </p:nvPicPr>
              <p:blipFill>
                <a:blip r:embed="rId20"/>
                <a:stretch>
                  <a:fillRect/>
                </a:stretch>
              </p:blipFill>
              <p:spPr>
                <a:xfrm>
                  <a:off x="9746109" y="760474"/>
                  <a:ext cx="33048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F030AE48-AB36-4586-847D-9289AA52EE40}"/>
                    </a:ext>
                  </a:extLst>
                </p14:cNvPr>
                <p14:cNvContentPartPr/>
                <p14:nvPr/>
              </p14:nvContentPartPr>
              <p14:xfrm>
                <a:off x="9849069" y="713674"/>
                <a:ext cx="236160" cy="80640"/>
              </p14:xfrm>
            </p:contentPart>
          </mc:Choice>
          <mc:Fallback>
            <p:pic>
              <p:nvPicPr>
                <p:cNvPr id="21" name="Ink 20">
                  <a:extLst>
                    <a:ext uri="{FF2B5EF4-FFF2-40B4-BE49-F238E27FC236}">
                      <a16:creationId xmlns:a16="http://schemas.microsoft.com/office/drawing/2014/main" id="{F030AE48-AB36-4586-847D-9289AA52EE40}"/>
                    </a:ext>
                  </a:extLst>
                </p:cNvPr>
                <p:cNvPicPr/>
                <p:nvPr/>
              </p:nvPicPr>
              <p:blipFill>
                <a:blip r:embed="rId22"/>
                <a:stretch>
                  <a:fillRect/>
                </a:stretch>
              </p:blipFill>
              <p:spPr>
                <a:xfrm>
                  <a:off x="9813429" y="678034"/>
                  <a:ext cx="307800" cy="152280"/>
                </a:xfrm>
                <a:prstGeom prst="rect">
                  <a:avLst/>
                </a:prstGeom>
              </p:spPr>
            </p:pic>
          </mc:Fallback>
        </mc:AlternateContent>
      </p:grpSp>
      <p:grpSp>
        <p:nvGrpSpPr>
          <p:cNvPr id="25" name="Group 24">
            <a:extLst>
              <a:ext uri="{FF2B5EF4-FFF2-40B4-BE49-F238E27FC236}">
                <a16:creationId xmlns:a16="http://schemas.microsoft.com/office/drawing/2014/main" id="{940E1773-0C2E-42AA-A3AD-602DEBC06222}"/>
              </a:ext>
            </a:extLst>
          </p:cNvPr>
          <p:cNvGrpSpPr/>
          <p:nvPr/>
        </p:nvGrpSpPr>
        <p:grpSpPr>
          <a:xfrm>
            <a:off x="8131149" y="1516114"/>
            <a:ext cx="209520" cy="432360"/>
            <a:chOff x="8131149" y="1516114"/>
            <a:chExt cx="209520" cy="432360"/>
          </a:xfrm>
        </p:grpSpPr>
        <mc:AlternateContent xmlns:mc="http://schemas.openxmlformats.org/markup-compatibility/2006">
          <mc:Choice xmlns:p14="http://schemas.microsoft.com/office/powerpoint/2010/main" Requires="p14">
            <p:contentPart p14:bwMode="auto" r:id="rId23">
              <p14:nvContentPartPr>
                <p14:cNvPr id="23" name="Ink 22">
                  <a:extLst>
                    <a:ext uri="{FF2B5EF4-FFF2-40B4-BE49-F238E27FC236}">
                      <a16:creationId xmlns:a16="http://schemas.microsoft.com/office/drawing/2014/main" id="{60C46B4A-5CAA-4571-886E-E153D354EA3F}"/>
                    </a:ext>
                  </a:extLst>
                </p14:cNvPr>
                <p14:cNvContentPartPr/>
                <p14:nvPr/>
              </p14:nvContentPartPr>
              <p14:xfrm>
                <a:off x="8131149" y="1597474"/>
                <a:ext cx="36720" cy="351000"/>
              </p14:xfrm>
            </p:contentPart>
          </mc:Choice>
          <mc:Fallback>
            <p:pic>
              <p:nvPicPr>
                <p:cNvPr id="23" name="Ink 22">
                  <a:extLst>
                    <a:ext uri="{FF2B5EF4-FFF2-40B4-BE49-F238E27FC236}">
                      <a16:creationId xmlns:a16="http://schemas.microsoft.com/office/drawing/2014/main" id="{60C46B4A-5CAA-4571-886E-E153D354EA3F}"/>
                    </a:ext>
                  </a:extLst>
                </p:cNvPr>
                <p:cNvPicPr/>
                <p:nvPr/>
              </p:nvPicPr>
              <p:blipFill>
                <a:blip r:embed="rId24"/>
                <a:stretch>
                  <a:fillRect/>
                </a:stretch>
              </p:blipFill>
              <p:spPr>
                <a:xfrm>
                  <a:off x="8095149" y="1561474"/>
                  <a:ext cx="10836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4" name="Ink 23">
                  <a:extLst>
                    <a:ext uri="{FF2B5EF4-FFF2-40B4-BE49-F238E27FC236}">
                      <a16:creationId xmlns:a16="http://schemas.microsoft.com/office/drawing/2014/main" id="{43F302CA-6C63-43B5-91AF-DC2716212920}"/>
                    </a:ext>
                  </a:extLst>
                </p14:cNvPr>
                <p14:cNvContentPartPr/>
                <p14:nvPr/>
              </p14:nvContentPartPr>
              <p14:xfrm>
                <a:off x="8145909" y="1516114"/>
                <a:ext cx="194760" cy="276840"/>
              </p14:xfrm>
            </p:contentPart>
          </mc:Choice>
          <mc:Fallback>
            <p:pic>
              <p:nvPicPr>
                <p:cNvPr id="24" name="Ink 23">
                  <a:extLst>
                    <a:ext uri="{FF2B5EF4-FFF2-40B4-BE49-F238E27FC236}">
                      <a16:creationId xmlns:a16="http://schemas.microsoft.com/office/drawing/2014/main" id="{43F302CA-6C63-43B5-91AF-DC2716212920}"/>
                    </a:ext>
                  </a:extLst>
                </p:cNvPr>
                <p:cNvPicPr/>
                <p:nvPr/>
              </p:nvPicPr>
              <p:blipFill>
                <a:blip r:embed="rId26"/>
                <a:stretch>
                  <a:fillRect/>
                </a:stretch>
              </p:blipFill>
              <p:spPr>
                <a:xfrm>
                  <a:off x="8110269" y="1480114"/>
                  <a:ext cx="266400" cy="348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26" name="Ink 25">
                <a:extLst>
                  <a:ext uri="{FF2B5EF4-FFF2-40B4-BE49-F238E27FC236}">
                    <a16:creationId xmlns:a16="http://schemas.microsoft.com/office/drawing/2014/main" id="{EB63F13B-2EE3-4D4E-9D11-EFE2E1F94CE0}"/>
                  </a:ext>
                </a:extLst>
              </p14:cNvPr>
              <p14:cNvContentPartPr/>
              <p14:nvPr/>
            </p14:nvContentPartPr>
            <p14:xfrm>
              <a:off x="8655669" y="1504234"/>
              <a:ext cx="271800" cy="335520"/>
            </p14:xfrm>
          </p:contentPart>
        </mc:Choice>
        <mc:Fallback>
          <p:pic>
            <p:nvPicPr>
              <p:cNvPr id="26" name="Ink 25">
                <a:extLst>
                  <a:ext uri="{FF2B5EF4-FFF2-40B4-BE49-F238E27FC236}">
                    <a16:creationId xmlns:a16="http://schemas.microsoft.com/office/drawing/2014/main" id="{EB63F13B-2EE3-4D4E-9D11-EFE2E1F94CE0}"/>
                  </a:ext>
                </a:extLst>
              </p:cNvPr>
              <p:cNvPicPr/>
              <p:nvPr/>
            </p:nvPicPr>
            <p:blipFill>
              <a:blip r:embed="rId28"/>
              <a:stretch>
                <a:fillRect/>
              </a:stretch>
            </p:blipFill>
            <p:spPr>
              <a:xfrm>
                <a:off x="8619669" y="1468234"/>
                <a:ext cx="343440" cy="407160"/>
              </a:xfrm>
              <a:prstGeom prst="rect">
                <a:avLst/>
              </a:prstGeom>
            </p:spPr>
          </p:pic>
        </mc:Fallback>
      </mc:AlternateContent>
      <p:grpSp>
        <p:nvGrpSpPr>
          <p:cNvPr id="31" name="Group 30">
            <a:extLst>
              <a:ext uri="{FF2B5EF4-FFF2-40B4-BE49-F238E27FC236}">
                <a16:creationId xmlns:a16="http://schemas.microsoft.com/office/drawing/2014/main" id="{0E19B82C-35F7-4CCD-8F9E-595FE136680C}"/>
              </a:ext>
            </a:extLst>
          </p:cNvPr>
          <p:cNvGrpSpPr/>
          <p:nvPr/>
        </p:nvGrpSpPr>
        <p:grpSpPr>
          <a:xfrm>
            <a:off x="9276309" y="1464274"/>
            <a:ext cx="875880" cy="375840"/>
            <a:chOff x="9276309" y="1464274"/>
            <a:chExt cx="875880" cy="375840"/>
          </a:xfrm>
        </p:grpSpPr>
        <mc:AlternateContent xmlns:mc="http://schemas.openxmlformats.org/markup-compatibility/2006">
          <mc:Choice xmlns:p14="http://schemas.microsoft.com/office/powerpoint/2010/main" Requires="p14">
            <p:contentPart p14:bwMode="auto" r:id="rId29">
              <p14:nvContentPartPr>
                <p14:cNvPr id="27" name="Ink 26">
                  <a:extLst>
                    <a:ext uri="{FF2B5EF4-FFF2-40B4-BE49-F238E27FC236}">
                      <a16:creationId xmlns:a16="http://schemas.microsoft.com/office/drawing/2014/main" id="{44F91D6A-15FA-47C8-913D-522B678D05E9}"/>
                    </a:ext>
                  </a:extLst>
                </p14:cNvPr>
                <p14:cNvContentPartPr/>
                <p14:nvPr/>
              </p14:nvContentPartPr>
              <p14:xfrm>
                <a:off x="9276309" y="1662274"/>
                <a:ext cx="16200" cy="36720"/>
              </p14:xfrm>
            </p:contentPart>
          </mc:Choice>
          <mc:Fallback>
            <p:pic>
              <p:nvPicPr>
                <p:cNvPr id="27" name="Ink 26">
                  <a:extLst>
                    <a:ext uri="{FF2B5EF4-FFF2-40B4-BE49-F238E27FC236}">
                      <a16:creationId xmlns:a16="http://schemas.microsoft.com/office/drawing/2014/main" id="{44F91D6A-15FA-47C8-913D-522B678D05E9}"/>
                    </a:ext>
                  </a:extLst>
                </p:cNvPr>
                <p:cNvPicPr/>
                <p:nvPr/>
              </p:nvPicPr>
              <p:blipFill>
                <a:blip r:embed="rId30"/>
                <a:stretch>
                  <a:fillRect/>
                </a:stretch>
              </p:blipFill>
              <p:spPr>
                <a:xfrm>
                  <a:off x="9240309" y="1626274"/>
                  <a:ext cx="878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8" name="Ink 27">
                  <a:extLst>
                    <a:ext uri="{FF2B5EF4-FFF2-40B4-BE49-F238E27FC236}">
                      <a16:creationId xmlns:a16="http://schemas.microsoft.com/office/drawing/2014/main" id="{84000307-33DC-4C9E-9D8F-F32AA555AE9D}"/>
                    </a:ext>
                  </a:extLst>
                </p14:cNvPr>
                <p14:cNvContentPartPr/>
                <p14:nvPr/>
              </p14:nvContentPartPr>
              <p14:xfrm>
                <a:off x="9512109" y="1504234"/>
                <a:ext cx="237240" cy="335880"/>
              </p14:xfrm>
            </p:contentPart>
          </mc:Choice>
          <mc:Fallback>
            <p:pic>
              <p:nvPicPr>
                <p:cNvPr id="28" name="Ink 27">
                  <a:extLst>
                    <a:ext uri="{FF2B5EF4-FFF2-40B4-BE49-F238E27FC236}">
                      <a16:creationId xmlns:a16="http://schemas.microsoft.com/office/drawing/2014/main" id="{84000307-33DC-4C9E-9D8F-F32AA555AE9D}"/>
                    </a:ext>
                  </a:extLst>
                </p:cNvPr>
                <p:cNvPicPr/>
                <p:nvPr/>
              </p:nvPicPr>
              <p:blipFill>
                <a:blip r:embed="rId32"/>
                <a:stretch>
                  <a:fillRect/>
                </a:stretch>
              </p:blipFill>
              <p:spPr>
                <a:xfrm>
                  <a:off x="9476109" y="1468594"/>
                  <a:ext cx="30888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9" name="Ink 28">
                  <a:extLst>
                    <a:ext uri="{FF2B5EF4-FFF2-40B4-BE49-F238E27FC236}">
                      <a16:creationId xmlns:a16="http://schemas.microsoft.com/office/drawing/2014/main" id="{E26C74D9-C586-4D22-BFF6-2D045BB749B8}"/>
                    </a:ext>
                  </a:extLst>
                </p14:cNvPr>
                <p14:cNvContentPartPr/>
                <p14:nvPr/>
              </p14:nvContentPartPr>
              <p14:xfrm>
                <a:off x="9923589" y="1531954"/>
                <a:ext cx="191520" cy="258480"/>
              </p14:xfrm>
            </p:contentPart>
          </mc:Choice>
          <mc:Fallback>
            <p:pic>
              <p:nvPicPr>
                <p:cNvPr id="29" name="Ink 28">
                  <a:extLst>
                    <a:ext uri="{FF2B5EF4-FFF2-40B4-BE49-F238E27FC236}">
                      <a16:creationId xmlns:a16="http://schemas.microsoft.com/office/drawing/2014/main" id="{E26C74D9-C586-4D22-BFF6-2D045BB749B8}"/>
                    </a:ext>
                  </a:extLst>
                </p:cNvPr>
                <p:cNvPicPr/>
                <p:nvPr/>
              </p:nvPicPr>
              <p:blipFill>
                <a:blip r:embed="rId34"/>
                <a:stretch>
                  <a:fillRect/>
                </a:stretch>
              </p:blipFill>
              <p:spPr>
                <a:xfrm>
                  <a:off x="9887589" y="1495954"/>
                  <a:ext cx="26316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0" name="Ink 29">
                  <a:extLst>
                    <a:ext uri="{FF2B5EF4-FFF2-40B4-BE49-F238E27FC236}">
                      <a16:creationId xmlns:a16="http://schemas.microsoft.com/office/drawing/2014/main" id="{248683FB-DBD7-4E17-8F41-B0C824CD6345}"/>
                    </a:ext>
                  </a:extLst>
                </p14:cNvPr>
                <p14:cNvContentPartPr/>
                <p14:nvPr/>
              </p14:nvContentPartPr>
              <p14:xfrm>
                <a:off x="9986949" y="1464274"/>
                <a:ext cx="165240" cy="63720"/>
              </p14:xfrm>
            </p:contentPart>
          </mc:Choice>
          <mc:Fallback>
            <p:pic>
              <p:nvPicPr>
                <p:cNvPr id="30" name="Ink 29">
                  <a:extLst>
                    <a:ext uri="{FF2B5EF4-FFF2-40B4-BE49-F238E27FC236}">
                      <a16:creationId xmlns:a16="http://schemas.microsoft.com/office/drawing/2014/main" id="{248683FB-DBD7-4E17-8F41-B0C824CD6345}"/>
                    </a:ext>
                  </a:extLst>
                </p:cNvPr>
                <p:cNvPicPr/>
                <p:nvPr/>
              </p:nvPicPr>
              <p:blipFill>
                <a:blip r:embed="rId36"/>
                <a:stretch>
                  <a:fillRect/>
                </a:stretch>
              </p:blipFill>
              <p:spPr>
                <a:xfrm>
                  <a:off x="9950949" y="1428274"/>
                  <a:ext cx="236880" cy="135360"/>
                </a:xfrm>
                <a:prstGeom prst="rect">
                  <a:avLst/>
                </a:prstGeom>
              </p:spPr>
            </p:pic>
          </mc:Fallback>
        </mc:AlternateContent>
      </p:grpSp>
      <p:grpSp>
        <p:nvGrpSpPr>
          <p:cNvPr id="40" name="Group 39">
            <a:extLst>
              <a:ext uri="{FF2B5EF4-FFF2-40B4-BE49-F238E27FC236}">
                <a16:creationId xmlns:a16="http://schemas.microsoft.com/office/drawing/2014/main" id="{1CEAF270-337C-4B44-9F90-89C5F089FA6C}"/>
              </a:ext>
            </a:extLst>
          </p:cNvPr>
          <p:cNvGrpSpPr/>
          <p:nvPr/>
        </p:nvGrpSpPr>
        <p:grpSpPr>
          <a:xfrm>
            <a:off x="8181549" y="2175994"/>
            <a:ext cx="1952280" cy="465480"/>
            <a:chOff x="8181549" y="2175994"/>
            <a:chExt cx="1952280" cy="465480"/>
          </a:xfrm>
        </p:grpSpPr>
        <mc:AlternateContent xmlns:mc="http://schemas.openxmlformats.org/markup-compatibility/2006">
          <mc:Choice xmlns:p14="http://schemas.microsoft.com/office/powerpoint/2010/main" Requires="p14">
            <p:contentPart p14:bwMode="auto" r:id="rId37">
              <p14:nvContentPartPr>
                <p14:cNvPr id="32" name="Ink 31">
                  <a:extLst>
                    <a:ext uri="{FF2B5EF4-FFF2-40B4-BE49-F238E27FC236}">
                      <a16:creationId xmlns:a16="http://schemas.microsoft.com/office/drawing/2014/main" id="{E28C21BF-2488-49A3-96F2-831C4315ABEF}"/>
                    </a:ext>
                  </a:extLst>
                </p14:cNvPr>
                <p14:cNvContentPartPr/>
                <p14:nvPr/>
              </p14:nvContentPartPr>
              <p14:xfrm>
                <a:off x="8181549" y="2175994"/>
                <a:ext cx="386280" cy="465480"/>
              </p14:xfrm>
            </p:contentPart>
          </mc:Choice>
          <mc:Fallback>
            <p:pic>
              <p:nvPicPr>
                <p:cNvPr id="32" name="Ink 31">
                  <a:extLst>
                    <a:ext uri="{FF2B5EF4-FFF2-40B4-BE49-F238E27FC236}">
                      <a16:creationId xmlns:a16="http://schemas.microsoft.com/office/drawing/2014/main" id="{E28C21BF-2488-49A3-96F2-831C4315ABEF}"/>
                    </a:ext>
                  </a:extLst>
                </p:cNvPr>
                <p:cNvPicPr/>
                <p:nvPr/>
              </p:nvPicPr>
              <p:blipFill>
                <a:blip r:embed="rId38"/>
                <a:stretch>
                  <a:fillRect/>
                </a:stretch>
              </p:blipFill>
              <p:spPr>
                <a:xfrm>
                  <a:off x="8145909" y="2139994"/>
                  <a:ext cx="45792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3" name="Ink 32">
                  <a:extLst>
                    <a:ext uri="{FF2B5EF4-FFF2-40B4-BE49-F238E27FC236}">
                      <a16:creationId xmlns:a16="http://schemas.microsoft.com/office/drawing/2014/main" id="{1F759840-F488-401F-AB43-88468B426948}"/>
                    </a:ext>
                  </a:extLst>
                </p14:cNvPr>
                <p14:cNvContentPartPr/>
                <p14:nvPr/>
              </p14:nvContentPartPr>
              <p14:xfrm>
                <a:off x="8635869" y="2406754"/>
                <a:ext cx="229320" cy="32760"/>
              </p14:xfrm>
            </p:contentPart>
          </mc:Choice>
          <mc:Fallback>
            <p:pic>
              <p:nvPicPr>
                <p:cNvPr id="33" name="Ink 32">
                  <a:extLst>
                    <a:ext uri="{FF2B5EF4-FFF2-40B4-BE49-F238E27FC236}">
                      <a16:creationId xmlns:a16="http://schemas.microsoft.com/office/drawing/2014/main" id="{1F759840-F488-401F-AB43-88468B426948}"/>
                    </a:ext>
                  </a:extLst>
                </p:cNvPr>
                <p:cNvPicPr/>
                <p:nvPr/>
              </p:nvPicPr>
              <p:blipFill>
                <a:blip r:embed="rId40"/>
                <a:stretch>
                  <a:fillRect/>
                </a:stretch>
              </p:blipFill>
              <p:spPr>
                <a:xfrm>
                  <a:off x="8599869" y="2370754"/>
                  <a:ext cx="30096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4" name="Ink 33">
                  <a:extLst>
                    <a:ext uri="{FF2B5EF4-FFF2-40B4-BE49-F238E27FC236}">
                      <a16:creationId xmlns:a16="http://schemas.microsoft.com/office/drawing/2014/main" id="{5C603258-0984-4F26-BC6F-6261789BE3B9}"/>
                    </a:ext>
                  </a:extLst>
                </p14:cNvPr>
                <p14:cNvContentPartPr/>
                <p14:nvPr/>
              </p14:nvContentPartPr>
              <p14:xfrm>
                <a:off x="8639829" y="2507914"/>
                <a:ext cx="296280" cy="63000"/>
              </p14:xfrm>
            </p:contentPart>
          </mc:Choice>
          <mc:Fallback>
            <p:pic>
              <p:nvPicPr>
                <p:cNvPr id="34" name="Ink 33">
                  <a:extLst>
                    <a:ext uri="{FF2B5EF4-FFF2-40B4-BE49-F238E27FC236}">
                      <a16:creationId xmlns:a16="http://schemas.microsoft.com/office/drawing/2014/main" id="{5C603258-0984-4F26-BC6F-6261789BE3B9}"/>
                    </a:ext>
                  </a:extLst>
                </p:cNvPr>
                <p:cNvPicPr/>
                <p:nvPr/>
              </p:nvPicPr>
              <p:blipFill>
                <a:blip r:embed="rId42"/>
                <a:stretch>
                  <a:fillRect/>
                </a:stretch>
              </p:blipFill>
              <p:spPr>
                <a:xfrm>
                  <a:off x="8604189" y="2472274"/>
                  <a:ext cx="3679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6" name="Ink 35">
                  <a:extLst>
                    <a:ext uri="{FF2B5EF4-FFF2-40B4-BE49-F238E27FC236}">
                      <a16:creationId xmlns:a16="http://schemas.microsoft.com/office/drawing/2014/main" id="{81B0A5FE-4386-4183-829C-B19D8A6568FB}"/>
                    </a:ext>
                  </a:extLst>
                </p14:cNvPr>
                <p14:cNvContentPartPr/>
                <p14:nvPr/>
              </p14:nvContentPartPr>
              <p14:xfrm>
                <a:off x="9195669" y="2406754"/>
                <a:ext cx="55080" cy="68400"/>
              </p14:xfrm>
            </p:contentPart>
          </mc:Choice>
          <mc:Fallback>
            <p:pic>
              <p:nvPicPr>
                <p:cNvPr id="36" name="Ink 35">
                  <a:extLst>
                    <a:ext uri="{FF2B5EF4-FFF2-40B4-BE49-F238E27FC236}">
                      <a16:creationId xmlns:a16="http://schemas.microsoft.com/office/drawing/2014/main" id="{81B0A5FE-4386-4183-829C-B19D8A6568FB}"/>
                    </a:ext>
                  </a:extLst>
                </p:cNvPr>
                <p:cNvPicPr/>
                <p:nvPr/>
              </p:nvPicPr>
              <p:blipFill>
                <a:blip r:embed="rId44"/>
                <a:stretch>
                  <a:fillRect/>
                </a:stretch>
              </p:blipFill>
              <p:spPr>
                <a:xfrm>
                  <a:off x="9159669" y="2371114"/>
                  <a:ext cx="1267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7" name="Ink 36">
                  <a:extLst>
                    <a:ext uri="{FF2B5EF4-FFF2-40B4-BE49-F238E27FC236}">
                      <a16:creationId xmlns:a16="http://schemas.microsoft.com/office/drawing/2014/main" id="{33E9D8BB-43E2-4BAC-97E5-F314169A3CD9}"/>
                    </a:ext>
                  </a:extLst>
                </p14:cNvPr>
                <p14:cNvContentPartPr/>
                <p14:nvPr/>
              </p14:nvContentPartPr>
              <p14:xfrm>
                <a:off x="9500229" y="2295154"/>
                <a:ext cx="189000" cy="214200"/>
              </p14:xfrm>
            </p:contentPart>
          </mc:Choice>
          <mc:Fallback>
            <p:pic>
              <p:nvPicPr>
                <p:cNvPr id="37" name="Ink 36">
                  <a:extLst>
                    <a:ext uri="{FF2B5EF4-FFF2-40B4-BE49-F238E27FC236}">
                      <a16:creationId xmlns:a16="http://schemas.microsoft.com/office/drawing/2014/main" id="{33E9D8BB-43E2-4BAC-97E5-F314169A3CD9}"/>
                    </a:ext>
                  </a:extLst>
                </p:cNvPr>
                <p:cNvPicPr/>
                <p:nvPr/>
              </p:nvPicPr>
              <p:blipFill>
                <a:blip r:embed="rId46"/>
                <a:stretch>
                  <a:fillRect/>
                </a:stretch>
              </p:blipFill>
              <p:spPr>
                <a:xfrm>
                  <a:off x="9464589" y="2259154"/>
                  <a:ext cx="26064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8" name="Ink 37">
                  <a:extLst>
                    <a:ext uri="{FF2B5EF4-FFF2-40B4-BE49-F238E27FC236}">
                      <a16:creationId xmlns:a16="http://schemas.microsoft.com/office/drawing/2014/main" id="{8993260D-5B49-46F3-ABC9-BFAD3405E376}"/>
                    </a:ext>
                  </a:extLst>
                </p14:cNvPr>
                <p14:cNvContentPartPr/>
                <p14:nvPr/>
              </p14:nvContentPartPr>
              <p14:xfrm>
                <a:off x="9836829" y="2273554"/>
                <a:ext cx="213480" cy="293040"/>
              </p14:xfrm>
            </p:contentPart>
          </mc:Choice>
          <mc:Fallback>
            <p:pic>
              <p:nvPicPr>
                <p:cNvPr id="38" name="Ink 37">
                  <a:extLst>
                    <a:ext uri="{FF2B5EF4-FFF2-40B4-BE49-F238E27FC236}">
                      <a16:creationId xmlns:a16="http://schemas.microsoft.com/office/drawing/2014/main" id="{8993260D-5B49-46F3-ABC9-BFAD3405E376}"/>
                    </a:ext>
                  </a:extLst>
                </p:cNvPr>
                <p:cNvPicPr/>
                <p:nvPr/>
              </p:nvPicPr>
              <p:blipFill>
                <a:blip r:embed="rId48"/>
                <a:stretch>
                  <a:fillRect/>
                </a:stretch>
              </p:blipFill>
              <p:spPr>
                <a:xfrm>
                  <a:off x="9801189" y="2237554"/>
                  <a:ext cx="28512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9" name="Ink 38">
                  <a:extLst>
                    <a:ext uri="{FF2B5EF4-FFF2-40B4-BE49-F238E27FC236}">
                      <a16:creationId xmlns:a16="http://schemas.microsoft.com/office/drawing/2014/main" id="{84C36A72-61A2-48F8-82E7-B0B26FF6DD8D}"/>
                    </a:ext>
                  </a:extLst>
                </p14:cNvPr>
                <p14:cNvContentPartPr/>
                <p14:nvPr/>
              </p14:nvContentPartPr>
              <p14:xfrm>
                <a:off x="9877869" y="2199754"/>
                <a:ext cx="255960" cy="115560"/>
              </p14:xfrm>
            </p:contentPart>
          </mc:Choice>
          <mc:Fallback>
            <p:pic>
              <p:nvPicPr>
                <p:cNvPr id="39" name="Ink 38">
                  <a:extLst>
                    <a:ext uri="{FF2B5EF4-FFF2-40B4-BE49-F238E27FC236}">
                      <a16:creationId xmlns:a16="http://schemas.microsoft.com/office/drawing/2014/main" id="{84C36A72-61A2-48F8-82E7-B0B26FF6DD8D}"/>
                    </a:ext>
                  </a:extLst>
                </p:cNvPr>
                <p:cNvPicPr/>
                <p:nvPr/>
              </p:nvPicPr>
              <p:blipFill>
                <a:blip r:embed="rId50"/>
                <a:stretch>
                  <a:fillRect/>
                </a:stretch>
              </p:blipFill>
              <p:spPr>
                <a:xfrm>
                  <a:off x="9842229" y="2164114"/>
                  <a:ext cx="327600" cy="187200"/>
                </a:xfrm>
                <a:prstGeom prst="rect">
                  <a:avLst/>
                </a:prstGeom>
              </p:spPr>
            </p:pic>
          </mc:Fallback>
        </mc:AlternateContent>
      </p:grpSp>
      <p:grpSp>
        <p:nvGrpSpPr>
          <p:cNvPr id="47" name="Group 46">
            <a:extLst>
              <a:ext uri="{FF2B5EF4-FFF2-40B4-BE49-F238E27FC236}">
                <a16:creationId xmlns:a16="http://schemas.microsoft.com/office/drawing/2014/main" id="{5750F756-E32F-42B0-BC18-8ABBBF7EA2CE}"/>
              </a:ext>
            </a:extLst>
          </p:cNvPr>
          <p:cNvGrpSpPr/>
          <p:nvPr/>
        </p:nvGrpSpPr>
        <p:grpSpPr>
          <a:xfrm>
            <a:off x="8197029" y="2822914"/>
            <a:ext cx="761400" cy="719640"/>
            <a:chOff x="8197029" y="2822914"/>
            <a:chExt cx="761400" cy="719640"/>
          </a:xfrm>
        </p:grpSpPr>
        <mc:AlternateContent xmlns:mc="http://schemas.openxmlformats.org/markup-compatibility/2006">
          <mc:Choice xmlns:p14="http://schemas.microsoft.com/office/powerpoint/2010/main" Requires="p14">
            <p:contentPart p14:bwMode="auto" r:id="rId51">
              <p14:nvContentPartPr>
                <p14:cNvPr id="41" name="Ink 40">
                  <a:extLst>
                    <a:ext uri="{FF2B5EF4-FFF2-40B4-BE49-F238E27FC236}">
                      <a16:creationId xmlns:a16="http://schemas.microsoft.com/office/drawing/2014/main" id="{A8EF2CF5-D79E-494D-8D27-C9587D71C45C}"/>
                    </a:ext>
                  </a:extLst>
                </p14:cNvPr>
                <p14:cNvContentPartPr/>
                <p14:nvPr/>
              </p14:nvContentPartPr>
              <p14:xfrm>
                <a:off x="8263629" y="3133594"/>
                <a:ext cx="26640" cy="408960"/>
              </p14:xfrm>
            </p:contentPart>
          </mc:Choice>
          <mc:Fallback>
            <p:pic>
              <p:nvPicPr>
                <p:cNvPr id="41" name="Ink 40">
                  <a:extLst>
                    <a:ext uri="{FF2B5EF4-FFF2-40B4-BE49-F238E27FC236}">
                      <a16:creationId xmlns:a16="http://schemas.microsoft.com/office/drawing/2014/main" id="{A8EF2CF5-D79E-494D-8D27-C9587D71C45C}"/>
                    </a:ext>
                  </a:extLst>
                </p:cNvPr>
                <p:cNvPicPr/>
                <p:nvPr/>
              </p:nvPicPr>
              <p:blipFill>
                <a:blip r:embed="rId52"/>
                <a:stretch>
                  <a:fillRect/>
                </a:stretch>
              </p:blipFill>
              <p:spPr>
                <a:xfrm>
                  <a:off x="8227629" y="3097594"/>
                  <a:ext cx="9828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2" name="Ink 41">
                  <a:extLst>
                    <a:ext uri="{FF2B5EF4-FFF2-40B4-BE49-F238E27FC236}">
                      <a16:creationId xmlns:a16="http://schemas.microsoft.com/office/drawing/2014/main" id="{4568256C-F1FB-4CEE-B84E-2945CC77E00C}"/>
                    </a:ext>
                  </a:extLst>
                </p14:cNvPr>
                <p14:cNvContentPartPr/>
                <p14:nvPr/>
              </p14:nvContentPartPr>
              <p14:xfrm>
                <a:off x="8197029" y="2985274"/>
                <a:ext cx="312480" cy="311400"/>
              </p14:xfrm>
            </p:contentPart>
          </mc:Choice>
          <mc:Fallback>
            <p:pic>
              <p:nvPicPr>
                <p:cNvPr id="42" name="Ink 41">
                  <a:extLst>
                    <a:ext uri="{FF2B5EF4-FFF2-40B4-BE49-F238E27FC236}">
                      <a16:creationId xmlns:a16="http://schemas.microsoft.com/office/drawing/2014/main" id="{4568256C-F1FB-4CEE-B84E-2945CC77E00C}"/>
                    </a:ext>
                  </a:extLst>
                </p:cNvPr>
                <p:cNvPicPr/>
                <p:nvPr/>
              </p:nvPicPr>
              <p:blipFill>
                <a:blip r:embed="rId54"/>
                <a:stretch>
                  <a:fillRect/>
                </a:stretch>
              </p:blipFill>
              <p:spPr>
                <a:xfrm>
                  <a:off x="8161389" y="2949274"/>
                  <a:ext cx="3841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3" name="Ink 42">
                  <a:extLst>
                    <a:ext uri="{FF2B5EF4-FFF2-40B4-BE49-F238E27FC236}">
                      <a16:creationId xmlns:a16="http://schemas.microsoft.com/office/drawing/2014/main" id="{6D6B21BF-9B40-4888-B7DE-EA82580394C6}"/>
                    </a:ext>
                  </a:extLst>
                </p14:cNvPr>
                <p14:cNvContentPartPr/>
                <p14:nvPr/>
              </p14:nvContentPartPr>
              <p14:xfrm>
                <a:off x="8215029" y="2822914"/>
                <a:ext cx="397440" cy="84240"/>
              </p14:xfrm>
            </p:contentPart>
          </mc:Choice>
          <mc:Fallback>
            <p:pic>
              <p:nvPicPr>
                <p:cNvPr id="43" name="Ink 42">
                  <a:extLst>
                    <a:ext uri="{FF2B5EF4-FFF2-40B4-BE49-F238E27FC236}">
                      <a16:creationId xmlns:a16="http://schemas.microsoft.com/office/drawing/2014/main" id="{6D6B21BF-9B40-4888-B7DE-EA82580394C6}"/>
                    </a:ext>
                  </a:extLst>
                </p:cNvPr>
                <p:cNvPicPr/>
                <p:nvPr/>
              </p:nvPicPr>
              <p:blipFill>
                <a:blip r:embed="rId56"/>
                <a:stretch>
                  <a:fillRect/>
                </a:stretch>
              </p:blipFill>
              <p:spPr>
                <a:xfrm>
                  <a:off x="8179029" y="2786914"/>
                  <a:ext cx="4690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5" name="Ink 44">
                  <a:extLst>
                    <a:ext uri="{FF2B5EF4-FFF2-40B4-BE49-F238E27FC236}">
                      <a16:creationId xmlns:a16="http://schemas.microsoft.com/office/drawing/2014/main" id="{309BAEA5-1C67-4E97-8E74-29CA5096AD3A}"/>
                    </a:ext>
                  </a:extLst>
                </p14:cNvPr>
                <p14:cNvContentPartPr/>
                <p14:nvPr/>
              </p14:nvContentPartPr>
              <p14:xfrm>
                <a:off x="8747109" y="2955034"/>
                <a:ext cx="146880" cy="43560"/>
              </p14:xfrm>
            </p:contentPart>
          </mc:Choice>
          <mc:Fallback>
            <p:pic>
              <p:nvPicPr>
                <p:cNvPr id="45" name="Ink 44">
                  <a:extLst>
                    <a:ext uri="{FF2B5EF4-FFF2-40B4-BE49-F238E27FC236}">
                      <a16:creationId xmlns:a16="http://schemas.microsoft.com/office/drawing/2014/main" id="{309BAEA5-1C67-4E97-8E74-29CA5096AD3A}"/>
                    </a:ext>
                  </a:extLst>
                </p:cNvPr>
                <p:cNvPicPr/>
                <p:nvPr/>
              </p:nvPicPr>
              <p:blipFill>
                <a:blip r:embed="rId58"/>
                <a:stretch>
                  <a:fillRect/>
                </a:stretch>
              </p:blipFill>
              <p:spPr>
                <a:xfrm>
                  <a:off x="8711469" y="2919394"/>
                  <a:ext cx="2185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6" name="Ink 45">
                  <a:extLst>
                    <a:ext uri="{FF2B5EF4-FFF2-40B4-BE49-F238E27FC236}">
                      <a16:creationId xmlns:a16="http://schemas.microsoft.com/office/drawing/2014/main" id="{FEF09051-4689-4BF2-AAAC-21D27CCE1844}"/>
                    </a:ext>
                  </a:extLst>
                </p14:cNvPr>
                <p14:cNvContentPartPr/>
                <p14:nvPr/>
              </p14:nvContentPartPr>
              <p14:xfrm>
                <a:off x="8744589" y="3034234"/>
                <a:ext cx="213840" cy="65880"/>
              </p14:xfrm>
            </p:contentPart>
          </mc:Choice>
          <mc:Fallback>
            <p:pic>
              <p:nvPicPr>
                <p:cNvPr id="46" name="Ink 45">
                  <a:extLst>
                    <a:ext uri="{FF2B5EF4-FFF2-40B4-BE49-F238E27FC236}">
                      <a16:creationId xmlns:a16="http://schemas.microsoft.com/office/drawing/2014/main" id="{FEF09051-4689-4BF2-AAAC-21D27CCE1844}"/>
                    </a:ext>
                  </a:extLst>
                </p:cNvPr>
                <p:cNvPicPr/>
                <p:nvPr/>
              </p:nvPicPr>
              <p:blipFill>
                <a:blip r:embed="rId60"/>
                <a:stretch>
                  <a:fillRect/>
                </a:stretch>
              </p:blipFill>
              <p:spPr>
                <a:xfrm>
                  <a:off x="8708589" y="2998234"/>
                  <a:ext cx="285480" cy="137520"/>
                </a:xfrm>
                <a:prstGeom prst="rect">
                  <a:avLst/>
                </a:prstGeom>
              </p:spPr>
            </p:pic>
          </mc:Fallback>
        </mc:AlternateContent>
      </p:grpSp>
      <p:grpSp>
        <p:nvGrpSpPr>
          <p:cNvPr id="51" name="Group 50">
            <a:extLst>
              <a:ext uri="{FF2B5EF4-FFF2-40B4-BE49-F238E27FC236}">
                <a16:creationId xmlns:a16="http://schemas.microsoft.com/office/drawing/2014/main" id="{40192E17-03C1-459A-9CD4-066466CA030F}"/>
              </a:ext>
            </a:extLst>
          </p:cNvPr>
          <p:cNvGrpSpPr/>
          <p:nvPr/>
        </p:nvGrpSpPr>
        <p:grpSpPr>
          <a:xfrm>
            <a:off x="9239589" y="2762794"/>
            <a:ext cx="858600" cy="304560"/>
            <a:chOff x="9239589" y="2762794"/>
            <a:chExt cx="858600" cy="304560"/>
          </a:xfrm>
        </p:grpSpPr>
        <mc:AlternateContent xmlns:mc="http://schemas.openxmlformats.org/markup-compatibility/2006">
          <mc:Choice xmlns:p14="http://schemas.microsoft.com/office/powerpoint/2010/main" Requires="p14">
            <p:contentPart p14:bwMode="auto" r:id="rId61">
              <p14:nvContentPartPr>
                <p14:cNvPr id="48" name="Ink 47">
                  <a:extLst>
                    <a:ext uri="{FF2B5EF4-FFF2-40B4-BE49-F238E27FC236}">
                      <a16:creationId xmlns:a16="http://schemas.microsoft.com/office/drawing/2014/main" id="{8000C96B-DCBC-4AA3-AA8B-4C955914BCF1}"/>
                    </a:ext>
                  </a:extLst>
                </p14:cNvPr>
                <p14:cNvContentPartPr/>
                <p14:nvPr/>
              </p14:nvContentPartPr>
              <p14:xfrm>
                <a:off x="9239589" y="2943514"/>
                <a:ext cx="66600" cy="41040"/>
              </p14:xfrm>
            </p:contentPart>
          </mc:Choice>
          <mc:Fallback>
            <p:pic>
              <p:nvPicPr>
                <p:cNvPr id="48" name="Ink 47">
                  <a:extLst>
                    <a:ext uri="{FF2B5EF4-FFF2-40B4-BE49-F238E27FC236}">
                      <a16:creationId xmlns:a16="http://schemas.microsoft.com/office/drawing/2014/main" id="{8000C96B-DCBC-4AA3-AA8B-4C955914BCF1}"/>
                    </a:ext>
                  </a:extLst>
                </p:cNvPr>
                <p:cNvPicPr/>
                <p:nvPr/>
              </p:nvPicPr>
              <p:blipFill>
                <a:blip r:embed="rId62"/>
                <a:stretch>
                  <a:fillRect/>
                </a:stretch>
              </p:blipFill>
              <p:spPr>
                <a:xfrm>
                  <a:off x="9203949" y="2907514"/>
                  <a:ext cx="1382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9" name="Ink 48">
                  <a:extLst>
                    <a:ext uri="{FF2B5EF4-FFF2-40B4-BE49-F238E27FC236}">
                      <a16:creationId xmlns:a16="http://schemas.microsoft.com/office/drawing/2014/main" id="{679B1931-9B7C-483C-8A43-02FB53ABC046}"/>
                    </a:ext>
                  </a:extLst>
                </p14:cNvPr>
                <p14:cNvContentPartPr/>
                <p14:nvPr/>
              </p14:nvContentPartPr>
              <p14:xfrm>
                <a:off x="9558549" y="2776114"/>
                <a:ext cx="162000" cy="291240"/>
              </p14:xfrm>
            </p:contentPart>
          </mc:Choice>
          <mc:Fallback>
            <p:pic>
              <p:nvPicPr>
                <p:cNvPr id="49" name="Ink 48">
                  <a:extLst>
                    <a:ext uri="{FF2B5EF4-FFF2-40B4-BE49-F238E27FC236}">
                      <a16:creationId xmlns:a16="http://schemas.microsoft.com/office/drawing/2014/main" id="{679B1931-9B7C-483C-8A43-02FB53ABC046}"/>
                    </a:ext>
                  </a:extLst>
                </p:cNvPr>
                <p:cNvPicPr/>
                <p:nvPr/>
              </p:nvPicPr>
              <p:blipFill>
                <a:blip r:embed="rId64"/>
                <a:stretch>
                  <a:fillRect/>
                </a:stretch>
              </p:blipFill>
              <p:spPr>
                <a:xfrm>
                  <a:off x="9522909" y="2740474"/>
                  <a:ext cx="23364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0" name="Ink 49">
                  <a:extLst>
                    <a:ext uri="{FF2B5EF4-FFF2-40B4-BE49-F238E27FC236}">
                      <a16:creationId xmlns:a16="http://schemas.microsoft.com/office/drawing/2014/main" id="{E1A52828-D076-4427-9526-49587B24B415}"/>
                    </a:ext>
                  </a:extLst>
                </p14:cNvPr>
                <p14:cNvContentPartPr/>
                <p14:nvPr/>
              </p14:nvContentPartPr>
              <p14:xfrm>
                <a:off x="9883629" y="2762794"/>
                <a:ext cx="214560" cy="302400"/>
              </p14:xfrm>
            </p:contentPart>
          </mc:Choice>
          <mc:Fallback>
            <p:pic>
              <p:nvPicPr>
                <p:cNvPr id="50" name="Ink 49">
                  <a:extLst>
                    <a:ext uri="{FF2B5EF4-FFF2-40B4-BE49-F238E27FC236}">
                      <a16:creationId xmlns:a16="http://schemas.microsoft.com/office/drawing/2014/main" id="{E1A52828-D076-4427-9526-49587B24B415}"/>
                    </a:ext>
                  </a:extLst>
                </p:cNvPr>
                <p:cNvPicPr/>
                <p:nvPr/>
              </p:nvPicPr>
              <p:blipFill>
                <a:blip r:embed="rId66"/>
                <a:stretch>
                  <a:fillRect/>
                </a:stretch>
              </p:blipFill>
              <p:spPr>
                <a:xfrm>
                  <a:off x="9847629" y="2726794"/>
                  <a:ext cx="286200" cy="374040"/>
                </a:xfrm>
                <a:prstGeom prst="rect">
                  <a:avLst/>
                </a:prstGeom>
              </p:spPr>
            </p:pic>
          </mc:Fallback>
        </mc:AlternateContent>
      </p:grpSp>
      <p:grpSp>
        <p:nvGrpSpPr>
          <p:cNvPr id="55" name="Group 54">
            <a:extLst>
              <a:ext uri="{FF2B5EF4-FFF2-40B4-BE49-F238E27FC236}">
                <a16:creationId xmlns:a16="http://schemas.microsoft.com/office/drawing/2014/main" id="{F183D021-FB8A-407E-96A5-7167A5560E67}"/>
              </a:ext>
            </a:extLst>
          </p:cNvPr>
          <p:cNvGrpSpPr/>
          <p:nvPr/>
        </p:nvGrpSpPr>
        <p:grpSpPr>
          <a:xfrm>
            <a:off x="10390149" y="2521234"/>
            <a:ext cx="657360" cy="422640"/>
            <a:chOff x="10390149" y="2521234"/>
            <a:chExt cx="657360" cy="422640"/>
          </a:xfrm>
        </p:grpSpPr>
        <mc:AlternateContent xmlns:mc="http://schemas.openxmlformats.org/markup-compatibility/2006">
          <mc:Choice xmlns:p14="http://schemas.microsoft.com/office/powerpoint/2010/main" Requires="p14">
            <p:contentPart p14:bwMode="auto" r:id="rId67">
              <p14:nvContentPartPr>
                <p14:cNvPr id="52" name="Ink 51">
                  <a:extLst>
                    <a:ext uri="{FF2B5EF4-FFF2-40B4-BE49-F238E27FC236}">
                      <a16:creationId xmlns:a16="http://schemas.microsoft.com/office/drawing/2014/main" id="{CDCB7616-7511-4CA6-84AE-B1AB894E65E0}"/>
                    </a:ext>
                  </a:extLst>
                </p14:cNvPr>
                <p14:cNvContentPartPr/>
                <p14:nvPr/>
              </p14:nvContentPartPr>
              <p14:xfrm>
                <a:off x="10390149" y="2648314"/>
                <a:ext cx="71640" cy="295560"/>
              </p14:xfrm>
            </p:contentPart>
          </mc:Choice>
          <mc:Fallback>
            <p:pic>
              <p:nvPicPr>
                <p:cNvPr id="52" name="Ink 51">
                  <a:extLst>
                    <a:ext uri="{FF2B5EF4-FFF2-40B4-BE49-F238E27FC236}">
                      <a16:creationId xmlns:a16="http://schemas.microsoft.com/office/drawing/2014/main" id="{CDCB7616-7511-4CA6-84AE-B1AB894E65E0}"/>
                    </a:ext>
                  </a:extLst>
                </p:cNvPr>
                <p:cNvPicPr/>
                <p:nvPr/>
              </p:nvPicPr>
              <p:blipFill>
                <a:blip r:embed="rId68"/>
                <a:stretch>
                  <a:fillRect/>
                </a:stretch>
              </p:blipFill>
              <p:spPr>
                <a:xfrm>
                  <a:off x="10354149" y="2612674"/>
                  <a:ext cx="14328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3" name="Ink 52">
                  <a:extLst>
                    <a:ext uri="{FF2B5EF4-FFF2-40B4-BE49-F238E27FC236}">
                      <a16:creationId xmlns:a16="http://schemas.microsoft.com/office/drawing/2014/main" id="{B8FD0F4A-1BE6-49E4-A676-657BBAE27AFE}"/>
                    </a:ext>
                  </a:extLst>
                </p14:cNvPr>
                <p14:cNvContentPartPr/>
                <p14:nvPr/>
              </p14:nvContentPartPr>
              <p14:xfrm>
                <a:off x="10600029" y="2604754"/>
                <a:ext cx="250560" cy="227880"/>
              </p14:xfrm>
            </p:contentPart>
          </mc:Choice>
          <mc:Fallback>
            <p:pic>
              <p:nvPicPr>
                <p:cNvPr id="53" name="Ink 52">
                  <a:extLst>
                    <a:ext uri="{FF2B5EF4-FFF2-40B4-BE49-F238E27FC236}">
                      <a16:creationId xmlns:a16="http://schemas.microsoft.com/office/drawing/2014/main" id="{B8FD0F4A-1BE6-49E4-A676-657BBAE27AFE}"/>
                    </a:ext>
                  </a:extLst>
                </p:cNvPr>
                <p:cNvPicPr/>
                <p:nvPr/>
              </p:nvPicPr>
              <p:blipFill>
                <a:blip r:embed="rId70"/>
                <a:stretch>
                  <a:fillRect/>
                </a:stretch>
              </p:blipFill>
              <p:spPr>
                <a:xfrm>
                  <a:off x="10564389" y="2569114"/>
                  <a:ext cx="32220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4" name="Ink 53">
                  <a:extLst>
                    <a:ext uri="{FF2B5EF4-FFF2-40B4-BE49-F238E27FC236}">
                      <a16:creationId xmlns:a16="http://schemas.microsoft.com/office/drawing/2014/main" id="{81A462F1-B94E-4F1C-8630-DA0A856C866B}"/>
                    </a:ext>
                  </a:extLst>
                </p14:cNvPr>
                <p14:cNvContentPartPr/>
                <p14:nvPr/>
              </p14:nvContentPartPr>
              <p14:xfrm>
                <a:off x="10871829" y="2521234"/>
                <a:ext cx="175680" cy="405720"/>
              </p14:xfrm>
            </p:contentPart>
          </mc:Choice>
          <mc:Fallback>
            <p:pic>
              <p:nvPicPr>
                <p:cNvPr id="54" name="Ink 53">
                  <a:extLst>
                    <a:ext uri="{FF2B5EF4-FFF2-40B4-BE49-F238E27FC236}">
                      <a16:creationId xmlns:a16="http://schemas.microsoft.com/office/drawing/2014/main" id="{81A462F1-B94E-4F1C-8630-DA0A856C866B}"/>
                    </a:ext>
                  </a:extLst>
                </p:cNvPr>
                <p:cNvPicPr/>
                <p:nvPr/>
              </p:nvPicPr>
              <p:blipFill>
                <a:blip r:embed="rId72"/>
                <a:stretch>
                  <a:fillRect/>
                </a:stretch>
              </p:blipFill>
              <p:spPr>
                <a:xfrm>
                  <a:off x="10836189" y="2485594"/>
                  <a:ext cx="247320" cy="477360"/>
                </a:xfrm>
                <a:prstGeom prst="rect">
                  <a:avLst/>
                </a:prstGeom>
              </p:spPr>
            </p:pic>
          </mc:Fallback>
        </mc:AlternateContent>
      </p:grpSp>
      <p:grpSp>
        <p:nvGrpSpPr>
          <p:cNvPr id="69" name="Group 68">
            <a:extLst>
              <a:ext uri="{FF2B5EF4-FFF2-40B4-BE49-F238E27FC236}">
                <a16:creationId xmlns:a16="http://schemas.microsoft.com/office/drawing/2014/main" id="{50C64499-9873-4A75-BE36-02A432373353}"/>
              </a:ext>
            </a:extLst>
          </p:cNvPr>
          <p:cNvGrpSpPr/>
          <p:nvPr/>
        </p:nvGrpSpPr>
        <p:grpSpPr>
          <a:xfrm>
            <a:off x="8083269" y="4073194"/>
            <a:ext cx="2631240" cy="687600"/>
            <a:chOff x="8083269" y="4073194"/>
            <a:chExt cx="2631240" cy="687600"/>
          </a:xfrm>
        </p:grpSpPr>
        <mc:AlternateContent xmlns:mc="http://schemas.openxmlformats.org/markup-compatibility/2006">
          <mc:Choice xmlns:p14="http://schemas.microsoft.com/office/powerpoint/2010/main" Requires="p14">
            <p:contentPart p14:bwMode="auto" r:id="rId73">
              <p14:nvContentPartPr>
                <p14:cNvPr id="56" name="Ink 55">
                  <a:extLst>
                    <a:ext uri="{FF2B5EF4-FFF2-40B4-BE49-F238E27FC236}">
                      <a16:creationId xmlns:a16="http://schemas.microsoft.com/office/drawing/2014/main" id="{E0036549-D882-4770-8BE4-32A08DF14738}"/>
                    </a:ext>
                  </a:extLst>
                </p14:cNvPr>
                <p14:cNvContentPartPr/>
                <p14:nvPr/>
              </p14:nvContentPartPr>
              <p14:xfrm>
                <a:off x="8083269" y="4360474"/>
                <a:ext cx="86040" cy="400320"/>
              </p14:xfrm>
            </p:contentPart>
          </mc:Choice>
          <mc:Fallback>
            <p:pic>
              <p:nvPicPr>
                <p:cNvPr id="56" name="Ink 55">
                  <a:extLst>
                    <a:ext uri="{FF2B5EF4-FFF2-40B4-BE49-F238E27FC236}">
                      <a16:creationId xmlns:a16="http://schemas.microsoft.com/office/drawing/2014/main" id="{E0036549-D882-4770-8BE4-32A08DF14738}"/>
                    </a:ext>
                  </a:extLst>
                </p:cNvPr>
                <p:cNvPicPr/>
                <p:nvPr/>
              </p:nvPicPr>
              <p:blipFill>
                <a:blip r:embed="rId74"/>
                <a:stretch>
                  <a:fillRect/>
                </a:stretch>
              </p:blipFill>
              <p:spPr>
                <a:xfrm>
                  <a:off x="8047269" y="4324474"/>
                  <a:ext cx="157680" cy="4719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7" name="Ink 56">
                  <a:extLst>
                    <a:ext uri="{FF2B5EF4-FFF2-40B4-BE49-F238E27FC236}">
                      <a16:creationId xmlns:a16="http://schemas.microsoft.com/office/drawing/2014/main" id="{08BA3A90-2A11-45D7-BD3C-2198889339F6}"/>
                    </a:ext>
                  </a:extLst>
                </p14:cNvPr>
                <p14:cNvContentPartPr/>
                <p14:nvPr/>
              </p14:nvContentPartPr>
              <p14:xfrm>
                <a:off x="8180469" y="4245994"/>
                <a:ext cx="237960" cy="350280"/>
              </p14:xfrm>
            </p:contentPart>
          </mc:Choice>
          <mc:Fallback>
            <p:pic>
              <p:nvPicPr>
                <p:cNvPr id="57" name="Ink 56">
                  <a:extLst>
                    <a:ext uri="{FF2B5EF4-FFF2-40B4-BE49-F238E27FC236}">
                      <a16:creationId xmlns:a16="http://schemas.microsoft.com/office/drawing/2014/main" id="{08BA3A90-2A11-45D7-BD3C-2198889339F6}"/>
                    </a:ext>
                  </a:extLst>
                </p:cNvPr>
                <p:cNvPicPr/>
                <p:nvPr/>
              </p:nvPicPr>
              <p:blipFill>
                <a:blip r:embed="rId76"/>
                <a:stretch>
                  <a:fillRect/>
                </a:stretch>
              </p:blipFill>
              <p:spPr>
                <a:xfrm>
                  <a:off x="8144469" y="4209994"/>
                  <a:ext cx="30960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8" name="Ink 57">
                  <a:extLst>
                    <a:ext uri="{FF2B5EF4-FFF2-40B4-BE49-F238E27FC236}">
                      <a16:creationId xmlns:a16="http://schemas.microsoft.com/office/drawing/2014/main" id="{DB997100-6B65-4FFB-B80A-6239F23B35EE}"/>
                    </a:ext>
                  </a:extLst>
                </p14:cNvPr>
                <p14:cNvContentPartPr/>
                <p14:nvPr/>
              </p14:nvContentPartPr>
              <p14:xfrm>
                <a:off x="8126469" y="4087234"/>
                <a:ext cx="390240" cy="92880"/>
              </p14:xfrm>
            </p:contentPart>
          </mc:Choice>
          <mc:Fallback>
            <p:pic>
              <p:nvPicPr>
                <p:cNvPr id="58" name="Ink 57">
                  <a:extLst>
                    <a:ext uri="{FF2B5EF4-FFF2-40B4-BE49-F238E27FC236}">
                      <a16:creationId xmlns:a16="http://schemas.microsoft.com/office/drawing/2014/main" id="{DB997100-6B65-4FFB-B80A-6239F23B35EE}"/>
                    </a:ext>
                  </a:extLst>
                </p:cNvPr>
                <p:cNvPicPr/>
                <p:nvPr/>
              </p:nvPicPr>
              <p:blipFill>
                <a:blip r:embed="rId78"/>
                <a:stretch>
                  <a:fillRect/>
                </a:stretch>
              </p:blipFill>
              <p:spPr>
                <a:xfrm>
                  <a:off x="8090469" y="4051594"/>
                  <a:ext cx="4618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0" name="Ink 59">
                  <a:extLst>
                    <a:ext uri="{FF2B5EF4-FFF2-40B4-BE49-F238E27FC236}">
                      <a16:creationId xmlns:a16="http://schemas.microsoft.com/office/drawing/2014/main" id="{EF4723B8-49EF-48C8-A9B2-1DD3CF14D696}"/>
                    </a:ext>
                  </a:extLst>
                </p14:cNvPr>
                <p14:cNvContentPartPr/>
                <p14:nvPr/>
              </p14:nvContentPartPr>
              <p14:xfrm>
                <a:off x="8652069" y="4339234"/>
                <a:ext cx="268560" cy="36360"/>
              </p14:xfrm>
            </p:contentPart>
          </mc:Choice>
          <mc:Fallback>
            <p:pic>
              <p:nvPicPr>
                <p:cNvPr id="60" name="Ink 59">
                  <a:extLst>
                    <a:ext uri="{FF2B5EF4-FFF2-40B4-BE49-F238E27FC236}">
                      <a16:creationId xmlns:a16="http://schemas.microsoft.com/office/drawing/2014/main" id="{EF4723B8-49EF-48C8-A9B2-1DD3CF14D696}"/>
                    </a:ext>
                  </a:extLst>
                </p:cNvPr>
                <p:cNvPicPr/>
                <p:nvPr/>
              </p:nvPicPr>
              <p:blipFill>
                <a:blip r:embed="rId80"/>
                <a:stretch>
                  <a:fillRect/>
                </a:stretch>
              </p:blipFill>
              <p:spPr>
                <a:xfrm>
                  <a:off x="8616069" y="4303594"/>
                  <a:ext cx="3402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1" name="Ink 60">
                  <a:extLst>
                    <a:ext uri="{FF2B5EF4-FFF2-40B4-BE49-F238E27FC236}">
                      <a16:creationId xmlns:a16="http://schemas.microsoft.com/office/drawing/2014/main" id="{51BEA869-2F2B-4B1A-A31F-9E7522661D6C}"/>
                    </a:ext>
                  </a:extLst>
                </p14:cNvPr>
                <p14:cNvContentPartPr/>
                <p14:nvPr/>
              </p14:nvContentPartPr>
              <p14:xfrm>
                <a:off x="8703189" y="4468834"/>
                <a:ext cx="223200" cy="13320"/>
              </p14:xfrm>
            </p:contentPart>
          </mc:Choice>
          <mc:Fallback>
            <p:pic>
              <p:nvPicPr>
                <p:cNvPr id="61" name="Ink 60">
                  <a:extLst>
                    <a:ext uri="{FF2B5EF4-FFF2-40B4-BE49-F238E27FC236}">
                      <a16:creationId xmlns:a16="http://schemas.microsoft.com/office/drawing/2014/main" id="{51BEA869-2F2B-4B1A-A31F-9E7522661D6C}"/>
                    </a:ext>
                  </a:extLst>
                </p:cNvPr>
                <p:cNvPicPr/>
                <p:nvPr/>
              </p:nvPicPr>
              <p:blipFill>
                <a:blip r:embed="rId82"/>
                <a:stretch>
                  <a:fillRect/>
                </a:stretch>
              </p:blipFill>
              <p:spPr>
                <a:xfrm>
                  <a:off x="8667549" y="4432834"/>
                  <a:ext cx="2948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3" name="Ink 62">
                  <a:extLst>
                    <a:ext uri="{FF2B5EF4-FFF2-40B4-BE49-F238E27FC236}">
                      <a16:creationId xmlns:a16="http://schemas.microsoft.com/office/drawing/2014/main" id="{F7BFF0B9-7F8F-4F46-93E5-4691F28BC7D5}"/>
                    </a:ext>
                  </a:extLst>
                </p14:cNvPr>
                <p14:cNvContentPartPr/>
                <p14:nvPr/>
              </p14:nvContentPartPr>
              <p14:xfrm>
                <a:off x="9145989" y="4343914"/>
                <a:ext cx="45000" cy="73080"/>
              </p14:xfrm>
            </p:contentPart>
          </mc:Choice>
          <mc:Fallback>
            <p:pic>
              <p:nvPicPr>
                <p:cNvPr id="63" name="Ink 62">
                  <a:extLst>
                    <a:ext uri="{FF2B5EF4-FFF2-40B4-BE49-F238E27FC236}">
                      <a16:creationId xmlns:a16="http://schemas.microsoft.com/office/drawing/2014/main" id="{F7BFF0B9-7F8F-4F46-93E5-4691F28BC7D5}"/>
                    </a:ext>
                  </a:extLst>
                </p:cNvPr>
                <p:cNvPicPr/>
                <p:nvPr/>
              </p:nvPicPr>
              <p:blipFill>
                <a:blip r:embed="rId84"/>
                <a:stretch>
                  <a:fillRect/>
                </a:stretch>
              </p:blipFill>
              <p:spPr>
                <a:xfrm>
                  <a:off x="9109989" y="4308274"/>
                  <a:ext cx="1166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4" name="Ink 63">
                  <a:extLst>
                    <a:ext uri="{FF2B5EF4-FFF2-40B4-BE49-F238E27FC236}">
                      <a16:creationId xmlns:a16="http://schemas.microsoft.com/office/drawing/2014/main" id="{6D2567C2-6ECC-4718-95EF-0FA93B985F09}"/>
                    </a:ext>
                  </a:extLst>
                </p14:cNvPr>
                <p14:cNvContentPartPr/>
                <p14:nvPr/>
              </p14:nvContentPartPr>
              <p14:xfrm>
                <a:off x="9317709" y="4167514"/>
                <a:ext cx="253440" cy="357840"/>
              </p14:xfrm>
            </p:contentPart>
          </mc:Choice>
          <mc:Fallback>
            <p:pic>
              <p:nvPicPr>
                <p:cNvPr id="64" name="Ink 63">
                  <a:extLst>
                    <a:ext uri="{FF2B5EF4-FFF2-40B4-BE49-F238E27FC236}">
                      <a16:creationId xmlns:a16="http://schemas.microsoft.com/office/drawing/2014/main" id="{6D2567C2-6ECC-4718-95EF-0FA93B985F09}"/>
                    </a:ext>
                  </a:extLst>
                </p:cNvPr>
                <p:cNvPicPr/>
                <p:nvPr/>
              </p:nvPicPr>
              <p:blipFill>
                <a:blip r:embed="rId86"/>
                <a:stretch>
                  <a:fillRect/>
                </a:stretch>
              </p:blipFill>
              <p:spPr>
                <a:xfrm>
                  <a:off x="9282069" y="4131874"/>
                  <a:ext cx="32508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5" name="Ink 64">
                  <a:extLst>
                    <a:ext uri="{FF2B5EF4-FFF2-40B4-BE49-F238E27FC236}">
                      <a16:creationId xmlns:a16="http://schemas.microsoft.com/office/drawing/2014/main" id="{693A4C28-CB4B-4D37-B9C3-FB0DDBEFD850}"/>
                    </a:ext>
                  </a:extLst>
                </p14:cNvPr>
                <p14:cNvContentPartPr/>
                <p14:nvPr/>
              </p14:nvContentPartPr>
              <p14:xfrm>
                <a:off x="9698589" y="4200274"/>
                <a:ext cx="279360" cy="303480"/>
              </p14:xfrm>
            </p:contentPart>
          </mc:Choice>
          <mc:Fallback>
            <p:pic>
              <p:nvPicPr>
                <p:cNvPr id="65" name="Ink 64">
                  <a:extLst>
                    <a:ext uri="{FF2B5EF4-FFF2-40B4-BE49-F238E27FC236}">
                      <a16:creationId xmlns:a16="http://schemas.microsoft.com/office/drawing/2014/main" id="{693A4C28-CB4B-4D37-B9C3-FB0DDBEFD850}"/>
                    </a:ext>
                  </a:extLst>
                </p:cNvPr>
                <p:cNvPicPr/>
                <p:nvPr/>
              </p:nvPicPr>
              <p:blipFill>
                <a:blip r:embed="rId88"/>
                <a:stretch>
                  <a:fillRect/>
                </a:stretch>
              </p:blipFill>
              <p:spPr>
                <a:xfrm>
                  <a:off x="9662589" y="4164634"/>
                  <a:ext cx="35100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6" name="Ink 65">
                  <a:extLst>
                    <a:ext uri="{FF2B5EF4-FFF2-40B4-BE49-F238E27FC236}">
                      <a16:creationId xmlns:a16="http://schemas.microsoft.com/office/drawing/2014/main" id="{4CB5EC63-A2BD-4212-B3BB-FF7E74413616}"/>
                    </a:ext>
                  </a:extLst>
                </p14:cNvPr>
                <p14:cNvContentPartPr/>
                <p14:nvPr/>
              </p14:nvContentPartPr>
              <p14:xfrm>
                <a:off x="10109709" y="4073194"/>
                <a:ext cx="122040" cy="465840"/>
              </p14:xfrm>
            </p:contentPart>
          </mc:Choice>
          <mc:Fallback>
            <p:pic>
              <p:nvPicPr>
                <p:cNvPr id="66" name="Ink 65">
                  <a:extLst>
                    <a:ext uri="{FF2B5EF4-FFF2-40B4-BE49-F238E27FC236}">
                      <a16:creationId xmlns:a16="http://schemas.microsoft.com/office/drawing/2014/main" id="{4CB5EC63-A2BD-4212-B3BB-FF7E74413616}"/>
                    </a:ext>
                  </a:extLst>
                </p:cNvPr>
                <p:cNvPicPr/>
                <p:nvPr/>
              </p:nvPicPr>
              <p:blipFill>
                <a:blip r:embed="rId90"/>
                <a:stretch>
                  <a:fillRect/>
                </a:stretch>
              </p:blipFill>
              <p:spPr>
                <a:xfrm>
                  <a:off x="10074069" y="4037554"/>
                  <a:ext cx="19368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7" name="Ink 66">
                  <a:extLst>
                    <a:ext uri="{FF2B5EF4-FFF2-40B4-BE49-F238E27FC236}">
                      <a16:creationId xmlns:a16="http://schemas.microsoft.com/office/drawing/2014/main" id="{EF06F6A7-A047-4839-8804-D3A5A1B65B61}"/>
                    </a:ext>
                  </a:extLst>
                </p14:cNvPr>
                <p14:cNvContentPartPr/>
                <p14:nvPr/>
              </p14:nvContentPartPr>
              <p14:xfrm>
                <a:off x="10396269" y="4100194"/>
                <a:ext cx="200880" cy="365040"/>
              </p14:xfrm>
            </p:contentPart>
          </mc:Choice>
          <mc:Fallback>
            <p:pic>
              <p:nvPicPr>
                <p:cNvPr id="67" name="Ink 66">
                  <a:extLst>
                    <a:ext uri="{FF2B5EF4-FFF2-40B4-BE49-F238E27FC236}">
                      <a16:creationId xmlns:a16="http://schemas.microsoft.com/office/drawing/2014/main" id="{EF06F6A7-A047-4839-8804-D3A5A1B65B61}"/>
                    </a:ext>
                  </a:extLst>
                </p:cNvPr>
                <p:cNvPicPr/>
                <p:nvPr/>
              </p:nvPicPr>
              <p:blipFill>
                <a:blip r:embed="rId92"/>
                <a:stretch>
                  <a:fillRect/>
                </a:stretch>
              </p:blipFill>
              <p:spPr>
                <a:xfrm>
                  <a:off x="10360629" y="4064554"/>
                  <a:ext cx="27252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8" name="Ink 67">
                  <a:extLst>
                    <a:ext uri="{FF2B5EF4-FFF2-40B4-BE49-F238E27FC236}">
                      <a16:creationId xmlns:a16="http://schemas.microsoft.com/office/drawing/2014/main" id="{1381769D-F28C-4C59-91BB-F34A6818B764}"/>
                    </a:ext>
                  </a:extLst>
                </p14:cNvPr>
                <p14:cNvContentPartPr/>
                <p14:nvPr/>
              </p14:nvContentPartPr>
              <p14:xfrm>
                <a:off x="10624509" y="4083994"/>
                <a:ext cx="90000" cy="586800"/>
              </p14:xfrm>
            </p:contentPart>
          </mc:Choice>
          <mc:Fallback>
            <p:pic>
              <p:nvPicPr>
                <p:cNvPr id="68" name="Ink 67">
                  <a:extLst>
                    <a:ext uri="{FF2B5EF4-FFF2-40B4-BE49-F238E27FC236}">
                      <a16:creationId xmlns:a16="http://schemas.microsoft.com/office/drawing/2014/main" id="{1381769D-F28C-4C59-91BB-F34A6818B764}"/>
                    </a:ext>
                  </a:extLst>
                </p:cNvPr>
                <p:cNvPicPr/>
                <p:nvPr/>
              </p:nvPicPr>
              <p:blipFill>
                <a:blip r:embed="rId94"/>
                <a:stretch>
                  <a:fillRect/>
                </a:stretch>
              </p:blipFill>
              <p:spPr>
                <a:xfrm>
                  <a:off x="10588869" y="4048354"/>
                  <a:ext cx="161640" cy="658440"/>
                </a:xfrm>
                <a:prstGeom prst="rect">
                  <a:avLst/>
                </a:prstGeom>
              </p:spPr>
            </p:pic>
          </mc:Fallback>
        </mc:AlternateContent>
      </p:grpSp>
    </p:spTree>
    <p:extLst>
      <p:ext uri="{BB962C8B-B14F-4D97-AF65-F5344CB8AC3E}">
        <p14:creationId xmlns:p14="http://schemas.microsoft.com/office/powerpoint/2010/main" val="2950286002"/>
      </p:ext>
    </p:extLst>
  </p:cSld>
  <p:clrMapOvr>
    <a:masterClrMapping/>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77CB3-F8CE-4369-AA37-52E885F928C8}"/>
              </a:ext>
            </a:extLst>
          </p:cNvPr>
          <p:cNvSpPr>
            <a:spLocks noGrp="1"/>
          </p:cNvSpPr>
          <p:nvPr>
            <p:ph type="sldNum" sz="quarter" idx="12"/>
          </p:nvPr>
        </p:nvSpPr>
        <p:spPr/>
        <p:txBody>
          <a:bodyPr/>
          <a:lstStyle/>
          <a:p>
            <a:fld id="{949EBC64-41CB-41B8-B6DF-9B1367312BD4}" type="slidenum">
              <a:rPr lang="en-US" smtClean="0"/>
              <a:t>76</a:t>
            </a:fld>
            <a:endParaRPr lang="en-US"/>
          </a:p>
        </p:txBody>
      </p:sp>
      <p:sp>
        <p:nvSpPr>
          <p:cNvPr id="3" name="Rectangle 2">
            <a:extLst>
              <a:ext uri="{FF2B5EF4-FFF2-40B4-BE49-F238E27FC236}">
                <a16:creationId xmlns:a16="http://schemas.microsoft.com/office/drawing/2014/main" id="{598FEC45-1DA9-4160-9E5B-53E100FB9504}"/>
              </a:ext>
            </a:extLst>
          </p:cNvPr>
          <p:cNvSpPr>
            <a:spLocks noChangeArrowheads="1"/>
          </p:cNvSpPr>
          <p:nvPr/>
        </p:nvSpPr>
        <p:spPr bwMode="auto">
          <a:xfrm>
            <a:off x="0" y="659717"/>
            <a:ext cx="11079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c.</a:t>
            </a: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Object 3">
            <a:extLst>
              <a:ext uri="{FF2B5EF4-FFF2-40B4-BE49-F238E27FC236}">
                <a16:creationId xmlns:a16="http://schemas.microsoft.com/office/drawing/2014/main" id="{12F03473-4961-4D4C-A238-904F9FF2A010}"/>
              </a:ext>
            </a:extLst>
          </p:cNvPr>
          <p:cNvGraphicFramePr>
            <a:graphicFrameLocks noChangeAspect="1"/>
          </p:cNvGraphicFramePr>
          <p:nvPr>
            <p:extLst>
              <p:ext uri="{D42A27DB-BD31-4B8C-83A1-F6EECF244321}">
                <p14:modId xmlns:p14="http://schemas.microsoft.com/office/powerpoint/2010/main" val="910940021"/>
              </p:ext>
            </p:extLst>
          </p:nvPr>
        </p:nvGraphicFramePr>
        <p:xfrm>
          <a:off x="720435" y="536648"/>
          <a:ext cx="3574473" cy="1436470"/>
        </p:xfrm>
        <a:graphic>
          <a:graphicData uri="http://schemas.openxmlformats.org/presentationml/2006/ole">
            <mc:AlternateContent xmlns:mc="http://schemas.openxmlformats.org/markup-compatibility/2006">
              <mc:Choice xmlns:v="urn:schemas-microsoft-com:vml" Requires="v">
                <p:oleObj spid="_x0000_s9248" r:id="rId3" imgW="1358310" imgH="545863" progId="Equation.DSMT4">
                  <p:embed/>
                </p:oleObj>
              </mc:Choice>
              <mc:Fallback>
                <p:oleObj r:id="rId3" imgW="1358310" imgH="545863"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35" y="536648"/>
                        <a:ext cx="3574473" cy="1436470"/>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48DBCE02-FF3F-43CC-9B1D-79147607A216}"/>
              </a:ext>
            </a:extLst>
          </p:cNvPr>
          <p:cNvSpPr txBox="1"/>
          <p:nvPr/>
        </p:nvSpPr>
        <p:spPr>
          <a:xfrm>
            <a:off x="3992275" y="760049"/>
            <a:ext cx="8169563" cy="461665"/>
          </a:xfrm>
          <a:prstGeom prst="rect">
            <a:avLst/>
          </a:prstGeom>
          <a:noFill/>
        </p:spPr>
        <p:txBody>
          <a:bodyPr wrap="square">
            <a:spAutoFit/>
          </a:bodyPr>
          <a:lstStyle/>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Lower tail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is the area to the left of the test statistic</a:t>
            </a:r>
          </a:p>
        </p:txBody>
      </p:sp>
      <p:sp>
        <p:nvSpPr>
          <p:cNvPr id="8" name="TextBox 7">
            <a:extLst>
              <a:ext uri="{FF2B5EF4-FFF2-40B4-BE49-F238E27FC236}">
                <a16:creationId xmlns:a16="http://schemas.microsoft.com/office/drawing/2014/main" id="{9DAE836D-DBC0-481A-96E9-8A325CF70167}"/>
              </a:ext>
            </a:extLst>
          </p:cNvPr>
          <p:cNvSpPr txBox="1"/>
          <p:nvPr/>
        </p:nvSpPr>
        <p:spPr>
          <a:xfrm>
            <a:off x="4094707" y="1254883"/>
            <a:ext cx="6918036" cy="830997"/>
          </a:xfrm>
          <a:prstGeom prst="rect">
            <a:avLst/>
          </a:prstGeom>
          <a:noFill/>
        </p:spPr>
        <p:txBody>
          <a:bodyPr wrap="square">
            <a:spAutoFit/>
          </a:bodyPr>
          <a:lstStyle/>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Using normal table with </a:t>
            </a:r>
            <a:r>
              <a:rPr lang="en-US" sz="2400" i="1" dirty="0">
                <a:effectLst/>
                <a:latin typeface="Times New Roman" panose="02020603050405020304" pitchFamily="18" charset="0"/>
                <a:ea typeface="Times New Roman" panose="02020603050405020304" pitchFamily="18" charset="0"/>
              </a:rPr>
              <a:t>z</a:t>
            </a:r>
            <a:r>
              <a:rPr lang="en-US" sz="2400" dirty="0">
                <a:effectLst/>
                <a:latin typeface="Times New Roman" panose="02020603050405020304" pitchFamily="18" charset="0"/>
                <a:ea typeface="Times New Roman" panose="02020603050405020304" pitchFamily="18" charset="0"/>
              </a:rPr>
              <a:t> = -2.00: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=.0228</a:t>
            </a:r>
          </a:p>
          <a:p>
            <a:pPr marL="342900" marR="0">
              <a:spcBef>
                <a:spcPts val="0"/>
              </a:spcBef>
              <a:spcAft>
                <a:spcPts val="0"/>
              </a:spcAft>
              <a:tabLst>
                <a:tab pos="571500" algn="l"/>
                <a:tab pos="800100" algn="l"/>
              </a:tabLst>
            </a:pPr>
            <a:r>
              <a:rPr lang="en-US" sz="2400" dirty="0">
                <a:effectLst/>
                <a:latin typeface="Times New Roman" panose="02020603050405020304" pitchFamily="18" charset="0"/>
                <a:ea typeface="Times New Roman" panose="02020603050405020304" pitchFamily="18" charset="0"/>
              </a:rPr>
              <a:t> </a:t>
            </a:r>
          </a:p>
        </p:txBody>
      </p:sp>
      <p:sp>
        <p:nvSpPr>
          <p:cNvPr id="10" name="TextBox 9">
            <a:extLst>
              <a:ext uri="{FF2B5EF4-FFF2-40B4-BE49-F238E27FC236}">
                <a16:creationId xmlns:a16="http://schemas.microsoft.com/office/drawing/2014/main" id="{680B6E8F-432E-4208-9A51-12B2381BBFFA}"/>
              </a:ext>
            </a:extLst>
          </p:cNvPr>
          <p:cNvSpPr txBox="1"/>
          <p:nvPr/>
        </p:nvSpPr>
        <p:spPr>
          <a:xfrm>
            <a:off x="2840181" y="1742285"/>
            <a:ext cx="6299200" cy="461665"/>
          </a:xfrm>
          <a:prstGeom prst="rect">
            <a:avLst/>
          </a:prstGeom>
          <a:noFill/>
        </p:spPr>
        <p:txBody>
          <a:bodyPr wrap="square">
            <a:spAutoFit/>
          </a:bodyPr>
          <a:lstStyle/>
          <a:p>
            <a:pPr marL="342900" marR="0">
              <a:spcBef>
                <a:spcPts val="0"/>
              </a:spcBef>
              <a:spcAft>
                <a:spcPts val="0"/>
              </a:spcAft>
              <a:tabLst>
                <a:tab pos="-594360" algn="l"/>
                <a:tab pos="-137160" algn="l"/>
                <a:tab pos="320040" algn="l"/>
                <a:tab pos="571500" algn="l"/>
                <a:tab pos="80010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a:t>
            </a:r>
            <a:r>
              <a:rPr lang="en-US" sz="2400" dirty="0">
                <a:solidFill>
                  <a:srgbClr val="000000"/>
                </a:solidFill>
                <a:effectLst/>
                <a:latin typeface="Times"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.05;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endParaRPr lang="en-US" sz="2400" dirty="0">
              <a:effectLst/>
              <a:latin typeface="Times New Roman" panose="02020603050405020304" pitchFamily="18" charset="0"/>
              <a:ea typeface="Times New Roman" panose="02020603050405020304" pitchFamily="18" charset="0"/>
            </a:endParaRPr>
          </a:p>
        </p:txBody>
      </p:sp>
      <p:sp>
        <p:nvSpPr>
          <p:cNvPr id="11" name="Rectangle 4">
            <a:extLst>
              <a:ext uri="{FF2B5EF4-FFF2-40B4-BE49-F238E27FC236}">
                <a16:creationId xmlns:a16="http://schemas.microsoft.com/office/drawing/2014/main" id="{50C72361-9F80-462B-9DFA-49DF506781E3}"/>
              </a:ext>
            </a:extLst>
          </p:cNvPr>
          <p:cNvSpPr>
            <a:spLocks noChangeArrowheads="1"/>
          </p:cNvSpPr>
          <p:nvPr/>
        </p:nvSpPr>
        <p:spPr bwMode="auto">
          <a:xfrm>
            <a:off x="27708" y="2632730"/>
            <a:ext cx="11079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d.</a:t>
            </a: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Object 11">
            <a:extLst>
              <a:ext uri="{FF2B5EF4-FFF2-40B4-BE49-F238E27FC236}">
                <a16:creationId xmlns:a16="http://schemas.microsoft.com/office/drawing/2014/main" id="{420ED369-A5C5-42EF-9DCE-CC05FAEB0956}"/>
              </a:ext>
            </a:extLst>
          </p:cNvPr>
          <p:cNvGraphicFramePr>
            <a:graphicFrameLocks noChangeAspect="1"/>
          </p:cNvGraphicFramePr>
          <p:nvPr>
            <p:extLst>
              <p:ext uri="{D42A27DB-BD31-4B8C-83A1-F6EECF244321}">
                <p14:modId xmlns:p14="http://schemas.microsoft.com/office/powerpoint/2010/main" val="2942156437"/>
              </p:ext>
            </p:extLst>
          </p:nvPr>
        </p:nvGraphicFramePr>
        <p:xfrm>
          <a:off x="526471" y="2396300"/>
          <a:ext cx="3768437" cy="1687946"/>
        </p:xfrm>
        <a:graphic>
          <a:graphicData uri="http://schemas.openxmlformats.org/presentationml/2006/ole">
            <mc:AlternateContent xmlns:mc="http://schemas.openxmlformats.org/markup-compatibility/2006">
              <mc:Choice xmlns:v="urn:schemas-microsoft-com:vml" Requires="v">
                <p:oleObj spid="_x0000_s9249" r:id="rId5" imgW="1218671" imgH="545863" progId="Equation.DSMT4">
                  <p:embed/>
                </p:oleObj>
              </mc:Choice>
              <mc:Fallback>
                <p:oleObj r:id="rId5" imgW="1218671" imgH="545863"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471" y="2396300"/>
                        <a:ext cx="3768437" cy="1687946"/>
                      </a:xfrm>
                      <a:prstGeom prst="rect">
                        <a:avLst/>
                      </a:prstGeom>
                      <a:noFill/>
                    </p:spPr>
                  </p:pic>
                </p:oleObj>
              </mc:Fallback>
            </mc:AlternateContent>
          </a:graphicData>
        </a:graphic>
      </p:graphicFrame>
      <p:sp>
        <p:nvSpPr>
          <p:cNvPr id="13" name="Rectangle 5">
            <a:extLst>
              <a:ext uri="{FF2B5EF4-FFF2-40B4-BE49-F238E27FC236}">
                <a16:creationId xmlns:a16="http://schemas.microsoft.com/office/drawing/2014/main" id="{9D1EC6E9-C40E-4EBD-8651-83DCF39F3C92}"/>
              </a:ext>
            </a:extLst>
          </p:cNvPr>
          <p:cNvSpPr>
            <a:spLocks noChangeArrowheads="1"/>
          </p:cNvSpPr>
          <p:nvPr/>
        </p:nvSpPr>
        <p:spPr bwMode="auto">
          <a:xfrm>
            <a:off x="2429163" y="4390049"/>
            <a:ext cx="121618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AD79CC98-FA72-4E80-B560-FBFAD5D04FAD}"/>
              </a:ext>
            </a:extLst>
          </p:cNvPr>
          <p:cNvSpPr txBox="1"/>
          <p:nvPr/>
        </p:nvSpPr>
        <p:spPr>
          <a:xfrm>
            <a:off x="3891508" y="3095620"/>
            <a:ext cx="7743859" cy="461665"/>
          </a:xfrm>
          <a:prstGeom prst="rect">
            <a:avLst/>
          </a:prstGeom>
          <a:noFill/>
        </p:spPr>
        <p:txBody>
          <a:bodyPr wrap="square">
            <a:spAutoFit/>
          </a:bodyPr>
          <a:lstStyle/>
          <a:p>
            <a:pPr marL="320040" marR="0">
              <a:spcBef>
                <a:spcPts val="0"/>
              </a:spcBef>
              <a:spcAft>
                <a:spcPts val="0"/>
              </a:spcAft>
              <a:tabLst>
                <a:tab pos="-400050" algn="l"/>
                <a:tab pos="574040" algn="l"/>
                <a:tab pos="802640" algn="l"/>
              </a:tabLst>
            </a:pPr>
            <a:r>
              <a:rPr lang="en-US" sz="2400" dirty="0">
                <a:effectLst/>
                <a:latin typeface="Times New Roman" panose="02020603050405020304" pitchFamily="18" charset="0"/>
                <a:ea typeface="Times New Roman" panose="02020603050405020304" pitchFamily="18" charset="0"/>
              </a:rPr>
              <a:t>Lower tail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is the area to the left of the test statistic</a:t>
            </a:r>
          </a:p>
        </p:txBody>
      </p:sp>
      <p:sp>
        <p:nvSpPr>
          <p:cNvPr id="17" name="TextBox 16">
            <a:extLst>
              <a:ext uri="{FF2B5EF4-FFF2-40B4-BE49-F238E27FC236}">
                <a16:creationId xmlns:a16="http://schemas.microsoft.com/office/drawing/2014/main" id="{E44D5F94-A50D-4D97-B847-501B5210D5A1}"/>
              </a:ext>
            </a:extLst>
          </p:cNvPr>
          <p:cNvSpPr txBox="1"/>
          <p:nvPr/>
        </p:nvSpPr>
        <p:spPr>
          <a:xfrm>
            <a:off x="3819237" y="3589933"/>
            <a:ext cx="6622472" cy="461665"/>
          </a:xfrm>
          <a:prstGeom prst="rect">
            <a:avLst/>
          </a:prstGeom>
          <a:noFill/>
        </p:spPr>
        <p:txBody>
          <a:bodyPr wrap="square">
            <a:spAutoFit/>
          </a:bodyPr>
          <a:lstStyle/>
          <a:p>
            <a:pPr marL="320040" marR="0">
              <a:spcBef>
                <a:spcPts val="0"/>
              </a:spcBef>
              <a:spcAft>
                <a:spcPts val="0"/>
              </a:spcAft>
              <a:tabLst>
                <a:tab pos="-400050" algn="l"/>
                <a:tab pos="574040" algn="l"/>
                <a:tab pos="802640" algn="l"/>
              </a:tabLst>
            </a:pPr>
            <a:r>
              <a:rPr lang="en-US" sz="2400" dirty="0">
                <a:effectLst/>
                <a:latin typeface="Times New Roman" panose="02020603050405020304" pitchFamily="18" charset="0"/>
                <a:ea typeface="Times New Roman" panose="02020603050405020304" pitchFamily="18" charset="0"/>
              </a:rPr>
              <a:t>Using normal table with </a:t>
            </a:r>
            <a:r>
              <a:rPr lang="en-US" sz="2400" i="1" dirty="0">
                <a:effectLst/>
                <a:latin typeface="Times New Roman" panose="02020603050405020304" pitchFamily="18" charset="0"/>
                <a:ea typeface="Times New Roman" panose="02020603050405020304" pitchFamily="18" charset="0"/>
              </a:rPr>
              <a:t>z</a:t>
            </a:r>
            <a:r>
              <a:rPr lang="en-US" sz="2400" dirty="0">
                <a:effectLst/>
                <a:latin typeface="Times New Roman" panose="02020603050405020304" pitchFamily="18" charset="0"/>
                <a:ea typeface="Times New Roman" panose="02020603050405020304" pitchFamily="18" charset="0"/>
              </a:rPr>
              <a:t> = .80: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=.7881</a:t>
            </a:r>
          </a:p>
        </p:txBody>
      </p:sp>
      <p:sp>
        <p:nvSpPr>
          <p:cNvPr id="19" name="TextBox 18">
            <a:extLst>
              <a:ext uri="{FF2B5EF4-FFF2-40B4-BE49-F238E27FC236}">
                <a16:creationId xmlns:a16="http://schemas.microsoft.com/office/drawing/2014/main" id="{D8CDE831-6BCB-41A6-9B24-ED3136517BC3}"/>
              </a:ext>
            </a:extLst>
          </p:cNvPr>
          <p:cNvSpPr txBox="1"/>
          <p:nvPr/>
        </p:nvSpPr>
        <p:spPr>
          <a:xfrm>
            <a:off x="2840181" y="4129460"/>
            <a:ext cx="6622472" cy="461665"/>
          </a:xfrm>
          <a:prstGeom prst="rect">
            <a:avLst/>
          </a:prstGeom>
          <a:noFill/>
        </p:spPr>
        <p:txBody>
          <a:bodyPr wrap="square">
            <a:spAutoFit/>
          </a:bodyPr>
          <a:lstStyle/>
          <a:p>
            <a:pPr marL="320040" marR="0">
              <a:spcBef>
                <a:spcPts val="0"/>
              </a:spcBef>
              <a:spcAft>
                <a:spcPts val="0"/>
              </a:spcAft>
              <a:tabLst>
                <a:tab pos="-594360" algn="l"/>
                <a:tab pos="-400050" algn="l"/>
                <a:tab pos="-13716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&gt; .05; Do not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endParaRPr lang="en-US" sz="2400" dirty="0">
              <a:effectLst/>
              <a:latin typeface="Times New Roman" panose="02020603050405020304" pitchFamily="18" charset="0"/>
              <a:ea typeface="Times New Roman" panose="02020603050405020304" pitchFamily="18" charset="0"/>
            </a:endParaRPr>
          </a:p>
        </p:txBody>
      </p:sp>
      <p:grpSp>
        <p:nvGrpSpPr>
          <p:cNvPr id="38" name="Group 37">
            <a:extLst>
              <a:ext uri="{FF2B5EF4-FFF2-40B4-BE49-F238E27FC236}">
                <a16:creationId xmlns:a16="http://schemas.microsoft.com/office/drawing/2014/main" id="{1F525499-6585-4B0E-928E-B314C060630A}"/>
              </a:ext>
            </a:extLst>
          </p:cNvPr>
          <p:cNvGrpSpPr/>
          <p:nvPr/>
        </p:nvGrpSpPr>
        <p:grpSpPr>
          <a:xfrm>
            <a:off x="8623989" y="3890674"/>
            <a:ext cx="3012480" cy="2520720"/>
            <a:chOff x="8623989" y="3890674"/>
            <a:chExt cx="3012480" cy="2520720"/>
          </a:xfrm>
        </p:grpSpPr>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C5C54012-7D7C-494D-A1CE-E825C403F4C4}"/>
                    </a:ext>
                  </a:extLst>
                </p14:cNvPr>
                <p14:cNvContentPartPr/>
                <p14:nvPr/>
              </p14:nvContentPartPr>
              <p14:xfrm>
                <a:off x="8623989" y="5595634"/>
                <a:ext cx="3012120" cy="84960"/>
              </p14:xfrm>
            </p:contentPart>
          </mc:Choice>
          <mc:Fallback>
            <p:pic>
              <p:nvPicPr>
                <p:cNvPr id="16" name="Ink 15">
                  <a:extLst>
                    <a:ext uri="{FF2B5EF4-FFF2-40B4-BE49-F238E27FC236}">
                      <a16:creationId xmlns:a16="http://schemas.microsoft.com/office/drawing/2014/main" id="{C5C54012-7D7C-494D-A1CE-E825C403F4C4}"/>
                    </a:ext>
                  </a:extLst>
                </p:cNvPr>
                <p:cNvPicPr/>
                <p:nvPr/>
              </p:nvPicPr>
              <p:blipFill>
                <a:blip r:embed="rId8"/>
                <a:stretch>
                  <a:fillRect/>
                </a:stretch>
              </p:blipFill>
              <p:spPr>
                <a:xfrm>
                  <a:off x="8588349" y="5559634"/>
                  <a:ext cx="30837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60A34F4E-0B4C-4FFD-A6E1-E723A7C6CC7B}"/>
                    </a:ext>
                  </a:extLst>
                </p14:cNvPr>
                <p14:cNvContentPartPr/>
                <p14:nvPr/>
              </p14:nvContentPartPr>
              <p14:xfrm>
                <a:off x="8717229" y="4598074"/>
                <a:ext cx="2919240" cy="851760"/>
              </p14:xfrm>
            </p:contentPart>
          </mc:Choice>
          <mc:Fallback>
            <p:pic>
              <p:nvPicPr>
                <p:cNvPr id="18" name="Ink 17">
                  <a:extLst>
                    <a:ext uri="{FF2B5EF4-FFF2-40B4-BE49-F238E27FC236}">
                      <a16:creationId xmlns:a16="http://schemas.microsoft.com/office/drawing/2014/main" id="{60A34F4E-0B4C-4FFD-A6E1-E723A7C6CC7B}"/>
                    </a:ext>
                  </a:extLst>
                </p:cNvPr>
                <p:cNvPicPr/>
                <p:nvPr/>
              </p:nvPicPr>
              <p:blipFill>
                <a:blip r:embed="rId10"/>
                <a:stretch>
                  <a:fillRect/>
                </a:stretch>
              </p:blipFill>
              <p:spPr>
                <a:xfrm>
                  <a:off x="8681589" y="4562074"/>
                  <a:ext cx="2990880" cy="923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F4E37A64-CE43-4BEC-9302-CF8626733F61}"/>
                    </a:ext>
                  </a:extLst>
                </p14:cNvPr>
                <p14:cNvContentPartPr/>
                <p14:nvPr/>
              </p14:nvContentPartPr>
              <p14:xfrm>
                <a:off x="9113949" y="4733074"/>
                <a:ext cx="83520" cy="1096920"/>
              </p14:xfrm>
            </p:contentPart>
          </mc:Choice>
          <mc:Fallback>
            <p:pic>
              <p:nvPicPr>
                <p:cNvPr id="21" name="Ink 20">
                  <a:extLst>
                    <a:ext uri="{FF2B5EF4-FFF2-40B4-BE49-F238E27FC236}">
                      <a16:creationId xmlns:a16="http://schemas.microsoft.com/office/drawing/2014/main" id="{F4E37A64-CE43-4BEC-9302-CF8626733F61}"/>
                    </a:ext>
                  </a:extLst>
                </p:cNvPr>
                <p:cNvPicPr/>
                <p:nvPr/>
              </p:nvPicPr>
              <p:blipFill>
                <a:blip r:embed="rId12"/>
                <a:stretch>
                  <a:fillRect/>
                </a:stretch>
              </p:blipFill>
              <p:spPr>
                <a:xfrm>
                  <a:off x="9078309" y="4697434"/>
                  <a:ext cx="155160" cy="1168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3" name="Ink 22">
                  <a:extLst>
                    <a:ext uri="{FF2B5EF4-FFF2-40B4-BE49-F238E27FC236}">
                      <a16:creationId xmlns:a16="http://schemas.microsoft.com/office/drawing/2014/main" id="{4CFEF535-44D6-495A-A471-4E7B5467AD89}"/>
                    </a:ext>
                  </a:extLst>
                </p14:cNvPr>
                <p14:cNvContentPartPr/>
                <p14:nvPr/>
              </p14:nvContentPartPr>
              <p14:xfrm>
                <a:off x="10121229" y="5646034"/>
                <a:ext cx="1800" cy="1080"/>
              </p14:xfrm>
            </p:contentPart>
          </mc:Choice>
          <mc:Fallback>
            <p:pic>
              <p:nvPicPr>
                <p:cNvPr id="23" name="Ink 22">
                  <a:extLst>
                    <a:ext uri="{FF2B5EF4-FFF2-40B4-BE49-F238E27FC236}">
                      <a16:creationId xmlns:a16="http://schemas.microsoft.com/office/drawing/2014/main" id="{4CFEF535-44D6-495A-A471-4E7B5467AD89}"/>
                    </a:ext>
                  </a:extLst>
                </p:cNvPr>
                <p:cNvPicPr/>
                <p:nvPr/>
              </p:nvPicPr>
              <p:blipFill>
                <a:blip r:embed="rId14"/>
                <a:stretch>
                  <a:fillRect/>
                </a:stretch>
              </p:blipFill>
              <p:spPr>
                <a:xfrm>
                  <a:off x="10085229" y="5610034"/>
                  <a:ext cx="734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5D7837A8-A22A-482A-9D5E-56347A73580B}"/>
                    </a:ext>
                  </a:extLst>
                </p14:cNvPr>
                <p14:cNvContentPartPr/>
                <p14:nvPr/>
              </p14:nvContentPartPr>
              <p14:xfrm>
                <a:off x="10076949" y="5472874"/>
                <a:ext cx="110160" cy="309600"/>
              </p14:xfrm>
            </p:contentPart>
          </mc:Choice>
          <mc:Fallback>
            <p:pic>
              <p:nvPicPr>
                <p:cNvPr id="24" name="Ink 23">
                  <a:extLst>
                    <a:ext uri="{FF2B5EF4-FFF2-40B4-BE49-F238E27FC236}">
                      <a16:creationId xmlns:a16="http://schemas.microsoft.com/office/drawing/2014/main" id="{5D7837A8-A22A-482A-9D5E-56347A73580B}"/>
                    </a:ext>
                  </a:extLst>
                </p:cNvPr>
                <p:cNvPicPr/>
                <p:nvPr/>
              </p:nvPicPr>
              <p:blipFill>
                <a:blip r:embed="rId16"/>
                <a:stretch>
                  <a:fillRect/>
                </a:stretch>
              </p:blipFill>
              <p:spPr>
                <a:xfrm>
                  <a:off x="10040949" y="5436874"/>
                  <a:ext cx="18180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28CC943E-43AC-4EE7-A947-2565329C8DA2}"/>
                    </a:ext>
                  </a:extLst>
                </p14:cNvPr>
                <p14:cNvContentPartPr/>
                <p14:nvPr/>
              </p14:nvContentPartPr>
              <p14:xfrm>
                <a:off x="9996309" y="5832874"/>
                <a:ext cx="278640" cy="284040"/>
              </p14:xfrm>
            </p:contentPart>
          </mc:Choice>
          <mc:Fallback>
            <p:pic>
              <p:nvPicPr>
                <p:cNvPr id="25" name="Ink 24">
                  <a:extLst>
                    <a:ext uri="{FF2B5EF4-FFF2-40B4-BE49-F238E27FC236}">
                      <a16:creationId xmlns:a16="http://schemas.microsoft.com/office/drawing/2014/main" id="{28CC943E-43AC-4EE7-A947-2565329C8DA2}"/>
                    </a:ext>
                  </a:extLst>
                </p:cNvPr>
                <p:cNvPicPr/>
                <p:nvPr/>
              </p:nvPicPr>
              <p:blipFill>
                <a:blip r:embed="rId18"/>
                <a:stretch>
                  <a:fillRect/>
                </a:stretch>
              </p:blipFill>
              <p:spPr>
                <a:xfrm>
                  <a:off x="9960309" y="5797234"/>
                  <a:ext cx="35028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6" name="Ink 25">
                  <a:extLst>
                    <a:ext uri="{FF2B5EF4-FFF2-40B4-BE49-F238E27FC236}">
                      <a16:creationId xmlns:a16="http://schemas.microsoft.com/office/drawing/2014/main" id="{5A32E0AA-F6CC-4B54-93BA-6F2CC143F6C1}"/>
                    </a:ext>
                  </a:extLst>
                </p14:cNvPr>
                <p14:cNvContentPartPr/>
                <p14:nvPr/>
              </p14:nvContentPartPr>
              <p14:xfrm>
                <a:off x="10039509" y="5838274"/>
                <a:ext cx="230760" cy="289800"/>
              </p14:xfrm>
            </p:contentPart>
          </mc:Choice>
          <mc:Fallback>
            <p:pic>
              <p:nvPicPr>
                <p:cNvPr id="26" name="Ink 25">
                  <a:extLst>
                    <a:ext uri="{FF2B5EF4-FFF2-40B4-BE49-F238E27FC236}">
                      <a16:creationId xmlns:a16="http://schemas.microsoft.com/office/drawing/2014/main" id="{5A32E0AA-F6CC-4B54-93BA-6F2CC143F6C1}"/>
                    </a:ext>
                  </a:extLst>
                </p:cNvPr>
                <p:cNvPicPr/>
                <p:nvPr/>
              </p:nvPicPr>
              <p:blipFill>
                <a:blip r:embed="rId20"/>
                <a:stretch>
                  <a:fillRect/>
                </a:stretch>
              </p:blipFill>
              <p:spPr>
                <a:xfrm>
                  <a:off x="10003509" y="5802274"/>
                  <a:ext cx="30240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8" name="Ink 27">
                  <a:extLst>
                    <a:ext uri="{FF2B5EF4-FFF2-40B4-BE49-F238E27FC236}">
                      <a16:creationId xmlns:a16="http://schemas.microsoft.com/office/drawing/2014/main" id="{D55545D8-1CFC-429B-A2D7-4AD1641BE132}"/>
                    </a:ext>
                  </a:extLst>
                </p14:cNvPr>
                <p14:cNvContentPartPr/>
                <p14:nvPr/>
              </p14:nvContentPartPr>
              <p14:xfrm>
                <a:off x="10615149" y="5475034"/>
                <a:ext cx="23040" cy="223200"/>
              </p14:xfrm>
            </p:contentPart>
          </mc:Choice>
          <mc:Fallback>
            <p:pic>
              <p:nvPicPr>
                <p:cNvPr id="28" name="Ink 27">
                  <a:extLst>
                    <a:ext uri="{FF2B5EF4-FFF2-40B4-BE49-F238E27FC236}">
                      <a16:creationId xmlns:a16="http://schemas.microsoft.com/office/drawing/2014/main" id="{D55545D8-1CFC-429B-A2D7-4AD1641BE132}"/>
                    </a:ext>
                  </a:extLst>
                </p:cNvPr>
                <p:cNvPicPr/>
                <p:nvPr/>
              </p:nvPicPr>
              <p:blipFill>
                <a:blip r:embed="rId22"/>
                <a:stretch>
                  <a:fillRect/>
                </a:stretch>
              </p:blipFill>
              <p:spPr>
                <a:xfrm>
                  <a:off x="10579149" y="5439034"/>
                  <a:ext cx="946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9" name="Ink 28">
                  <a:extLst>
                    <a:ext uri="{FF2B5EF4-FFF2-40B4-BE49-F238E27FC236}">
                      <a16:creationId xmlns:a16="http://schemas.microsoft.com/office/drawing/2014/main" id="{1521C2B8-DCDD-4CEE-AA21-A816FB9ACAD5}"/>
                    </a:ext>
                  </a:extLst>
                </p14:cNvPr>
                <p14:cNvContentPartPr/>
                <p14:nvPr/>
              </p14:nvContentPartPr>
              <p14:xfrm>
                <a:off x="11039229" y="5510314"/>
                <a:ext cx="64440" cy="245520"/>
              </p14:xfrm>
            </p:contentPart>
          </mc:Choice>
          <mc:Fallback>
            <p:pic>
              <p:nvPicPr>
                <p:cNvPr id="29" name="Ink 28">
                  <a:extLst>
                    <a:ext uri="{FF2B5EF4-FFF2-40B4-BE49-F238E27FC236}">
                      <a16:creationId xmlns:a16="http://schemas.microsoft.com/office/drawing/2014/main" id="{1521C2B8-DCDD-4CEE-AA21-A816FB9ACAD5}"/>
                    </a:ext>
                  </a:extLst>
                </p:cNvPr>
                <p:cNvPicPr/>
                <p:nvPr/>
              </p:nvPicPr>
              <p:blipFill>
                <a:blip r:embed="rId24"/>
                <a:stretch>
                  <a:fillRect/>
                </a:stretch>
              </p:blipFill>
              <p:spPr>
                <a:xfrm>
                  <a:off x="11003589" y="5474314"/>
                  <a:ext cx="13608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0" name="Ink 29">
                  <a:extLst>
                    <a:ext uri="{FF2B5EF4-FFF2-40B4-BE49-F238E27FC236}">
                      <a16:creationId xmlns:a16="http://schemas.microsoft.com/office/drawing/2014/main" id="{8F23744F-0CC3-4E2F-AC9D-AA9865A9416C}"/>
                    </a:ext>
                  </a:extLst>
                </p14:cNvPr>
                <p14:cNvContentPartPr/>
                <p14:nvPr/>
              </p14:nvContentPartPr>
              <p14:xfrm>
                <a:off x="11443869" y="5475394"/>
                <a:ext cx="70200" cy="138600"/>
              </p14:xfrm>
            </p:contentPart>
          </mc:Choice>
          <mc:Fallback>
            <p:pic>
              <p:nvPicPr>
                <p:cNvPr id="30" name="Ink 29">
                  <a:extLst>
                    <a:ext uri="{FF2B5EF4-FFF2-40B4-BE49-F238E27FC236}">
                      <a16:creationId xmlns:a16="http://schemas.microsoft.com/office/drawing/2014/main" id="{8F23744F-0CC3-4E2F-AC9D-AA9865A9416C}"/>
                    </a:ext>
                  </a:extLst>
                </p:cNvPr>
                <p:cNvPicPr/>
                <p:nvPr/>
              </p:nvPicPr>
              <p:blipFill>
                <a:blip r:embed="rId26"/>
                <a:stretch>
                  <a:fillRect/>
                </a:stretch>
              </p:blipFill>
              <p:spPr>
                <a:xfrm>
                  <a:off x="11407869" y="5439394"/>
                  <a:ext cx="1418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2" name="Ink 31">
                  <a:extLst>
                    <a:ext uri="{FF2B5EF4-FFF2-40B4-BE49-F238E27FC236}">
                      <a16:creationId xmlns:a16="http://schemas.microsoft.com/office/drawing/2014/main" id="{28BD6706-74EA-43A8-8270-94CA9AC938C4}"/>
                    </a:ext>
                  </a:extLst>
                </p14:cNvPr>
                <p14:cNvContentPartPr/>
                <p14:nvPr/>
              </p14:nvContentPartPr>
              <p14:xfrm>
                <a:off x="10437309" y="5288194"/>
                <a:ext cx="115200" cy="652680"/>
              </p14:xfrm>
            </p:contentPart>
          </mc:Choice>
          <mc:Fallback>
            <p:pic>
              <p:nvPicPr>
                <p:cNvPr id="32" name="Ink 31">
                  <a:extLst>
                    <a:ext uri="{FF2B5EF4-FFF2-40B4-BE49-F238E27FC236}">
                      <a16:creationId xmlns:a16="http://schemas.microsoft.com/office/drawing/2014/main" id="{28BD6706-74EA-43A8-8270-94CA9AC938C4}"/>
                    </a:ext>
                  </a:extLst>
                </p:cNvPr>
                <p:cNvPicPr/>
                <p:nvPr/>
              </p:nvPicPr>
              <p:blipFill>
                <a:blip r:embed="rId28"/>
                <a:stretch>
                  <a:fillRect/>
                </a:stretch>
              </p:blipFill>
              <p:spPr>
                <a:xfrm>
                  <a:off x="10401669" y="5252554"/>
                  <a:ext cx="186840" cy="724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4" name="Ink 33">
                  <a:extLst>
                    <a:ext uri="{FF2B5EF4-FFF2-40B4-BE49-F238E27FC236}">
                      <a16:creationId xmlns:a16="http://schemas.microsoft.com/office/drawing/2014/main" id="{20F42AEA-9A73-424E-B78A-A21D61B2B522}"/>
                    </a:ext>
                  </a:extLst>
                </p14:cNvPr>
                <p14:cNvContentPartPr/>
                <p14:nvPr/>
              </p14:nvContentPartPr>
              <p14:xfrm>
                <a:off x="10185309" y="4964554"/>
                <a:ext cx="104400" cy="95040"/>
              </p14:xfrm>
            </p:contentPart>
          </mc:Choice>
          <mc:Fallback>
            <p:pic>
              <p:nvPicPr>
                <p:cNvPr id="34" name="Ink 33">
                  <a:extLst>
                    <a:ext uri="{FF2B5EF4-FFF2-40B4-BE49-F238E27FC236}">
                      <a16:creationId xmlns:a16="http://schemas.microsoft.com/office/drawing/2014/main" id="{20F42AEA-9A73-424E-B78A-A21D61B2B522}"/>
                    </a:ext>
                  </a:extLst>
                </p:cNvPr>
                <p:cNvPicPr/>
                <p:nvPr/>
              </p:nvPicPr>
              <p:blipFill>
                <a:blip r:embed="rId30"/>
                <a:stretch>
                  <a:fillRect/>
                </a:stretch>
              </p:blipFill>
              <p:spPr>
                <a:xfrm>
                  <a:off x="10149309" y="4928914"/>
                  <a:ext cx="1760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5" name="Ink 34">
                  <a:extLst>
                    <a:ext uri="{FF2B5EF4-FFF2-40B4-BE49-F238E27FC236}">
                      <a16:creationId xmlns:a16="http://schemas.microsoft.com/office/drawing/2014/main" id="{21506569-6207-4151-9A6F-A6F681BCDDEC}"/>
                    </a:ext>
                  </a:extLst>
                </p14:cNvPr>
                <p14:cNvContentPartPr/>
                <p14:nvPr/>
              </p14:nvContentPartPr>
              <p14:xfrm>
                <a:off x="10430469" y="4921354"/>
                <a:ext cx="216000" cy="293400"/>
              </p14:xfrm>
            </p:contentPart>
          </mc:Choice>
          <mc:Fallback>
            <p:pic>
              <p:nvPicPr>
                <p:cNvPr id="35" name="Ink 34">
                  <a:extLst>
                    <a:ext uri="{FF2B5EF4-FFF2-40B4-BE49-F238E27FC236}">
                      <a16:creationId xmlns:a16="http://schemas.microsoft.com/office/drawing/2014/main" id="{21506569-6207-4151-9A6F-A6F681BCDDEC}"/>
                    </a:ext>
                  </a:extLst>
                </p:cNvPr>
                <p:cNvPicPr/>
                <p:nvPr/>
              </p:nvPicPr>
              <p:blipFill>
                <a:blip r:embed="rId32"/>
                <a:stretch>
                  <a:fillRect/>
                </a:stretch>
              </p:blipFill>
              <p:spPr>
                <a:xfrm>
                  <a:off x="10394829" y="4885714"/>
                  <a:ext cx="28764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7" name="Ink 36">
                  <a:extLst>
                    <a:ext uri="{FF2B5EF4-FFF2-40B4-BE49-F238E27FC236}">
                      <a16:creationId xmlns:a16="http://schemas.microsoft.com/office/drawing/2014/main" id="{E7307A60-A4D1-4860-B1B0-ED4D82EFACB3}"/>
                    </a:ext>
                  </a:extLst>
                </p14:cNvPr>
                <p14:cNvContentPartPr/>
                <p14:nvPr/>
              </p14:nvContentPartPr>
              <p14:xfrm>
                <a:off x="10315989" y="3890674"/>
                <a:ext cx="226440" cy="2520720"/>
              </p14:xfrm>
            </p:contentPart>
          </mc:Choice>
          <mc:Fallback>
            <p:pic>
              <p:nvPicPr>
                <p:cNvPr id="37" name="Ink 36">
                  <a:extLst>
                    <a:ext uri="{FF2B5EF4-FFF2-40B4-BE49-F238E27FC236}">
                      <a16:creationId xmlns:a16="http://schemas.microsoft.com/office/drawing/2014/main" id="{E7307A60-A4D1-4860-B1B0-ED4D82EFACB3}"/>
                    </a:ext>
                  </a:extLst>
                </p:cNvPr>
                <p:cNvPicPr/>
                <p:nvPr/>
              </p:nvPicPr>
              <p:blipFill>
                <a:blip r:embed="rId34"/>
                <a:stretch>
                  <a:fillRect/>
                </a:stretch>
              </p:blipFill>
              <p:spPr>
                <a:xfrm>
                  <a:off x="10280349" y="3855034"/>
                  <a:ext cx="298080" cy="2592360"/>
                </a:xfrm>
                <a:prstGeom prst="rect">
                  <a:avLst/>
                </a:prstGeom>
              </p:spPr>
            </p:pic>
          </mc:Fallback>
        </mc:AlternateContent>
      </p:grpSp>
      <p:grpSp>
        <p:nvGrpSpPr>
          <p:cNvPr id="53" name="Group 52">
            <a:extLst>
              <a:ext uri="{FF2B5EF4-FFF2-40B4-BE49-F238E27FC236}">
                <a16:creationId xmlns:a16="http://schemas.microsoft.com/office/drawing/2014/main" id="{5D15E8CD-6356-423C-9904-443F330B5BE5}"/>
              </a:ext>
            </a:extLst>
          </p:cNvPr>
          <p:cNvGrpSpPr/>
          <p:nvPr/>
        </p:nvGrpSpPr>
        <p:grpSpPr>
          <a:xfrm>
            <a:off x="8756109" y="3834154"/>
            <a:ext cx="1577520" cy="1839960"/>
            <a:chOff x="8756109" y="3834154"/>
            <a:chExt cx="1577520" cy="1839960"/>
          </a:xfrm>
        </p:grpSpPr>
        <mc:AlternateContent xmlns:mc="http://schemas.openxmlformats.org/markup-compatibility/2006">
          <mc:Choice xmlns:p14="http://schemas.microsoft.com/office/powerpoint/2010/main" Requires="p14">
            <p:contentPart p14:bwMode="auto" r:id="rId35">
              <p14:nvContentPartPr>
                <p14:cNvPr id="39" name="Ink 38">
                  <a:extLst>
                    <a:ext uri="{FF2B5EF4-FFF2-40B4-BE49-F238E27FC236}">
                      <a16:creationId xmlns:a16="http://schemas.microsoft.com/office/drawing/2014/main" id="{9BD9CB0E-B2EF-43F2-8CE7-5FCC2DEC9471}"/>
                    </a:ext>
                  </a:extLst>
                </p14:cNvPr>
                <p14:cNvContentPartPr/>
                <p14:nvPr/>
              </p14:nvContentPartPr>
              <p14:xfrm>
                <a:off x="8780949" y="5350114"/>
                <a:ext cx="290880" cy="267840"/>
              </p14:xfrm>
            </p:contentPart>
          </mc:Choice>
          <mc:Fallback>
            <p:pic>
              <p:nvPicPr>
                <p:cNvPr id="39" name="Ink 38">
                  <a:extLst>
                    <a:ext uri="{FF2B5EF4-FFF2-40B4-BE49-F238E27FC236}">
                      <a16:creationId xmlns:a16="http://schemas.microsoft.com/office/drawing/2014/main" id="{9BD9CB0E-B2EF-43F2-8CE7-5FCC2DEC9471}"/>
                    </a:ext>
                  </a:extLst>
                </p:cNvPr>
                <p:cNvPicPr/>
                <p:nvPr/>
              </p:nvPicPr>
              <p:blipFill>
                <a:blip r:embed="rId36"/>
                <a:stretch>
                  <a:fillRect/>
                </a:stretch>
              </p:blipFill>
              <p:spPr>
                <a:xfrm>
                  <a:off x="8744949" y="5314114"/>
                  <a:ext cx="36252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0" name="Ink 39">
                  <a:extLst>
                    <a:ext uri="{FF2B5EF4-FFF2-40B4-BE49-F238E27FC236}">
                      <a16:creationId xmlns:a16="http://schemas.microsoft.com/office/drawing/2014/main" id="{2F76B69F-24BC-4FB4-A13A-88DF6708E1FE}"/>
                    </a:ext>
                  </a:extLst>
                </p14:cNvPr>
                <p14:cNvContentPartPr/>
                <p14:nvPr/>
              </p14:nvContentPartPr>
              <p14:xfrm>
                <a:off x="9079749" y="4614994"/>
                <a:ext cx="1003680" cy="1059120"/>
              </p14:xfrm>
            </p:contentPart>
          </mc:Choice>
          <mc:Fallback>
            <p:pic>
              <p:nvPicPr>
                <p:cNvPr id="40" name="Ink 39">
                  <a:extLst>
                    <a:ext uri="{FF2B5EF4-FFF2-40B4-BE49-F238E27FC236}">
                      <a16:creationId xmlns:a16="http://schemas.microsoft.com/office/drawing/2014/main" id="{2F76B69F-24BC-4FB4-A13A-88DF6708E1FE}"/>
                    </a:ext>
                  </a:extLst>
                </p:cNvPr>
                <p:cNvPicPr/>
                <p:nvPr/>
              </p:nvPicPr>
              <p:blipFill>
                <a:blip r:embed="rId38"/>
                <a:stretch>
                  <a:fillRect/>
                </a:stretch>
              </p:blipFill>
              <p:spPr>
                <a:xfrm>
                  <a:off x="9044109" y="4578994"/>
                  <a:ext cx="1075320" cy="11307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1" name="Ink 40">
                  <a:extLst>
                    <a:ext uri="{FF2B5EF4-FFF2-40B4-BE49-F238E27FC236}">
                      <a16:creationId xmlns:a16="http://schemas.microsoft.com/office/drawing/2014/main" id="{5FBBF39F-F403-41D2-9038-E872AB791544}"/>
                    </a:ext>
                  </a:extLst>
                </p14:cNvPr>
                <p14:cNvContentPartPr/>
                <p14:nvPr/>
              </p14:nvContentPartPr>
              <p14:xfrm>
                <a:off x="9703629" y="4695274"/>
                <a:ext cx="509760" cy="912960"/>
              </p14:xfrm>
            </p:contentPart>
          </mc:Choice>
          <mc:Fallback>
            <p:pic>
              <p:nvPicPr>
                <p:cNvPr id="41" name="Ink 40">
                  <a:extLst>
                    <a:ext uri="{FF2B5EF4-FFF2-40B4-BE49-F238E27FC236}">
                      <a16:creationId xmlns:a16="http://schemas.microsoft.com/office/drawing/2014/main" id="{5FBBF39F-F403-41D2-9038-E872AB791544}"/>
                    </a:ext>
                  </a:extLst>
                </p:cNvPr>
                <p:cNvPicPr/>
                <p:nvPr/>
              </p:nvPicPr>
              <p:blipFill>
                <a:blip r:embed="rId40"/>
                <a:stretch>
                  <a:fillRect/>
                </a:stretch>
              </p:blipFill>
              <p:spPr>
                <a:xfrm>
                  <a:off x="9667989" y="4659634"/>
                  <a:ext cx="581400" cy="984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2" name="Ink 41">
                  <a:extLst>
                    <a:ext uri="{FF2B5EF4-FFF2-40B4-BE49-F238E27FC236}">
                      <a16:creationId xmlns:a16="http://schemas.microsoft.com/office/drawing/2014/main" id="{616B2A4B-AD64-4C3C-AEC6-62867BCE3E28}"/>
                    </a:ext>
                  </a:extLst>
                </p14:cNvPr>
                <p14:cNvContentPartPr/>
                <p14:nvPr/>
              </p14:nvContentPartPr>
              <p14:xfrm>
                <a:off x="9999189" y="4614994"/>
                <a:ext cx="334440" cy="902160"/>
              </p14:xfrm>
            </p:contentPart>
          </mc:Choice>
          <mc:Fallback>
            <p:pic>
              <p:nvPicPr>
                <p:cNvPr id="42" name="Ink 41">
                  <a:extLst>
                    <a:ext uri="{FF2B5EF4-FFF2-40B4-BE49-F238E27FC236}">
                      <a16:creationId xmlns:a16="http://schemas.microsoft.com/office/drawing/2014/main" id="{616B2A4B-AD64-4C3C-AEC6-62867BCE3E28}"/>
                    </a:ext>
                  </a:extLst>
                </p:cNvPr>
                <p:cNvPicPr/>
                <p:nvPr/>
              </p:nvPicPr>
              <p:blipFill>
                <a:blip r:embed="rId42"/>
                <a:stretch>
                  <a:fillRect/>
                </a:stretch>
              </p:blipFill>
              <p:spPr>
                <a:xfrm>
                  <a:off x="9963549" y="4578994"/>
                  <a:ext cx="406080" cy="973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4" name="Ink 43">
                  <a:extLst>
                    <a:ext uri="{FF2B5EF4-FFF2-40B4-BE49-F238E27FC236}">
                      <a16:creationId xmlns:a16="http://schemas.microsoft.com/office/drawing/2014/main" id="{689FC75B-080E-4617-ACE5-315658287533}"/>
                    </a:ext>
                  </a:extLst>
                </p14:cNvPr>
                <p14:cNvContentPartPr/>
                <p14:nvPr/>
              </p14:nvContentPartPr>
              <p14:xfrm>
                <a:off x="9403029" y="4307914"/>
                <a:ext cx="307800" cy="540360"/>
              </p14:xfrm>
            </p:contentPart>
          </mc:Choice>
          <mc:Fallback>
            <p:pic>
              <p:nvPicPr>
                <p:cNvPr id="44" name="Ink 43">
                  <a:extLst>
                    <a:ext uri="{FF2B5EF4-FFF2-40B4-BE49-F238E27FC236}">
                      <a16:creationId xmlns:a16="http://schemas.microsoft.com/office/drawing/2014/main" id="{689FC75B-080E-4617-ACE5-315658287533}"/>
                    </a:ext>
                  </a:extLst>
                </p:cNvPr>
                <p:cNvPicPr/>
                <p:nvPr/>
              </p:nvPicPr>
              <p:blipFill>
                <a:blip r:embed="rId44"/>
                <a:stretch>
                  <a:fillRect/>
                </a:stretch>
              </p:blipFill>
              <p:spPr>
                <a:xfrm>
                  <a:off x="9367029" y="4272274"/>
                  <a:ext cx="379440" cy="612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5" name="Ink 44">
                  <a:extLst>
                    <a:ext uri="{FF2B5EF4-FFF2-40B4-BE49-F238E27FC236}">
                      <a16:creationId xmlns:a16="http://schemas.microsoft.com/office/drawing/2014/main" id="{36376055-BD73-4CC7-91A4-7C80601FAA5C}"/>
                    </a:ext>
                  </a:extLst>
                </p14:cNvPr>
                <p14:cNvContentPartPr/>
                <p14:nvPr/>
              </p14:nvContentPartPr>
              <p14:xfrm>
                <a:off x="9393669" y="4592674"/>
                <a:ext cx="437400" cy="369720"/>
              </p14:xfrm>
            </p:contentPart>
          </mc:Choice>
          <mc:Fallback>
            <p:pic>
              <p:nvPicPr>
                <p:cNvPr id="45" name="Ink 44">
                  <a:extLst>
                    <a:ext uri="{FF2B5EF4-FFF2-40B4-BE49-F238E27FC236}">
                      <a16:creationId xmlns:a16="http://schemas.microsoft.com/office/drawing/2014/main" id="{36376055-BD73-4CC7-91A4-7C80601FAA5C}"/>
                    </a:ext>
                  </a:extLst>
                </p:cNvPr>
                <p:cNvPicPr/>
                <p:nvPr/>
              </p:nvPicPr>
              <p:blipFill>
                <a:blip r:embed="rId46"/>
                <a:stretch>
                  <a:fillRect/>
                </a:stretch>
              </p:blipFill>
              <p:spPr>
                <a:xfrm>
                  <a:off x="9357669" y="4557034"/>
                  <a:ext cx="50904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7" name="Ink 46">
                  <a:extLst>
                    <a:ext uri="{FF2B5EF4-FFF2-40B4-BE49-F238E27FC236}">
                      <a16:creationId xmlns:a16="http://schemas.microsoft.com/office/drawing/2014/main" id="{62427490-4F4B-418E-9FAA-76C2AB8664AE}"/>
                    </a:ext>
                  </a:extLst>
                </p14:cNvPr>
                <p14:cNvContentPartPr/>
                <p14:nvPr/>
              </p14:nvContentPartPr>
              <p14:xfrm>
                <a:off x="8756109" y="4253554"/>
                <a:ext cx="55800" cy="50760"/>
              </p14:xfrm>
            </p:contentPart>
          </mc:Choice>
          <mc:Fallback>
            <p:pic>
              <p:nvPicPr>
                <p:cNvPr id="47" name="Ink 46">
                  <a:extLst>
                    <a:ext uri="{FF2B5EF4-FFF2-40B4-BE49-F238E27FC236}">
                      <a16:creationId xmlns:a16="http://schemas.microsoft.com/office/drawing/2014/main" id="{62427490-4F4B-418E-9FAA-76C2AB8664AE}"/>
                    </a:ext>
                  </a:extLst>
                </p:cNvPr>
                <p:cNvPicPr/>
                <p:nvPr/>
              </p:nvPicPr>
              <p:blipFill>
                <a:blip r:embed="rId48"/>
                <a:stretch>
                  <a:fillRect/>
                </a:stretch>
              </p:blipFill>
              <p:spPr>
                <a:xfrm>
                  <a:off x="8720469" y="4217914"/>
                  <a:ext cx="1274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8" name="Ink 47">
                  <a:extLst>
                    <a:ext uri="{FF2B5EF4-FFF2-40B4-BE49-F238E27FC236}">
                      <a16:creationId xmlns:a16="http://schemas.microsoft.com/office/drawing/2014/main" id="{C438F2DF-C9EC-4758-A29B-FD6B1F181E85}"/>
                    </a:ext>
                  </a:extLst>
                </p14:cNvPr>
                <p14:cNvContentPartPr/>
                <p14:nvPr/>
              </p14:nvContentPartPr>
              <p14:xfrm>
                <a:off x="8889309" y="4072114"/>
                <a:ext cx="151200" cy="262800"/>
              </p14:xfrm>
            </p:contentPart>
          </mc:Choice>
          <mc:Fallback>
            <p:pic>
              <p:nvPicPr>
                <p:cNvPr id="48" name="Ink 47">
                  <a:extLst>
                    <a:ext uri="{FF2B5EF4-FFF2-40B4-BE49-F238E27FC236}">
                      <a16:creationId xmlns:a16="http://schemas.microsoft.com/office/drawing/2014/main" id="{C438F2DF-C9EC-4758-A29B-FD6B1F181E85}"/>
                    </a:ext>
                  </a:extLst>
                </p:cNvPr>
                <p:cNvPicPr/>
                <p:nvPr/>
              </p:nvPicPr>
              <p:blipFill>
                <a:blip r:embed="rId50"/>
                <a:stretch>
                  <a:fillRect/>
                </a:stretch>
              </p:blipFill>
              <p:spPr>
                <a:xfrm>
                  <a:off x="8853309" y="4036114"/>
                  <a:ext cx="22284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9" name="Ink 48">
                  <a:extLst>
                    <a:ext uri="{FF2B5EF4-FFF2-40B4-BE49-F238E27FC236}">
                      <a16:creationId xmlns:a16="http://schemas.microsoft.com/office/drawing/2014/main" id="{8070A928-5E9A-464B-9785-37358B30E972}"/>
                    </a:ext>
                  </a:extLst>
                </p14:cNvPr>
                <p14:cNvContentPartPr/>
                <p14:nvPr/>
              </p14:nvContentPartPr>
              <p14:xfrm>
                <a:off x="9136269" y="3905794"/>
                <a:ext cx="155880" cy="383400"/>
              </p14:xfrm>
            </p:contentPart>
          </mc:Choice>
          <mc:Fallback>
            <p:pic>
              <p:nvPicPr>
                <p:cNvPr id="49" name="Ink 48">
                  <a:extLst>
                    <a:ext uri="{FF2B5EF4-FFF2-40B4-BE49-F238E27FC236}">
                      <a16:creationId xmlns:a16="http://schemas.microsoft.com/office/drawing/2014/main" id="{8070A928-5E9A-464B-9785-37358B30E972}"/>
                    </a:ext>
                  </a:extLst>
                </p:cNvPr>
                <p:cNvPicPr/>
                <p:nvPr/>
              </p:nvPicPr>
              <p:blipFill>
                <a:blip r:embed="rId52"/>
                <a:stretch>
                  <a:fillRect/>
                </a:stretch>
              </p:blipFill>
              <p:spPr>
                <a:xfrm>
                  <a:off x="9100269" y="3869794"/>
                  <a:ext cx="227520" cy="4550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0" name="Ink 49">
                  <a:extLst>
                    <a:ext uri="{FF2B5EF4-FFF2-40B4-BE49-F238E27FC236}">
                      <a16:creationId xmlns:a16="http://schemas.microsoft.com/office/drawing/2014/main" id="{8B2CAC99-0EBD-441E-A4AF-D9045B58EA4B}"/>
                    </a:ext>
                  </a:extLst>
                </p14:cNvPr>
                <p14:cNvContentPartPr/>
                <p14:nvPr/>
              </p14:nvContentPartPr>
              <p14:xfrm>
                <a:off x="9387189" y="3834154"/>
                <a:ext cx="159840" cy="361440"/>
              </p14:xfrm>
            </p:contentPart>
          </mc:Choice>
          <mc:Fallback>
            <p:pic>
              <p:nvPicPr>
                <p:cNvPr id="50" name="Ink 49">
                  <a:extLst>
                    <a:ext uri="{FF2B5EF4-FFF2-40B4-BE49-F238E27FC236}">
                      <a16:creationId xmlns:a16="http://schemas.microsoft.com/office/drawing/2014/main" id="{8B2CAC99-0EBD-441E-A4AF-D9045B58EA4B}"/>
                    </a:ext>
                  </a:extLst>
                </p:cNvPr>
                <p:cNvPicPr/>
                <p:nvPr/>
              </p:nvPicPr>
              <p:blipFill>
                <a:blip r:embed="rId54"/>
                <a:stretch>
                  <a:fillRect/>
                </a:stretch>
              </p:blipFill>
              <p:spPr>
                <a:xfrm>
                  <a:off x="9351189" y="3798514"/>
                  <a:ext cx="23148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2" name="Ink 51">
                  <a:extLst>
                    <a:ext uri="{FF2B5EF4-FFF2-40B4-BE49-F238E27FC236}">
                      <a16:creationId xmlns:a16="http://schemas.microsoft.com/office/drawing/2014/main" id="{C32D38EE-0789-4752-8ECE-6B023C21F5CA}"/>
                    </a:ext>
                  </a:extLst>
                </p14:cNvPr>
                <p14:cNvContentPartPr/>
                <p14:nvPr/>
              </p14:nvContentPartPr>
              <p14:xfrm>
                <a:off x="9579429" y="4028554"/>
                <a:ext cx="130680" cy="196920"/>
              </p14:xfrm>
            </p:contentPart>
          </mc:Choice>
          <mc:Fallback>
            <p:pic>
              <p:nvPicPr>
                <p:cNvPr id="52" name="Ink 51">
                  <a:extLst>
                    <a:ext uri="{FF2B5EF4-FFF2-40B4-BE49-F238E27FC236}">
                      <a16:creationId xmlns:a16="http://schemas.microsoft.com/office/drawing/2014/main" id="{C32D38EE-0789-4752-8ECE-6B023C21F5CA}"/>
                    </a:ext>
                  </a:extLst>
                </p:cNvPr>
                <p:cNvPicPr/>
                <p:nvPr/>
              </p:nvPicPr>
              <p:blipFill>
                <a:blip r:embed="rId56"/>
                <a:stretch>
                  <a:fillRect/>
                </a:stretch>
              </p:blipFill>
              <p:spPr>
                <a:xfrm>
                  <a:off x="9543429" y="3992914"/>
                  <a:ext cx="202320" cy="268560"/>
                </a:xfrm>
                <a:prstGeom prst="rect">
                  <a:avLst/>
                </a:prstGeom>
              </p:spPr>
            </p:pic>
          </mc:Fallback>
        </mc:AlternateContent>
      </p:grpSp>
    </p:spTree>
    <p:extLst>
      <p:ext uri="{BB962C8B-B14F-4D97-AF65-F5344CB8AC3E}">
        <p14:creationId xmlns:p14="http://schemas.microsoft.com/office/powerpoint/2010/main" val="2062002079"/>
      </p:ext>
    </p:extLst>
  </p:cSld>
  <p:clrMapOvr>
    <a:masterClrMapping/>
  </p:clrMapOvr>
  <p:transition>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DE1F79-C536-4840-A98B-66D63CBA267C}"/>
              </a:ext>
            </a:extLst>
          </p:cNvPr>
          <p:cNvSpPr>
            <a:spLocks noGrp="1"/>
          </p:cNvSpPr>
          <p:nvPr>
            <p:ph type="sldNum" sz="quarter" idx="12"/>
          </p:nvPr>
        </p:nvSpPr>
        <p:spPr/>
        <p:txBody>
          <a:bodyPr/>
          <a:lstStyle/>
          <a:p>
            <a:fld id="{949EBC64-41CB-41B8-B6DF-9B1367312BD4}" type="slidenum">
              <a:rPr lang="en-US" smtClean="0"/>
              <a:t>77</a:t>
            </a:fld>
            <a:endParaRPr lang="en-US"/>
          </a:p>
        </p:txBody>
      </p:sp>
      <p:sp>
        <p:nvSpPr>
          <p:cNvPr id="4" name="TextBox 3">
            <a:extLst>
              <a:ext uri="{FF2B5EF4-FFF2-40B4-BE49-F238E27FC236}">
                <a16:creationId xmlns:a16="http://schemas.microsoft.com/office/drawing/2014/main" id="{3159C594-8F0D-4B50-AB7A-4C88D4125FDF}"/>
              </a:ext>
            </a:extLst>
          </p:cNvPr>
          <p:cNvSpPr txBox="1"/>
          <p:nvPr/>
        </p:nvSpPr>
        <p:spPr>
          <a:xfrm>
            <a:off x="-1865745" y="605059"/>
            <a:ext cx="6096000" cy="461665"/>
          </a:xfrm>
          <a:prstGeom prst="rect">
            <a:avLst/>
          </a:prstGeom>
          <a:noFill/>
        </p:spPr>
        <p:txBody>
          <a:bodyPr wrap="square">
            <a:spAutoFit/>
          </a:bodyPr>
          <a:lstStyle/>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38.	a.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p</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Symbol" panose="05050102010706020507" pitchFamily="18" charset="2"/>
                <a:ea typeface="Times New Roman" panose="02020603050405020304" pitchFamily="18" charset="0"/>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.64</a:t>
            </a:r>
            <a:endParaRPr lang="en-US" sz="24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2E47D470-AB1F-4C13-9BE1-02972DB47DF5}"/>
              </a:ext>
            </a:extLst>
          </p:cNvPr>
          <p:cNvSpPr txBox="1"/>
          <p:nvPr/>
        </p:nvSpPr>
        <p:spPr>
          <a:xfrm>
            <a:off x="83127" y="1066724"/>
            <a:ext cx="2692399" cy="461665"/>
          </a:xfrm>
          <a:prstGeom prst="rect">
            <a:avLst/>
          </a:prstGeom>
          <a:noFill/>
        </p:spPr>
        <p:txBody>
          <a:bodyPr wrap="square">
            <a:spAutoFit/>
          </a:bodyPr>
          <a:lstStyle/>
          <a:p>
            <a:pPr marL="320040" marR="0">
              <a:spcBef>
                <a:spcPts val="0"/>
              </a:spcBef>
              <a:spcAft>
                <a:spcPts val="0"/>
              </a:spcAft>
              <a:tabLst>
                <a:tab pos="-594360" algn="l"/>
                <a:tab pos="-137160" algn="l"/>
                <a:tab pos="320040" algn="l"/>
                <a:tab pos="574040" algn="l"/>
                <a:tab pos="802640" algn="l"/>
                <a:tab pos="1031240" algn="l"/>
                <a:tab pos="1755140" algn="l"/>
                <a:tab pos="2606040" algn="l"/>
                <a:tab pos="3063240" algn="l"/>
                <a:tab pos="3520440" algn="l"/>
                <a:tab pos="3977640" algn="l"/>
                <a:tab pos="4434840" algn="l"/>
                <a:tab pos="4892040" algn="l"/>
                <a:tab pos="5349240" algn="l"/>
                <a:tab pos="5806440" algn="l"/>
                <a:tab pos="6263640" algn="l"/>
                <a:tab pos="6720840" algn="l"/>
                <a:tab pos="7178040" algn="l"/>
                <a:tab pos="7635240" algn="l"/>
              </a:tabLst>
            </a:pP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a</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p</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effectLst/>
                <a:latin typeface="Times" panose="02020603050405020304" pitchFamily="18" charset="0"/>
                <a:ea typeface="Times New Roman" panose="02020603050405020304" pitchFamily="18" charset="0"/>
                <a:sym typeface="Symbol" panose="05050102010706020507" pitchFamily="18" charset="2"/>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.64</a:t>
            </a:r>
            <a:endParaRPr lang="en-US" sz="2400" dirty="0">
              <a:effectLst/>
              <a:latin typeface="Times New Roman" panose="02020603050405020304" pitchFamily="18" charset="0"/>
              <a:ea typeface="Times New Roman" panose="02020603050405020304" pitchFamily="18" charset="0"/>
            </a:endParaRPr>
          </a:p>
        </p:txBody>
      </p:sp>
      <p:sp>
        <p:nvSpPr>
          <p:cNvPr id="7" name="Rectangle 2">
            <a:extLst>
              <a:ext uri="{FF2B5EF4-FFF2-40B4-BE49-F238E27FC236}">
                <a16:creationId xmlns:a16="http://schemas.microsoft.com/office/drawing/2014/main" id="{69464BFC-A711-4F65-9E60-F79A8CE58A83}"/>
              </a:ext>
            </a:extLst>
          </p:cNvPr>
          <p:cNvSpPr>
            <a:spLocks noChangeArrowheads="1"/>
          </p:cNvSpPr>
          <p:nvPr/>
        </p:nvSpPr>
        <p:spPr bwMode="auto">
          <a:xfrm>
            <a:off x="0" y="1612409"/>
            <a:ext cx="11079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b.</a:t>
            </a: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Object 7">
            <a:extLst>
              <a:ext uri="{FF2B5EF4-FFF2-40B4-BE49-F238E27FC236}">
                <a16:creationId xmlns:a16="http://schemas.microsoft.com/office/drawing/2014/main" id="{3C721255-0665-4F3A-97E6-C87ADEBFDBA7}"/>
              </a:ext>
            </a:extLst>
          </p:cNvPr>
          <p:cNvGraphicFramePr>
            <a:graphicFrameLocks noChangeAspect="1"/>
          </p:cNvGraphicFramePr>
          <p:nvPr>
            <p:extLst>
              <p:ext uri="{D42A27DB-BD31-4B8C-83A1-F6EECF244321}">
                <p14:modId xmlns:p14="http://schemas.microsoft.com/office/powerpoint/2010/main" val="1441344878"/>
              </p:ext>
            </p:extLst>
          </p:nvPr>
        </p:nvGraphicFramePr>
        <p:xfrm>
          <a:off x="439881" y="1690956"/>
          <a:ext cx="2335645" cy="1108442"/>
        </p:xfrm>
        <a:graphic>
          <a:graphicData uri="http://schemas.openxmlformats.org/presentationml/2006/ole">
            <mc:AlternateContent xmlns:mc="http://schemas.openxmlformats.org/markup-compatibility/2006">
              <mc:Choice xmlns:v="urn:schemas-microsoft-com:vml" Requires="v">
                <p:oleObj spid="_x0000_s10287" r:id="rId3" imgW="748975" imgH="355446" progId="Equation.DSMT4">
                  <p:embed/>
                </p:oleObj>
              </mc:Choice>
              <mc:Fallback>
                <p:oleObj r:id="rId3" imgW="748975" imgH="355446"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81" y="1690956"/>
                        <a:ext cx="2335645" cy="1108442"/>
                      </a:xfrm>
                      <a:prstGeom prst="rect">
                        <a:avLst/>
                      </a:prstGeom>
                      <a:noFill/>
                    </p:spPr>
                  </p:pic>
                </p:oleObj>
              </mc:Fallback>
            </mc:AlternateContent>
          </a:graphicData>
        </a:graphic>
      </p:graphicFrame>
      <p:sp>
        <p:nvSpPr>
          <p:cNvPr id="9" name="Rectangle 4">
            <a:extLst>
              <a:ext uri="{FF2B5EF4-FFF2-40B4-BE49-F238E27FC236}">
                <a16:creationId xmlns:a16="http://schemas.microsoft.com/office/drawing/2014/main" id="{81881C97-1A5D-4F7D-935E-C4D69FA8625D}"/>
              </a:ext>
            </a:extLst>
          </p:cNvPr>
          <p:cNvSpPr>
            <a:spLocks noChangeArrowheads="1"/>
          </p:cNvSpPr>
          <p:nvPr/>
        </p:nvSpPr>
        <p:spPr bwMode="auto">
          <a:xfrm>
            <a:off x="439881" y="2373954"/>
            <a:ext cx="22277703" cy="1125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41423F47-EEF3-4849-807B-2FFF1FE4FEA2}"/>
              </a:ext>
            </a:extLst>
          </p:cNvPr>
          <p:cNvGraphicFramePr>
            <a:graphicFrameLocks noChangeAspect="1"/>
          </p:cNvGraphicFramePr>
          <p:nvPr>
            <p:extLst>
              <p:ext uri="{D42A27DB-BD31-4B8C-83A1-F6EECF244321}">
                <p14:modId xmlns:p14="http://schemas.microsoft.com/office/powerpoint/2010/main" val="655049150"/>
              </p:ext>
            </p:extLst>
          </p:nvPr>
        </p:nvGraphicFramePr>
        <p:xfrm>
          <a:off x="439881" y="2682565"/>
          <a:ext cx="5285237" cy="1376038"/>
        </p:xfrm>
        <a:graphic>
          <a:graphicData uri="http://schemas.openxmlformats.org/presentationml/2006/ole">
            <mc:AlternateContent xmlns:mc="http://schemas.openxmlformats.org/markup-compatibility/2006">
              <mc:Choice xmlns:v="urn:schemas-microsoft-com:vml" Requires="v">
                <p:oleObj spid="_x0000_s10288" r:id="rId5" imgW="2146300" imgH="558800" progId="Equation.DSMT4">
                  <p:embed/>
                </p:oleObj>
              </mc:Choice>
              <mc:Fallback>
                <p:oleObj r:id="rId5" imgW="2146300" imgH="558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881" y="2682565"/>
                        <a:ext cx="5285237" cy="1376038"/>
                      </a:xfrm>
                      <a:prstGeom prst="rect">
                        <a:avLst/>
                      </a:prstGeom>
                      <a:noFill/>
                    </p:spPr>
                  </p:pic>
                </p:oleObj>
              </mc:Fallback>
            </mc:AlternateContent>
          </a:graphicData>
        </a:graphic>
      </p:graphicFrame>
      <p:sp>
        <p:nvSpPr>
          <p:cNvPr id="12" name="TextBox 11">
            <a:extLst>
              <a:ext uri="{FF2B5EF4-FFF2-40B4-BE49-F238E27FC236}">
                <a16:creationId xmlns:a16="http://schemas.microsoft.com/office/drawing/2014/main" id="{A848AB93-75B5-4385-96CB-7A12DAACA0C0}"/>
              </a:ext>
            </a:extLst>
          </p:cNvPr>
          <p:cNvSpPr txBox="1"/>
          <p:nvPr/>
        </p:nvSpPr>
        <p:spPr>
          <a:xfrm>
            <a:off x="-2775527" y="3875795"/>
            <a:ext cx="12293600" cy="461665"/>
          </a:xfrm>
          <a:prstGeom prst="rect">
            <a:avLst/>
          </a:prstGeom>
          <a:noFill/>
        </p:spPr>
        <p:txBody>
          <a:bodyPr wrap="square">
            <a:spAutoFit/>
          </a:bodyPr>
          <a:lstStyle/>
          <a:p>
            <a:pPr marL="228600" marR="0">
              <a:spcBef>
                <a:spcPts val="0"/>
              </a:spcBef>
              <a:spcAft>
                <a:spcPts val="0"/>
              </a:spcAft>
              <a:tabLst>
                <a:tab pos="574040" algn="l"/>
                <a:tab pos="802640" algn="l"/>
              </a:tabLst>
            </a:pPr>
            <a:r>
              <a:rPr lang="en-US" sz="2400" dirty="0">
                <a:effectLst/>
                <a:latin typeface="Times New Roman" panose="02020603050405020304" pitchFamily="18" charset="0"/>
                <a:ea typeface="Times New Roman" panose="02020603050405020304" pitchFamily="18" charset="0"/>
              </a:rPr>
              <a:t>Because </a:t>
            </a:r>
            <a:r>
              <a:rPr lang="en-US" sz="2400" i="1" dirty="0">
                <a:effectLst/>
                <a:latin typeface="Times New Roman" panose="02020603050405020304" pitchFamily="18" charset="0"/>
                <a:ea typeface="Times New Roman" panose="02020603050405020304" pitchFamily="18" charset="0"/>
              </a:rPr>
              <a:t>z</a:t>
            </a:r>
            <a:r>
              <a:rPr lang="en-US" sz="2400" dirty="0">
                <a:effectLst/>
                <a:latin typeface="Times New Roman" panose="02020603050405020304" pitchFamily="18" charset="0"/>
                <a:ea typeface="Times New Roman" panose="02020603050405020304" pitchFamily="18" charset="0"/>
              </a:rPr>
              <a:t> &lt; 0,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is two times the lower tail area</a:t>
            </a:r>
          </a:p>
        </p:txBody>
      </p:sp>
      <p:sp>
        <p:nvSpPr>
          <p:cNvPr id="14" name="TextBox 13">
            <a:extLst>
              <a:ext uri="{FF2B5EF4-FFF2-40B4-BE49-F238E27FC236}">
                <a16:creationId xmlns:a16="http://schemas.microsoft.com/office/drawing/2014/main" id="{13E1393F-B585-4CCD-B873-CEAC73873DD2}"/>
              </a:ext>
            </a:extLst>
          </p:cNvPr>
          <p:cNvSpPr txBox="1"/>
          <p:nvPr/>
        </p:nvSpPr>
        <p:spPr>
          <a:xfrm>
            <a:off x="-2410691" y="4231368"/>
            <a:ext cx="12746182" cy="461665"/>
          </a:xfrm>
          <a:prstGeom prst="rect">
            <a:avLst/>
          </a:prstGeom>
          <a:noFill/>
        </p:spPr>
        <p:txBody>
          <a:bodyPr wrap="square">
            <a:spAutoFit/>
          </a:bodyPr>
          <a:lstStyle/>
          <a:p>
            <a:r>
              <a:rPr lang="en-US" sz="2400" dirty="0">
                <a:effectLst/>
                <a:latin typeface="Times New Roman" panose="02020603050405020304" pitchFamily="18" charset="0"/>
                <a:ea typeface="Times New Roman" panose="02020603050405020304" pitchFamily="18" charset="0"/>
              </a:rPr>
              <a:t>Using normal table with </a:t>
            </a:r>
            <a:r>
              <a:rPr lang="en-US" sz="2400" i="1" dirty="0">
                <a:effectLst/>
                <a:latin typeface="Times New Roman" panose="02020603050405020304" pitchFamily="18" charset="0"/>
                <a:ea typeface="Times New Roman" panose="02020603050405020304" pitchFamily="18" charset="0"/>
              </a:rPr>
              <a:t>z</a:t>
            </a:r>
            <a:r>
              <a:rPr lang="en-US" sz="2400" dirty="0">
                <a:effectLst/>
                <a:latin typeface="Times New Roman" panose="02020603050405020304" pitchFamily="18" charset="0"/>
                <a:ea typeface="Times New Roman" panose="02020603050405020304" pitchFamily="18" charset="0"/>
              </a:rPr>
              <a:t> = -2.50: </a:t>
            </a:r>
            <a:r>
              <a:rPr lang="en-US" sz="2400" i="1" dirty="0">
                <a:effectLst/>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-value = 2(.0062) = .0124</a:t>
            </a:r>
            <a:endParaRPr lang="en-US" dirty="0"/>
          </a:p>
        </p:txBody>
      </p:sp>
      <p:sp>
        <p:nvSpPr>
          <p:cNvPr id="16" name="TextBox 15">
            <a:extLst>
              <a:ext uri="{FF2B5EF4-FFF2-40B4-BE49-F238E27FC236}">
                <a16:creationId xmlns:a16="http://schemas.microsoft.com/office/drawing/2014/main" id="{FF932EBD-01D0-4B41-9F67-17F5A9C5636C}"/>
              </a:ext>
            </a:extLst>
          </p:cNvPr>
          <p:cNvSpPr txBox="1"/>
          <p:nvPr/>
        </p:nvSpPr>
        <p:spPr>
          <a:xfrm>
            <a:off x="-1865745" y="4713867"/>
            <a:ext cx="12746182" cy="461665"/>
          </a:xfrm>
          <a:prstGeom prst="rect">
            <a:avLst/>
          </a:prstGeom>
          <a:noFill/>
        </p:spPr>
        <p:txBody>
          <a:bodyPr wrap="square">
            <a:spAutoFit/>
          </a:bodyPr>
          <a:lstStyle/>
          <a:p>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c.	</a:t>
            </a:r>
            <a:r>
              <a:rPr lang="en-US" sz="2400" i="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p</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-value </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.05; reject H</a:t>
            </a:r>
            <a:r>
              <a:rPr lang="en-US" sz="2400" baseline="-250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0</a:t>
            </a:r>
            <a:r>
              <a:rPr lang="en-US" sz="2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Proportion differs from the reported .64.</a:t>
            </a:r>
            <a:endParaRPr lang="en-US" dirty="0"/>
          </a:p>
        </p:txBody>
      </p:sp>
      <p:sp>
        <p:nvSpPr>
          <p:cNvPr id="17" name="Rectangle 6">
            <a:extLst>
              <a:ext uri="{FF2B5EF4-FFF2-40B4-BE49-F238E27FC236}">
                <a16:creationId xmlns:a16="http://schemas.microsoft.com/office/drawing/2014/main" id="{7B9BE09A-DF8B-4D6C-842A-8CAAA54167C1}"/>
              </a:ext>
            </a:extLst>
          </p:cNvPr>
          <p:cNvSpPr>
            <a:spLocks noChangeArrowheads="1"/>
          </p:cNvSpPr>
          <p:nvPr/>
        </p:nvSpPr>
        <p:spPr bwMode="auto">
          <a:xfrm>
            <a:off x="0" y="5155261"/>
            <a:ext cx="21182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d. Yes. Since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aphicFrame>
        <p:nvGraphicFramePr>
          <p:cNvPr id="18" name="Object 17">
            <a:extLst>
              <a:ext uri="{FF2B5EF4-FFF2-40B4-BE49-F238E27FC236}">
                <a16:creationId xmlns:a16="http://schemas.microsoft.com/office/drawing/2014/main" id="{8F17A547-AB29-4140-B88C-ADB1D7B1716A}"/>
              </a:ext>
            </a:extLst>
          </p:cNvPr>
          <p:cNvGraphicFramePr>
            <a:graphicFrameLocks noChangeAspect="1"/>
          </p:cNvGraphicFramePr>
          <p:nvPr>
            <p:extLst>
              <p:ext uri="{D42A27DB-BD31-4B8C-83A1-F6EECF244321}">
                <p14:modId xmlns:p14="http://schemas.microsoft.com/office/powerpoint/2010/main" val="1671713723"/>
              </p:ext>
            </p:extLst>
          </p:nvPr>
        </p:nvGraphicFramePr>
        <p:xfrm>
          <a:off x="1898331" y="5159513"/>
          <a:ext cx="439881" cy="559849"/>
        </p:xfrm>
        <a:graphic>
          <a:graphicData uri="http://schemas.openxmlformats.org/presentationml/2006/ole">
            <mc:AlternateContent xmlns:mc="http://schemas.openxmlformats.org/markup-compatibility/2006">
              <mc:Choice xmlns:v="urn:schemas-microsoft-com:vml" Requires="v">
                <p:oleObj spid="_x0000_s10289" r:id="rId7" imgW="139579" imgH="177646" progId="Equation.DSMT4">
                  <p:embed/>
                </p:oleObj>
              </mc:Choice>
              <mc:Fallback>
                <p:oleObj r:id="rId7" imgW="139579" imgH="177646"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8331" y="5159513"/>
                        <a:ext cx="439881" cy="559849"/>
                      </a:xfrm>
                      <a:prstGeom prst="rect">
                        <a:avLst/>
                      </a:prstGeom>
                      <a:noFill/>
                    </p:spPr>
                  </p:pic>
                </p:oleObj>
              </mc:Fallback>
            </mc:AlternateContent>
          </a:graphicData>
        </a:graphic>
      </p:graphicFrame>
      <p:sp>
        <p:nvSpPr>
          <p:cNvPr id="19" name="Rectangle 7">
            <a:extLst>
              <a:ext uri="{FF2B5EF4-FFF2-40B4-BE49-F238E27FC236}">
                <a16:creationId xmlns:a16="http://schemas.microsoft.com/office/drawing/2014/main" id="{7C26B9D7-2DC5-49AE-8285-0AA0EF971B25}"/>
              </a:ext>
            </a:extLst>
          </p:cNvPr>
          <p:cNvSpPr>
            <a:spLocks noChangeArrowheads="1"/>
          </p:cNvSpPr>
          <p:nvPr/>
        </p:nvSpPr>
        <p:spPr bwMode="auto">
          <a:xfrm>
            <a:off x="2224812" y="5175532"/>
            <a:ext cx="96792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a:tabLst>
                <a:tab pos="-593725" algn="l"/>
                <a:tab pos="-136525" algn="l"/>
                <a:tab pos="-57150"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1pPr>
            <a:lvl2pPr algn="l">
              <a:tabLst>
                <a:tab pos="-593725" algn="l"/>
                <a:tab pos="-136525" algn="l"/>
                <a:tab pos="-57150"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2pPr>
            <a:lvl3pPr algn="l">
              <a:tabLst>
                <a:tab pos="-593725" algn="l"/>
                <a:tab pos="-136525" algn="l"/>
                <a:tab pos="-57150"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3pPr>
            <a:lvl4pPr algn="l">
              <a:tabLst>
                <a:tab pos="-593725" algn="l"/>
                <a:tab pos="-136525" algn="l"/>
                <a:tab pos="-57150"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4pPr>
            <a:lvl5pPr algn="l">
              <a:tabLst>
                <a:tab pos="-593725" algn="l"/>
                <a:tab pos="-136525" algn="l"/>
                <a:tab pos="-57150"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5pPr>
            <a:lvl6pPr eaLnBrk="0" fontAlgn="base" hangingPunct="0">
              <a:spcBef>
                <a:spcPct val="0"/>
              </a:spcBef>
              <a:spcAft>
                <a:spcPct val="0"/>
              </a:spcAft>
              <a:tabLst>
                <a:tab pos="-593725" algn="l"/>
                <a:tab pos="-136525" algn="l"/>
                <a:tab pos="-57150"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6pPr>
            <a:lvl7pPr eaLnBrk="0" fontAlgn="base" hangingPunct="0">
              <a:spcBef>
                <a:spcPct val="0"/>
              </a:spcBef>
              <a:spcAft>
                <a:spcPct val="0"/>
              </a:spcAft>
              <a:tabLst>
                <a:tab pos="-593725" algn="l"/>
                <a:tab pos="-136525" algn="l"/>
                <a:tab pos="-57150"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7pPr>
            <a:lvl8pPr eaLnBrk="0" fontAlgn="base" hangingPunct="0">
              <a:spcBef>
                <a:spcPct val="0"/>
              </a:spcBef>
              <a:spcAft>
                <a:spcPct val="0"/>
              </a:spcAft>
              <a:tabLst>
                <a:tab pos="-593725" algn="l"/>
                <a:tab pos="-136525" algn="l"/>
                <a:tab pos="-57150"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8pPr>
            <a:lvl9pPr eaLnBrk="0" fontAlgn="base" hangingPunct="0">
              <a:spcBef>
                <a:spcPct val="0"/>
              </a:spcBef>
              <a:spcAft>
                <a:spcPct val="0"/>
              </a:spcAft>
              <a:tabLst>
                <a:tab pos="-593725" algn="l"/>
                <a:tab pos="-136525" algn="l"/>
                <a:tab pos="-57150"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93725" algn="l"/>
                <a:tab pos="-136525" algn="l"/>
                <a:tab pos="-57150"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 .52, it indicates that fewer than 64% of the shoppers believe the </a:t>
            </a:r>
          </a:p>
          <a:p>
            <a:pPr marL="0" marR="0" lvl="0" indent="0" algn="l" defTabSz="914400" rtl="0" eaLnBrk="0" fontAlgn="base" latinLnBrk="0" hangingPunct="0">
              <a:lnSpc>
                <a:spcPct val="100000"/>
              </a:lnSpc>
              <a:spcBef>
                <a:spcPct val="0"/>
              </a:spcBef>
              <a:spcAft>
                <a:spcPct val="0"/>
              </a:spcAft>
              <a:buClrTx/>
              <a:buSzTx/>
              <a:buFontTx/>
              <a:buNone/>
              <a:tabLst>
                <a:tab pos="-593725" algn="l"/>
                <a:tab pos="-136525" algn="l"/>
                <a:tab pos="-57150" algn="l"/>
                <a:tab pos="574675" algn="l"/>
                <a:tab pos="803275" algn="l"/>
                <a:tab pos="1031875" algn="l"/>
                <a:tab pos="1755775" algn="l"/>
                <a:tab pos="2606675" algn="l"/>
                <a:tab pos="3063875" algn="l"/>
                <a:tab pos="3521075" algn="l"/>
                <a:tab pos="3978275" algn="l"/>
                <a:tab pos="4435475" algn="l"/>
                <a:tab pos="4892675" algn="l"/>
                <a:tab pos="5349875" algn="l"/>
                <a:tab pos="5807075" algn="l"/>
                <a:tab pos="6264275" algn="l"/>
                <a:tab pos="6721475" algn="l"/>
                <a:tab pos="7178675" algn="l"/>
                <a:tab pos="7635875" algn="l"/>
              </a:tabLst>
            </a:pPr>
            <a:r>
              <a:rPr kumimoji="0" lang="en-US" altLang="en-US" sz="28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supermarket brand is as good as the name brand</a:t>
            </a:r>
            <a:r>
              <a:rPr kumimoji="0" lang="en-US" altLang="en-US" sz="1000" b="0" i="0" u="none" strike="noStrike" cap="none" normalizeH="0" baseline="0" dirty="0">
                <a:ln>
                  <a:noFill/>
                </a:ln>
                <a:solidFill>
                  <a:srgbClr val="000000"/>
                </a:solidFill>
                <a:effectLst/>
                <a:latin typeface="Times" panose="02020603050405020304" pitchFamily="18" charset="0"/>
                <a:ea typeface="Times New Roman" panose="02020603050405020304" pitchFamily="18" charset="0"/>
                <a:cs typeface="Times"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1026741"/>
      </p:ext>
    </p:extLst>
  </p:cSld>
  <p:clrMapOvr>
    <a:masterClrMapping/>
  </p:clrMapOvr>
  <p:transition>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23024" y="549628"/>
            <a:ext cx="10337562" cy="684441"/>
          </a:xfrm>
          <a:noFill/>
          <a:ln/>
        </p:spPr>
        <p:txBody>
          <a:bodyPr/>
          <a:lstStyle/>
          <a:p>
            <a:r>
              <a:rPr lang="en-US" dirty="0"/>
              <a:t>End of Chapter 9</a:t>
            </a:r>
          </a:p>
        </p:txBody>
      </p:sp>
      <p:sp>
        <p:nvSpPr>
          <p:cNvPr id="32771" name="AutoShape 3"/>
          <p:cNvSpPr>
            <a:spLocks noChangeArrowheads="1"/>
          </p:cNvSpPr>
          <p:nvPr/>
        </p:nvSpPr>
        <p:spPr bwMode="auto">
          <a:xfrm>
            <a:off x="5050541" y="3095626"/>
            <a:ext cx="1819816" cy="1611313"/>
          </a:xfrm>
          <a:prstGeom prst="roundRect">
            <a:avLst>
              <a:gd name="adj" fmla="val 12065"/>
            </a:avLst>
          </a:prstGeom>
          <a:noFill/>
          <a:ln w="50800">
            <a:solidFill>
              <a:srgbClr val="000000"/>
            </a:solidFill>
            <a:round/>
            <a:headEnd/>
            <a:tailEnd/>
          </a:ln>
          <a:effectLst>
            <a:outerShdw dist="35921" dir="2700000" algn="ctr" rotWithShape="0">
              <a:srgbClr val="000000"/>
            </a:outerShdw>
          </a:effectLst>
        </p:spPr>
        <p:txBody>
          <a:bodyPr wrap="none" anchor="ctr"/>
          <a:lstStyle/>
          <a:p>
            <a:endParaRPr lang="en-US"/>
          </a:p>
        </p:txBody>
      </p:sp>
      <p:sp>
        <p:nvSpPr>
          <p:cNvPr id="2" name="Slide Number Placeholder 1"/>
          <p:cNvSpPr>
            <a:spLocks noGrp="1"/>
          </p:cNvSpPr>
          <p:nvPr>
            <p:ph type="sldNum" sz="quarter" idx="12"/>
          </p:nvPr>
        </p:nvSpPr>
        <p:spPr/>
        <p:txBody>
          <a:bodyPr/>
          <a:lstStyle/>
          <a:p>
            <a:fld id="{949EBC64-41CB-41B8-B6DF-9B1367312BD4}" type="slidenum">
              <a:rPr lang="en-US" smtClean="0"/>
              <a:t>78</a:t>
            </a:fld>
            <a:endParaRPr lang="en-US"/>
          </a:p>
        </p:txBody>
      </p:sp>
      <p:sp>
        <p:nvSpPr>
          <p:cNvPr id="6" name="Freeform 8"/>
          <p:cNvSpPr>
            <a:spLocks/>
          </p:cNvSpPr>
          <p:nvPr/>
        </p:nvSpPr>
        <p:spPr bwMode="auto">
          <a:xfrm>
            <a:off x="5366226" y="2073507"/>
            <a:ext cx="1681163" cy="2670175"/>
          </a:xfrm>
          <a:custGeom>
            <a:avLst/>
            <a:gdLst/>
            <a:ahLst/>
            <a:cxnLst>
              <a:cxn ang="0">
                <a:pos x="119" y="784"/>
              </a:cxn>
              <a:cxn ang="0">
                <a:pos x="0" y="1239"/>
              </a:cxn>
              <a:cxn ang="0">
                <a:pos x="409" y="1681"/>
              </a:cxn>
              <a:cxn ang="0">
                <a:pos x="1058" y="196"/>
              </a:cxn>
              <a:cxn ang="0">
                <a:pos x="1058" y="0"/>
              </a:cxn>
              <a:cxn ang="0">
                <a:pos x="334" y="1252"/>
              </a:cxn>
              <a:cxn ang="0">
                <a:pos x="119" y="784"/>
              </a:cxn>
            </a:cxnLst>
            <a:rect l="0" t="0" r="r" b="b"/>
            <a:pathLst>
              <a:path w="1059" h="1682">
                <a:moveTo>
                  <a:pt x="119" y="784"/>
                </a:moveTo>
                <a:lnTo>
                  <a:pt x="0" y="1239"/>
                </a:lnTo>
                <a:lnTo>
                  <a:pt x="409" y="1681"/>
                </a:lnTo>
                <a:lnTo>
                  <a:pt x="1058" y="196"/>
                </a:lnTo>
                <a:lnTo>
                  <a:pt x="1058" y="0"/>
                </a:lnTo>
                <a:lnTo>
                  <a:pt x="334" y="1252"/>
                </a:lnTo>
                <a:lnTo>
                  <a:pt x="119" y="784"/>
                </a:lnTo>
              </a:path>
            </a:pathLst>
          </a:custGeom>
          <a:solidFill>
            <a:srgbClr val="CC2A1E"/>
          </a:solidFill>
          <a:ln w="12700" cap="rnd"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dirty="0">
              <a:solidFill>
                <a:srgbClr val="B43D18"/>
              </a:solidFill>
            </a:endParaRP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95332" y="1147311"/>
            <a:ext cx="10652165" cy="574675"/>
          </a:xfrm>
          <a:prstGeom prst="rect">
            <a:avLst/>
          </a:prstGeom>
          <a:noFill/>
          <a:ln/>
        </p:spPr>
        <p:txBody>
          <a:bodyPr wrap="square"/>
          <a:lstStyle/>
          <a:p>
            <a:pPr marL="342900" marR="0" lvl="0" indent="-342900" algn="l" defTabSz="914400" rtl="0" eaLnBrk="0" fontAlgn="base" latinLnBrk="0" hangingPunct="0">
              <a:lnSpc>
                <a:spcPct val="100000"/>
              </a:lnSpc>
              <a:spcBef>
                <a:spcPct val="20000"/>
              </a:spcBef>
              <a:spcAft>
                <a:spcPct val="0"/>
              </a:spcAft>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mn-lt"/>
                <a:cs typeface="Arial" panose="020B0604020202020204" pitchFamily="34" charset="0"/>
              </a:rPr>
              <a:t>Alternative Hypothesis as a Research Hypothesis</a:t>
            </a:r>
          </a:p>
        </p:txBody>
      </p:sp>
      <p:sp>
        <p:nvSpPr>
          <p:cNvPr id="4" name="Rectangle 5"/>
          <p:cNvSpPr>
            <a:spLocks noChangeArrowheads="1"/>
          </p:cNvSpPr>
          <p:nvPr/>
        </p:nvSpPr>
        <p:spPr bwMode="auto">
          <a:xfrm>
            <a:off x="1304864" y="1661642"/>
            <a:ext cx="9780145" cy="1205127"/>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Example:  </a:t>
            </a:r>
          </a:p>
          <a:p>
            <a:pPr marL="457200" indent="-457200" algn="l">
              <a:buSzPct val="100000"/>
            </a:pPr>
            <a:r>
              <a:rPr lang="en-US" sz="2400" dirty="0">
                <a:solidFill>
                  <a:srgbClr val="000000"/>
                </a:solidFill>
                <a:effectLst/>
                <a:latin typeface="+mn-lt"/>
                <a:cs typeface="Arial" panose="020B0604020202020204" pitchFamily="34" charset="0"/>
              </a:rPr>
              <a:t>       A new drug is developed with the goal of lowering blood pressure more than the existing drug.</a:t>
            </a:r>
          </a:p>
        </p:txBody>
      </p:sp>
      <p:sp>
        <p:nvSpPr>
          <p:cNvPr id="5" name="Rectangle 6"/>
          <p:cNvSpPr>
            <a:spLocks noChangeArrowheads="1"/>
          </p:cNvSpPr>
          <p:nvPr/>
        </p:nvSpPr>
        <p:spPr bwMode="auto">
          <a:xfrm>
            <a:off x="1304864" y="2790737"/>
            <a:ext cx="9729470" cy="990428"/>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Alternative Hypothesis:  </a:t>
            </a:r>
          </a:p>
          <a:p>
            <a:pPr algn="l">
              <a:buSzPct val="100000"/>
            </a:pPr>
            <a:r>
              <a:rPr lang="en-US" sz="2400" dirty="0">
                <a:solidFill>
                  <a:srgbClr val="000000"/>
                </a:solidFill>
                <a:effectLst/>
                <a:latin typeface="+mn-lt"/>
                <a:cs typeface="Arial" panose="020B0604020202020204" pitchFamily="34" charset="0"/>
              </a:rPr>
              <a:t>       The new drug lowers blood pressure more than the existing drug. </a:t>
            </a:r>
          </a:p>
        </p:txBody>
      </p:sp>
      <p:sp>
        <p:nvSpPr>
          <p:cNvPr id="8" name="Rectangle 6"/>
          <p:cNvSpPr>
            <a:spLocks noChangeArrowheads="1"/>
          </p:cNvSpPr>
          <p:nvPr/>
        </p:nvSpPr>
        <p:spPr bwMode="auto">
          <a:xfrm>
            <a:off x="1304864" y="3713026"/>
            <a:ext cx="9729470" cy="1242026"/>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Null Hypothesis:  </a:t>
            </a:r>
          </a:p>
          <a:p>
            <a:pPr marL="457200" indent="-457200" algn="l">
              <a:buSzPct val="100000"/>
            </a:pPr>
            <a:r>
              <a:rPr lang="en-US" sz="2400" dirty="0">
                <a:solidFill>
                  <a:srgbClr val="000000"/>
                </a:solidFill>
                <a:effectLst/>
                <a:latin typeface="+mn-lt"/>
                <a:cs typeface="Arial" panose="020B0604020202020204" pitchFamily="34" charset="0"/>
              </a:rPr>
              <a:t>       The new drug does not lower blood pressure more than the existing drug.</a:t>
            </a:r>
          </a:p>
        </p:txBody>
      </p:sp>
      <p:sp>
        <p:nvSpPr>
          <p:cNvPr id="3" name="Slide Number Placeholder 2"/>
          <p:cNvSpPr>
            <a:spLocks noGrp="1"/>
          </p:cNvSpPr>
          <p:nvPr>
            <p:ph type="sldNum" sz="quarter" idx="12"/>
          </p:nvPr>
        </p:nvSpPr>
        <p:spPr/>
        <p:txBody>
          <a:bodyPr/>
          <a:lstStyle/>
          <a:p>
            <a:fld id="{949EBC64-41CB-41B8-B6DF-9B1367312BD4}" type="slidenum">
              <a:rPr lang="en-US" smtClean="0"/>
              <a:t>8</a:t>
            </a:fld>
            <a:endParaRPr lang="en-US"/>
          </a:p>
        </p:txBody>
      </p:sp>
      <p:sp>
        <p:nvSpPr>
          <p:cNvPr id="9" name="Rectangle 3"/>
          <p:cNvSpPr txBox="1">
            <a:spLocks noChangeArrowheads="1"/>
          </p:cNvSpPr>
          <p:nvPr/>
        </p:nvSpPr>
        <p:spPr>
          <a:xfrm>
            <a:off x="929331" y="613467"/>
            <a:ext cx="10337562" cy="642937"/>
          </a:xfrm>
          <a:prstGeom prst="rect">
            <a:avLst/>
          </a:prstGeom>
          <a:noFill/>
          <a:ln/>
        </p:spPr>
        <p:txBody>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pPr fontAlgn="auto">
              <a:spcAft>
                <a:spcPts val="0"/>
              </a:spcAft>
            </a:pPr>
            <a:r>
              <a:rPr lang="en-US" dirty="0">
                <a:effectLst/>
              </a:rPr>
              <a:t>Developing Null and Alternative Hypotheses</a:t>
            </a: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idx="1"/>
          </p:nvPr>
        </p:nvSpPr>
        <p:spPr>
          <a:xfrm>
            <a:off x="997773" y="1187905"/>
            <a:ext cx="10337562" cy="660400"/>
          </a:xfrm>
        </p:spPr>
        <p:txBody>
          <a:bodyPr wrap="square"/>
          <a:lstStyle/>
          <a:p>
            <a:pPr marL="346075" indent="-346075"/>
            <a:r>
              <a:rPr lang="en-US" dirty="0"/>
              <a:t>Null Hypothesis as an Assumption to be Challenged</a:t>
            </a:r>
          </a:p>
        </p:txBody>
      </p:sp>
      <p:sp>
        <p:nvSpPr>
          <p:cNvPr id="89094" name="Rectangle 6"/>
          <p:cNvSpPr>
            <a:spLocks noChangeArrowheads="1"/>
          </p:cNvSpPr>
          <p:nvPr/>
        </p:nvSpPr>
        <p:spPr bwMode="auto">
          <a:xfrm>
            <a:off x="1292195" y="1518690"/>
            <a:ext cx="9780145" cy="1039157"/>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We might begin with a belief or assumption that a statement about the value of a population parameter is true.</a:t>
            </a:r>
          </a:p>
        </p:txBody>
      </p:sp>
      <p:sp>
        <p:nvSpPr>
          <p:cNvPr id="89095" name="Rectangle 7"/>
          <p:cNvSpPr>
            <a:spLocks noChangeArrowheads="1"/>
          </p:cNvSpPr>
          <p:nvPr/>
        </p:nvSpPr>
        <p:spPr bwMode="auto">
          <a:xfrm>
            <a:off x="1292195" y="2446300"/>
            <a:ext cx="9780145" cy="1236007"/>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We </a:t>
            </a:r>
            <a:r>
              <a:rPr lang="en-US" sz="2400">
                <a:solidFill>
                  <a:srgbClr val="000000"/>
                </a:solidFill>
                <a:effectLst/>
                <a:latin typeface="+mn-lt"/>
                <a:cs typeface="Arial" panose="020B0604020202020204" pitchFamily="34" charset="0"/>
              </a:rPr>
              <a:t>then use a </a:t>
            </a:r>
            <a:r>
              <a:rPr lang="en-US" sz="2400" dirty="0">
                <a:solidFill>
                  <a:srgbClr val="000000"/>
                </a:solidFill>
                <a:effectLst/>
                <a:latin typeface="+mn-lt"/>
                <a:cs typeface="Arial" panose="020B0604020202020204" pitchFamily="34" charset="0"/>
              </a:rPr>
              <a:t>hypothesis test to challenge the assumption and determine if there is statistical evidence to conclude that the assumption is incorrect.</a:t>
            </a:r>
          </a:p>
        </p:txBody>
      </p:sp>
      <p:sp>
        <p:nvSpPr>
          <p:cNvPr id="9" name="Rectangle 7"/>
          <p:cNvSpPr>
            <a:spLocks noChangeArrowheads="1"/>
          </p:cNvSpPr>
          <p:nvPr/>
        </p:nvSpPr>
        <p:spPr bwMode="auto">
          <a:xfrm>
            <a:off x="1292195" y="3445466"/>
            <a:ext cx="9780145" cy="857250"/>
          </a:xfrm>
          <a:prstGeom prst="rect">
            <a:avLst/>
          </a:prstGeom>
          <a:noFill/>
          <a:ln w="12700">
            <a:noFill/>
            <a:miter lim="800000"/>
            <a:headEnd/>
            <a:tailEnd/>
          </a:ln>
          <a:effectLst/>
        </p:spPr>
        <p:txBody>
          <a:bodyPr wrap="square" anchor="ctr"/>
          <a:lstStyle/>
          <a:p>
            <a:pPr marL="342900" indent="-342900" algn="l">
              <a:buSzPct val="100000"/>
              <a:buFont typeface="Arial" panose="020B0604020202020204" pitchFamily="34" charset="0"/>
              <a:buChar char="•"/>
            </a:pPr>
            <a:r>
              <a:rPr lang="en-US" sz="2400" dirty="0">
                <a:solidFill>
                  <a:srgbClr val="000000"/>
                </a:solidFill>
                <a:effectLst/>
                <a:latin typeface="+mn-lt"/>
                <a:cs typeface="Arial" panose="020B0604020202020204" pitchFamily="34" charset="0"/>
              </a:rPr>
              <a:t>In these situations, it is helpful to develop the null hypothesis first.</a:t>
            </a:r>
          </a:p>
        </p:txBody>
      </p:sp>
      <p:sp>
        <p:nvSpPr>
          <p:cNvPr id="2" name="Slide Number Placeholder 1"/>
          <p:cNvSpPr>
            <a:spLocks noGrp="1"/>
          </p:cNvSpPr>
          <p:nvPr>
            <p:ph type="sldNum" sz="quarter" idx="12"/>
          </p:nvPr>
        </p:nvSpPr>
        <p:spPr/>
        <p:txBody>
          <a:bodyPr/>
          <a:lstStyle/>
          <a:p>
            <a:fld id="{949EBC64-41CB-41B8-B6DF-9B1367312BD4}" type="slidenum">
              <a:rPr lang="en-US" smtClean="0"/>
              <a:t>9</a:t>
            </a:fld>
            <a:endParaRPr lang="en-US"/>
          </a:p>
        </p:txBody>
      </p:sp>
      <p:sp>
        <p:nvSpPr>
          <p:cNvPr id="10" name="Rectangle 3"/>
          <p:cNvSpPr txBox="1">
            <a:spLocks noChangeArrowheads="1"/>
          </p:cNvSpPr>
          <p:nvPr/>
        </p:nvSpPr>
        <p:spPr>
          <a:xfrm>
            <a:off x="929331" y="617880"/>
            <a:ext cx="10337562" cy="642937"/>
          </a:xfrm>
          <a:prstGeom prst="rect">
            <a:avLst/>
          </a:prstGeom>
          <a:noFill/>
          <a:ln/>
        </p:spPr>
        <p:txBody>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pPr fontAlgn="auto">
              <a:spcAft>
                <a:spcPts val="0"/>
              </a:spcAft>
            </a:pPr>
            <a:r>
              <a:rPr lang="en-US" dirty="0">
                <a:effectLst/>
              </a:rPr>
              <a:t>Developing Null and Alternative Hypotheses</a:t>
            </a:r>
          </a:p>
        </p:txBody>
      </p:sp>
    </p:spTree>
  </p:cSld>
  <p:clrMapOvr>
    <a:masterClrMapping/>
  </p:clrMapOvr>
  <p:transition>
    <p:zoom/>
  </p:transition>
</p:sld>
</file>

<file path=ppt/theme/theme1.xml><?xml version="1.0" encoding="utf-8"?>
<a:theme xmlns:a="http://schemas.openxmlformats.org/drawingml/2006/main" name="SBE13ch01_New">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SBE13ch01_New</Template>
  <TotalTime>10692</TotalTime>
  <Pages>29</Pages>
  <Words>5164</Words>
  <Application>Microsoft Office PowerPoint</Application>
  <PresentationFormat>Custom</PresentationFormat>
  <Paragraphs>693</Paragraphs>
  <Slides>78</Slides>
  <Notes>44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0" baseType="lpstr">
      <vt:lpstr>Symbol</vt:lpstr>
      <vt:lpstr>Arial</vt:lpstr>
      <vt:lpstr>Book Antiqua</vt:lpstr>
      <vt:lpstr>Times</vt:lpstr>
      <vt:lpstr>MS Reference Serif</vt:lpstr>
      <vt:lpstr>Wingdings</vt:lpstr>
      <vt:lpstr>Cambria Math</vt:lpstr>
      <vt:lpstr>Times New Roman</vt:lpstr>
      <vt:lpstr>Calibri</vt:lpstr>
      <vt:lpstr>Monotype Sorts</vt:lpstr>
      <vt:lpstr>SBE13ch01_New</vt:lpstr>
      <vt:lpstr>Equation.DSMT4</vt:lpstr>
      <vt:lpstr>PowerPoint Presentation</vt:lpstr>
      <vt:lpstr>Chapter 9 Hypothesis Testing</vt:lpstr>
      <vt:lpstr>Hypothesis Testing</vt:lpstr>
      <vt:lpstr>PowerPoint Presentation</vt:lpstr>
      <vt:lpstr>Developing Null and Alternative Hypotheses</vt:lpstr>
      <vt:lpstr>Developing Null and Alternative Hypotheses</vt:lpstr>
      <vt:lpstr>PowerPoint Presentation</vt:lpstr>
      <vt:lpstr>PowerPoint Presentation</vt:lpstr>
      <vt:lpstr>PowerPoint Presentation</vt:lpstr>
      <vt:lpstr>PowerPoint Presentation</vt:lpstr>
      <vt:lpstr>PowerPoint Presentation</vt:lpstr>
      <vt:lpstr>Null and Alternative Hypotheses</vt:lpstr>
      <vt:lpstr>PowerPoint Presentation</vt:lpstr>
      <vt:lpstr>Problems</vt:lpstr>
      <vt:lpstr>PowerPoint Presentation</vt:lpstr>
      <vt:lpstr>PowerPoint Presentation</vt:lpstr>
      <vt:lpstr>PowerPoint Presentation</vt:lpstr>
      <vt:lpstr>Type I Error</vt:lpstr>
      <vt:lpstr>PowerPoint Presentation</vt:lpstr>
      <vt:lpstr>PowerPoint Presentation</vt:lpstr>
      <vt:lpstr>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Confidence Interval Approach to Two-Tailed Tests About a Population Mean</vt:lpstr>
      <vt:lpstr>PowerPoint Presentation</vt:lpstr>
      <vt:lpstr>Confidence Interval Approach to Two-Tailed Tests About a Population Mean</vt:lpstr>
      <vt:lpstr>Problems</vt:lpstr>
      <vt:lpstr>PowerPoint Presentation</vt:lpstr>
      <vt:lpstr>PowerPoint Presentation</vt:lpstr>
      <vt:lpstr>PowerPoint Presentation</vt:lpstr>
      <vt:lpstr>Tests About a Population Mean:  s  Unknown</vt:lpstr>
      <vt:lpstr>PowerPoint Presentation</vt:lpstr>
      <vt:lpstr>p -Values and the t Distribution </vt:lpstr>
      <vt:lpstr>Example:  Highway Patrol</vt:lpstr>
      <vt:lpstr>PowerPoint Presentation</vt:lpstr>
      <vt:lpstr>PowerPoint Presentation</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vt:lpstr>
      <vt:lpstr>PowerPoint Presentation</vt:lpstr>
      <vt:lpstr>PowerPoint Presentation</vt:lpstr>
      <vt:lpstr>PowerPoint Presentation</vt:lpstr>
      <vt:lpstr>PowerPoint Presentation</vt:lpstr>
      <vt:lpstr>End of Chapter 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9  Hypothesis Tests</dc:title>
  <dc:creator>John IV</dc:creator>
  <cp:lastModifiedBy>Mohsen Sahebjame</cp:lastModifiedBy>
  <cp:revision>424</cp:revision>
  <cp:lastPrinted>1601-01-01T00:00:00Z</cp:lastPrinted>
  <dcterms:created xsi:type="dcterms:W3CDTF">1996-08-27T07:40:38Z</dcterms:created>
  <dcterms:modified xsi:type="dcterms:W3CDTF">2021-04-21T15:37:36Z</dcterms:modified>
</cp:coreProperties>
</file>